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svg" ContentType="image/svg+xml"/>
  <Override PartName="/ppt/media/image2.svg" ContentType="image/svg+xml"/>
  <Override PartName="/ppt/media/image3.svg" ContentType="image/svg+xml"/>
  <Override PartName="/ppt/media/image4.svg" ContentType="image/svg+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60" r:id="rId3"/>
    <p:sldId id="256" r:id="rId4"/>
    <p:sldId id="261" r:id="rId5"/>
    <p:sldId id="257" r:id="rId6"/>
    <p:sldId id="275" r:id="rId7"/>
    <p:sldId id="276" r:id="rId8"/>
    <p:sldId id="262" r:id="rId9"/>
    <p:sldId id="263" r:id="rId10"/>
    <p:sldId id="273" r:id="rId11"/>
    <p:sldId id="274" r:id="rId12"/>
    <p:sldId id="266" r:id="rId13"/>
    <p:sldId id="267" r:id="rId14"/>
    <p:sldId id="271" r:id="rId15"/>
    <p:sldId id="272" r:id="rId16"/>
    <p:sldId id="264" r:id="rId17"/>
    <p:sldId id="265" r:id="rId18"/>
    <p:sldId id="269" r:id="rId19"/>
    <p:sldId id="270" r:id="rId20"/>
    <p:sldId id="277"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3FFEF621-5CC4-4046-BF7E-56CE08AC6BA1}">
          <p14:sldIdLst>
            <p14:sldId id="260"/>
            <p14:sldId id="256"/>
            <p14:sldId id="257"/>
            <p14:sldId id="276"/>
            <p14:sldId id="262"/>
            <p14:sldId id="263"/>
            <p14:sldId id="273"/>
            <p14:sldId id="274"/>
            <p14:sldId id="266"/>
            <p14:sldId id="271"/>
            <p14:sldId id="272"/>
            <p14:sldId id="264"/>
            <p14:sldId id="269"/>
            <p14:sldId id="270"/>
            <p14:sldId id="277"/>
            <p14:sldId id="261"/>
            <p14:sldId id="275"/>
            <p14:sldId id="267"/>
            <p14:sldId id="265"/>
          </p14:sldIdLst>
        </p14:section>
        <p14:section name="模板说明" id="{DBE2A207-6FC8-47D2-A47F-8A7924D8A78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1C46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457" autoAdjust="0"/>
    <p:restoredTop sz="94660"/>
  </p:normalViewPr>
  <p:slideViewPr>
    <p:cSldViewPr snapToGrid="0">
      <p:cViewPr varScale="1">
        <p:scale>
          <a:sx n="116" d="100"/>
          <a:sy n="116" d="100"/>
        </p:scale>
        <p:origin x="58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A413F40-FAEF-474B-84F5-980E35C0EA9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506F40B-E56E-4598-8254-53755CA0816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5A413F40-FAEF-474B-84F5-980E35C0EA9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506F40B-E56E-4598-8254-53755CA0816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5A413F40-FAEF-474B-84F5-980E35C0EA9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506F40B-E56E-4598-8254-53755CA0816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5A413F40-FAEF-474B-84F5-980E35C0EA9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506F40B-E56E-4598-8254-53755CA0816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A413F40-FAEF-474B-84F5-980E35C0EA9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506F40B-E56E-4598-8254-53755CA0816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5A413F40-FAEF-474B-84F5-980E35C0EA9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506F40B-E56E-4598-8254-53755CA0816B}"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5A413F40-FAEF-474B-84F5-980E35C0EA9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506F40B-E56E-4598-8254-53755CA0816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A413F40-FAEF-474B-84F5-980E35C0EA9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506F40B-E56E-4598-8254-53755CA0816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A413F40-FAEF-474B-84F5-980E35C0EA9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506F40B-E56E-4598-8254-53755CA0816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A413F40-FAEF-474B-84F5-980E35C0EA9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506F40B-E56E-4598-8254-53755CA0816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A413F40-FAEF-474B-84F5-980E35C0EA9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506F40B-E56E-4598-8254-53755CA0816B}"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思源黑体 CN Bold" panose="020B0800000000000000" pitchFamily="34" charset="-122"/>
                <a:ea typeface="思源黑体 CN Bold" panose="020B0800000000000000" pitchFamily="34" charset="-122"/>
              </a:defRPr>
            </a:lvl1pPr>
          </a:lstStyle>
          <a:p>
            <a:fld id="{5A413F40-FAEF-474B-84F5-980E35C0EA92}"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思源黑体 CN Bold" panose="020B0800000000000000" pitchFamily="34" charset="-122"/>
                <a:ea typeface="思源黑体 CN Bold" panose="020B0800000000000000"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思源黑体 CN Bold" panose="020B0800000000000000" pitchFamily="34" charset="-122"/>
                <a:ea typeface="思源黑体 CN Bold" panose="020B0800000000000000" pitchFamily="34" charset="-122"/>
              </a:defRPr>
            </a:lvl1pPr>
          </a:lstStyle>
          <a:p>
            <a:fld id="{7506F40B-E56E-4598-8254-53755CA0816B}"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思源黑体 CN Light" panose="020B0300000000000000" pitchFamily="34" charset="-122"/>
          <a:ea typeface="思源黑体 CN Light" panose="020B03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Bold" panose="020B0800000000000000" pitchFamily="34" charset="-122"/>
          <a:ea typeface="思源黑体 CN Bold" panose="020B08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Bold" panose="020B0800000000000000" pitchFamily="34" charset="-122"/>
          <a:ea typeface="思源黑体 CN Bold" panose="020B08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Bold" panose="020B0800000000000000" pitchFamily="34" charset="-122"/>
          <a:ea typeface="思源黑体 CN Bold" panose="020B08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Bold" panose="020B0800000000000000" pitchFamily="34" charset="-122"/>
          <a:ea typeface="思源黑体 CN Bold" panose="020B08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Bold" panose="020B0800000000000000" pitchFamily="34" charset="-122"/>
          <a:ea typeface="思源黑体 CN Bold" panose="020B08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microsoft.com/office/2007/relationships/hdphoto" Target="../media/image4.wdp"/><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3" Type="http://schemas.openxmlformats.org/officeDocument/2006/relationships/slideLayout" Target="../slideLayouts/slideLayout1.xml"/><Relationship Id="rId32" Type="http://schemas.openxmlformats.org/officeDocument/2006/relationships/tags" Target="../tags/tag32.xml"/><Relationship Id="rId31" Type="http://schemas.openxmlformats.org/officeDocument/2006/relationships/tags" Target="../tags/tag31.xml"/><Relationship Id="rId30" Type="http://schemas.openxmlformats.org/officeDocument/2006/relationships/tags" Target="../tags/tag30.xml"/><Relationship Id="rId3" Type="http://schemas.openxmlformats.org/officeDocument/2006/relationships/tags" Target="../tags/tag3.xml"/><Relationship Id="rId29" Type="http://schemas.openxmlformats.org/officeDocument/2006/relationships/tags" Target="../tags/tag29.xml"/><Relationship Id="rId28" Type="http://schemas.openxmlformats.org/officeDocument/2006/relationships/tags" Target="../tags/tag28.xml"/><Relationship Id="rId27" Type="http://schemas.openxmlformats.org/officeDocument/2006/relationships/tags" Target="../tags/tag27.xml"/><Relationship Id="rId26" Type="http://schemas.openxmlformats.org/officeDocument/2006/relationships/tags" Target="../tags/tag26.xml"/><Relationship Id="rId25" Type="http://schemas.openxmlformats.org/officeDocument/2006/relationships/tags" Target="../tags/tag25.xml"/><Relationship Id="rId24" Type="http://schemas.openxmlformats.org/officeDocument/2006/relationships/tags" Target="../tags/tag24.xml"/><Relationship Id="rId23" Type="http://schemas.openxmlformats.org/officeDocument/2006/relationships/tags" Target="../tags/tag23.xml"/><Relationship Id="rId22" Type="http://schemas.openxmlformats.org/officeDocument/2006/relationships/tags" Target="../tags/tag22.xml"/><Relationship Id="rId21" Type="http://schemas.openxmlformats.org/officeDocument/2006/relationships/tags" Target="../tags/tag21.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microsoft.com/office/2007/relationships/hdphoto" Target="../media/image4.wdp"/><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microsoft.com/office/2007/relationships/hdphoto" Target="../media/image4.wdp"/><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jpeg"/></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hyperlink" Target="https://www.pptx.cn/" TargetMode="External"/><Relationship Id="rId4" Type="http://schemas.microsoft.com/office/2007/relationships/hdphoto" Target="../media/image4.wdp"/><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microsoft.com/office/2007/relationships/hdphoto" Target="../media/image4.wdp"/><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microsoft.com/office/2007/relationships/hdphoto" Target="../media/image4.wdp"/><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9" Type="http://schemas.openxmlformats.org/officeDocument/2006/relationships/image" Target="../media/image2.jpeg"/><Relationship Id="rId8" Type="http://schemas.openxmlformats.org/officeDocument/2006/relationships/image" Target="../media/image4.svg"/><Relationship Id="rId7" Type="http://schemas.openxmlformats.org/officeDocument/2006/relationships/image" Target="../media/image8.png"/><Relationship Id="rId6" Type="http://schemas.openxmlformats.org/officeDocument/2006/relationships/image" Target="../media/image3.svg"/><Relationship Id="rId5" Type="http://schemas.openxmlformats.org/officeDocument/2006/relationships/image" Target="../media/image7.png"/><Relationship Id="rId4" Type="http://schemas.openxmlformats.org/officeDocument/2006/relationships/image" Target="../media/image2.svg"/><Relationship Id="rId3" Type="http://schemas.openxmlformats.org/officeDocument/2006/relationships/image" Target="../media/image6.png"/><Relationship Id="rId2" Type="http://schemas.openxmlformats.org/officeDocument/2006/relationships/image" Target="../media/image1.svg"/><Relationship Id="rId10" Type="http://schemas.openxmlformats.org/officeDocument/2006/relationships/slideLayout" Target="../slideLayouts/slideLayout1.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microsoft.com/office/2007/relationships/hdphoto" Target="../media/image4.wdp"/><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a:stretch>
            <a:fillRect/>
          </a:stretch>
        </p:blipFill>
        <p:spPr>
          <a:xfrm>
            <a:off x="10436769" y="519523"/>
            <a:ext cx="1127858" cy="280440"/>
          </a:xfrm>
          <a:prstGeom prst="rect">
            <a:avLst/>
          </a:prstGeom>
        </p:spPr>
      </p:pic>
      <p:sp>
        <p:nvSpPr>
          <p:cNvPr id="2" name="任意多边形: 形状 1"/>
          <p:cNvSpPr/>
          <p:nvPr/>
        </p:nvSpPr>
        <p:spPr>
          <a:xfrm>
            <a:off x="0" y="0"/>
            <a:ext cx="5958300" cy="5167086"/>
          </a:xfrm>
          <a:custGeom>
            <a:avLst/>
            <a:gdLst>
              <a:gd name="connsiteX0" fmla="*/ 3785752 w 5222961"/>
              <a:gd name="connsiteY0" fmla="*/ 0 h 4529394"/>
              <a:gd name="connsiteX1" fmla="*/ 5207283 w 5222961"/>
              <a:gd name="connsiteY1" fmla="*/ 0 h 4529394"/>
              <a:gd name="connsiteX2" fmla="*/ 5217523 w 5222961"/>
              <a:gd name="connsiteY2" fmla="*/ 134664 h 4529394"/>
              <a:gd name="connsiteX3" fmla="*/ 5222961 w 5222961"/>
              <a:gd name="connsiteY3" fmla="*/ 349748 h 4529394"/>
              <a:gd name="connsiteX4" fmla="*/ 1043315 w 5222961"/>
              <a:gd name="connsiteY4" fmla="*/ 4529394 h 4529394"/>
              <a:gd name="connsiteX5" fmla="*/ 200971 w 5222961"/>
              <a:gd name="connsiteY5" fmla="*/ 4444479 h 4529394"/>
              <a:gd name="connsiteX6" fmla="*/ 0 w 5222961"/>
              <a:gd name="connsiteY6" fmla="*/ 4398095 h 4529394"/>
              <a:gd name="connsiteX7" fmla="*/ 0 w 5222961"/>
              <a:gd name="connsiteY7" fmla="*/ 2911568 h 4529394"/>
              <a:gd name="connsiteX8" fmla="*/ 220515 w 5222961"/>
              <a:gd name="connsiteY8" fmla="*/ 2992278 h 4529394"/>
              <a:gd name="connsiteX9" fmla="*/ 1043314 w 5222961"/>
              <a:gd name="connsiteY9" fmla="*/ 3116673 h 4529394"/>
              <a:gd name="connsiteX10" fmla="*/ 3810239 w 5222961"/>
              <a:gd name="connsiteY10" fmla="*/ 349748 h 4529394"/>
              <a:gd name="connsiteX11" fmla="*/ 3795954 w 5222961"/>
              <a:gd name="connsiteY11" fmla="*/ 66846 h 45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2961" h="4529394">
                <a:moveTo>
                  <a:pt x="3785752" y="0"/>
                </a:moveTo>
                <a:lnTo>
                  <a:pt x="5207283" y="0"/>
                </a:lnTo>
                <a:lnTo>
                  <a:pt x="5217523" y="134664"/>
                </a:lnTo>
                <a:cubicBezTo>
                  <a:pt x="5221134" y="205903"/>
                  <a:pt x="5222961" y="277612"/>
                  <a:pt x="5222961" y="349748"/>
                </a:cubicBezTo>
                <a:cubicBezTo>
                  <a:pt x="5222961" y="2658103"/>
                  <a:pt x="3351670" y="4529394"/>
                  <a:pt x="1043315" y="4529394"/>
                </a:cubicBezTo>
                <a:cubicBezTo>
                  <a:pt x="754771" y="4529394"/>
                  <a:pt x="473055" y="4500155"/>
                  <a:pt x="200971" y="4444479"/>
                </a:cubicBezTo>
                <a:lnTo>
                  <a:pt x="0" y="4398095"/>
                </a:lnTo>
                <a:lnTo>
                  <a:pt x="0" y="2911568"/>
                </a:lnTo>
                <a:lnTo>
                  <a:pt x="220515" y="2992278"/>
                </a:lnTo>
                <a:cubicBezTo>
                  <a:pt x="480437" y="3073122"/>
                  <a:pt x="756790" y="3116673"/>
                  <a:pt x="1043314" y="3116673"/>
                </a:cubicBezTo>
                <a:cubicBezTo>
                  <a:pt x="2571444" y="3116673"/>
                  <a:pt x="3810239" y="1877878"/>
                  <a:pt x="3810239" y="349748"/>
                </a:cubicBezTo>
                <a:cubicBezTo>
                  <a:pt x="3810239" y="254240"/>
                  <a:pt x="3805400" y="159862"/>
                  <a:pt x="3795954" y="66846"/>
                </a:cubicBezTo>
                <a:close/>
              </a:path>
            </a:pathLst>
          </a:custGeom>
          <a:gradFill flip="none" rotWithShape="0">
            <a:gsLst>
              <a:gs pos="100000">
                <a:srgbClr val="1C46F2"/>
              </a:gs>
              <a:gs pos="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sp>
        <p:nvSpPr>
          <p:cNvPr id="3" name="任意多边形: 形状 2"/>
          <p:cNvSpPr/>
          <p:nvPr/>
        </p:nvSpPr>
        <p:spPr>
          <a:xfrm>
            <a:off x="808270" y="0"/>
            <a:ext cx="1534297" cy="566738"/>
          </a:xfrm>
          <a:custGeom>
            <a:avLst/>
            <a:gdLst>
              <a:gd name="connsiteX0" fmla="*/ 0 w 1534297"/>
              <a:gd name="connsiteY0" fmla="*/ 0 h 566738"/>
              <a:gd name="connsiteX1" fmla="*/ 1534297 w 1534297"/>
              <a:gd name="connsiteY1" fmla="*/ 0 h 566738"/>
              <a:gd name="connsiteX2" fmla="*/ 1511535 w 1534297"/>
              <a:gd name="connsiteY2" fmla="*/ 73325 h 566738"/>
              <a:gd name="connsiteX3" fmla="*/ 767148 w 1534297"/>
              <a:gd name="connsiteY3" fmla="*/ 566738 h 566738"/>
              <a:gd name="connsiteX4" fmla="*/ 22761 w 1534297"/>
              <a:gd name="connsiteY4" fmla="*/ 73325 h 566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4297" h="566738">
                <a:moveTo>
                  <a:pt x="0" y="0"/>
                </a:moveTo>
                <a:lnTo>
                  <a:pt x="1534297" y="0"/>
                </a:lnTo>
                <a:lnTo>
                  <a:pt x="1511535" y="73325"/>
                </a:lnTo>
                <a:cubicBezTo>
                  <a:pt x="1388893" y="363283"/>
                  <a:pt x="1101780" y="566738"/>
                  <a:pt x="767148" y="566738"/>
                </a:cubicBezTo>
                <a:cubicBezTo>
                  <a:pt x="432516" y="566738"/>
                  <a:pt x="145403" y="363283"/>
                  <a:pt x="22761" y="73325"/>
                </a:cubicBezTo>
                <a:close/>
              </a:path>
            </a:pathLst>
          </a:custGeom>
          <a:solidFill>
            <a:srgbClr val="F4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pitchFamily="34" charset="-122"/>
              <a:ea typeface="思源黑体 CN Bold" panose="020B0800000000000000" pitchFamily="34" charset="-122"/>
            </a:endParaRPr>
          </a:p>
        </p:txBody>
      </p:sp>
      <p:sp>
        <p:nvSpPr>
          <p:cNvPr id="4" name="任意多边形: 形状 3"/>
          <p:cNvSpPr/>
          <p:nvPr/>
        </p:nvSpPr>
        <p:spPr>
          <a:xfrm>
            <a:off x="8763002" y="0"/>
            <a:ext cx="3429000" cy="6858000"/>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Bold" panose="020B0800000000000000" pitchFamily="34" charset="-122"/>
              <a:ea typeface="思源黑体 CN Bold" panose="020B0800000000000000" pitchFamily="34" charset="-122"/>
            </a:endParaRPr>
          </a:p>
        </p:txBody>
      </p:sp>
      <p:sp>
        <p:nvSpPr>
          <p:cNvPr id="5" name="任意多边形: 形状 4"/>
          <p:cNvSpPr/>
          <p:nvPr/>
        </p:nvSpPr>
        <p:spPr>
          <a:xfrm>
            <a:off x="10831436" y="-1200908"/>
            <a:ext cx="1360565" cy="2721130"/>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gradFill flip="none" rotWithShape="0">
            <a:gsLst>
              <a:gs pos="100000">
                <a:srgbClr val="1C46F2"/>
              </a:gs>
              <a:gs pos="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sp>
        <p:nvSpPr>
          <p:cNvPr id="7" name="任意多边形: 形状 6"/>
          <p:cNvSpPr/>
          <p:nvPr/>
        </p:nvSpPr>
        <p:spPr>
          <a:xfrm rot="5400000">
            <a:off x="6363755" y="6047089"/>
            <a:ext cx="810911" cy="1621822"/>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gradFill flip="none" rotWithShape="0">
            <a:gsLst>
              <a:gs pos="100000">
                <a:srgbClr val="1C46F2"/>
              </a:gs>
              <a:gs pos="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sp>
        <p:nvSpPr>
          <p:cNvPr id="20" name="矩形 19"/>
          <p:cNvSpPr/>
          <p:nvPr/>
        </p:nvSpPr>
        <p:spPr>
          <a:xfrm rot="10800000" flipV="1">
            <a:off x="11156214" y="6205386"/>
            <a:ext cx="448841" cy="53084"/>
          </a:xfrm>
          <a:prstGeom prst="rect">
            <a:avLst/>
          </a:prstGeom>
          <a:gradFill flip="none" rotWithShape="0">
            <a:gsLst>
              <a:gs pos="100000">
                <a:srgbClr val="1C46F2"/>
              </a:gs>
              <a:gs pos="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grpSp>
        <p:nvGrpSpPr>
          <p:cNvPr id="46" name="组合 45"/>
          <p:cNvGrpSpPr/>
          <p:nvPr/>
        </p:nvGrpSpPr>
        <p:grpSpPr>
          <a:xfrm>
            <a:off x="6050761" y="1524383"/>
            <a:ext cx="6083935" cy="3582035"/>
            <a:chOff x="6356196" y="1524383"/>
            <a:chExt cx="6083935" cy="3582035"/>
          </a:xfrm>
        </p:grpSpPr>
        <p:sp>
          <p:nvSpPr>
            <p:cNvPr id="34" name="文本框 33"/>
            <p:cNvSpPr txBox="1"/>
            <p:nvPr/>
          </p:nvSpPr>
          <p:spPr>
            <a:xfrm>
              <a:off x="6794783" y="4829419"/>
              <a:ext cx="1532743" cy="275590"/>
            </a:xfrm>
            <a:prstGeom prst="rect">
              <a:avLst/>
            </a:prstGeom>
            <a:noFill/>
            <a:ln>
              <a:solidFill>
                <a:schemeClr val="tx1">
                  <a:lumMod val="65000"/>
                  <a:lumOff val="35000"/>
                </a:schemeClr>
              </a:solidFill>
            </a:ln>
          </p:spPr>
          <p:txBody>
            <a:bodyPr wrap="square" rtlCol="0">
              <a:spAutoFit/>
            </a:bodyPr>
            <a:lstStyle/>
            <a:p>
              <a:pPr lvl="0" algn="ctr">
                <a:defRPr/>
              </a:pPr>
              <a:r>
                <a:rPr kumimoji="0" lang="zh-CN" altLang="en-US" sz="1200" b="0" i="0" u="none" strike="noStrike" kern="1200" cap="none" spc="0" normalizeH="0" baseline="0" noProof="0" dirty="0">
                  <a:ln>
                    <a:noFill/>
                  </a:ln>
                  <a:effectLst/>
                  <a:uLnTx/>
                  <a:uFillTx/>
                  <a:latin typeface="思源黑体 CN Light" panose="020B0300000000000000" pitchFamily="34" charset="-122"/>
                  <a:ea typeface="思源黑体 CN Light" panose="020B0300000000000000" pitchFamily="34" charset="-122"/>
                </a:rPr>
                <a:t>汇报人：</a:t>
              </a:r>
              <a:r>
                <a:rPr kumimoji="0" lang="en-US" altLang="zh-CN" sz="1200" b="0" i="0" u="none" strike="noStrike" kern="1200" cap="none" spc="0" normalizeH="0" baseline="0" noProof="0" dirty="0">
                  <a:ln>
                    <a:noFill/>
                  </a:ln>
                  <a:effectLst/>
                  <a:uLnTx/>
                  <a:uFillTx/>
                  <a:latin typeface="思源黑体 CN Light" panose="020B0300000000000000" pitchFamily="34" charset="-122"/>
                  <a:ea typeface="思源黑体 CN Light" panose="020B0300000000000000" pitchFamily="34" charset="-122"/>
                </a:rPr>
                <a:t>XXX</a:t>
              </a:r>
              <a:endParaRPr kumimoji="0" lang="en-US" altLang="zh-CN" sz="1200" b="0" i="0" u="none" strike="noStrike" kern="1200" cap="none" spc="0" normalizeH="0" baseline="0" noProof="0" dirty="0">
                <a:ln>
                  <a:noFill/>
                </a:ln>
                <a:effectLst/>
                <a:uLnTx/>
                <a:uFillTx/>
                <a:latin typeface="思源黑体 CN Light" panose="020B0300000000000000" pitchFamily="34" charset="-122"/>
                <a:ea typeface="思源黑体 CN Light" panose="020B0300000000000000" pitchFamily="34" charset="-122"/>
              </a:endParaRPr>
            </a:p>
          </p:txBody>
        </p:sp>
        <p:sp>
          <p:nvSpPr>
            <p:cNvPr id="30" name="文本框 29"/>
            <p:cNvSpPr txBox="1"/>
            <p:nvPr/>
          </p:nvSpPr>
          <p:spPr>
            <a:xfrm>
              <a:off x="6356196" y="1759968"/>
              <a:ext cx="6083935" cy="186118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1500" noProof="0" dirty="0">
                  <a:gradFill>
                    <a:gsLst>
                      <a:gs pos="0">
                        <a:srgbClr val="00B0F0"/>
                      </a:gs>
                      <a:gs pos="100000">
                        <a:srgbClr val="1C46F2"/>
                      </a:gs>
                    </a:gsLst>
                    <a:lin ang="5400000" scaled="1"/>
                  </a:gradFill>
                  <a:latin typeface="站酷庆科黄油体" panose="02000803000000020004" pitchFamily="2" charset="-122"/>
                  <a:ea typeface="站酷庆科黄油体" panose="02000803000000020004" pitchFamily="2" charset="-122"/>
                </a:rPr>
                <a:t>团学活动</a:t>
              </a:r>
              <a:endParaRPr kumimoji="0" lang="zh-CN" altLang="en-US" sz="11500" b="0" i="0" u="none" strike="noStrike" kern="1200" cap="none" spc="0" normalizeH="0" baseline="0" noProof="0" dirty="0">
                <a:ln>
                  <a:noFill/>
                </a:ln>
                <a:gradFill>
                  <a:gsLst>
                    <a:gs pos="0">
                      <a:srgbClr val="00B0F0"/>
                    </a:gs>
                    <a:gs pos="100000">
                      <a:srgbClr val="1C46F2"/>
                    </a:gs>
                  </a:gsLst>
                  <a:lin ang="5400000" scaled="1"/>
                </a:gradFill>
                <a:effectLst/>
                <a:uLnTx/>
                <a:uFillTx/>
                <a:latin typeface="站酷庆科黄油体" panose="02000803000000020004" pitchFamily="2" charset="-122"/>
                <a:ea typeface="站酷庆科黄油体" panose="02000803000000020004" pitchFamily="2" charset="-122"/>
                <a:cs typeface="+mn-cs"/>
              </a:endParaRPr>
            </a:p>
          </p:txBody>
        </p:sp>
        <p:sp>
          <p:nvSpPr>
            <p:cNvPr id="31" name="文本框 30"/>
            <p:cNvSpPr txBox="1"/>
            <p:nvPr/>
          </p:nvSpPr>
          <p:spPr>
            <a:xfrm>
              <a:off x="6714078" y="3562926"/>
              <a:ext cx="4557018" cy="461665"/>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tx1">
                      <a:lumMod val="75000"/>
                      <a:lumOff val="25000"/>
                    </a:schemeClr>
                  </a:solidFill>
                  <a:effectLst/>
                  <a:uLnTx/>
                  <a:uFillTx/>
                  <a:latin typeface="思源黑体 CN Bold" panose="020B0800000000000000" pitchFamily="34" charset="-122"/>
                  <a:ea typeface="思源黑体 CN Bold" panose="020B0800000000000000" pitchFamily="34" charset="-122"/>
                </a:rPr>
                <a:t>大学生户外团学活动策划</a:t>
              </a:r>
              <a:r>
                <a:rPr kumimoji="0" lang="en-US" altLang="zh-CN" sz="2400" b="0" i="0" u="none" strike="noStrike" kern="1200" cap="none" spc="0" normalizeH="0" baseline="0" noProof="0" dirty="0">
                  <a:ln>
                    <a:noFill/>
                  </a:ln>
                  <a:solidFill>
                    <a:schemeClr val="tx1">
                      <a:lumMod val="75000"/>
                      <a:lumOff val="25000"/>
                    </a:schemeClr>
                  </a:solidFill>
                  <a:effectLst/>
                  <a:uLnTx/>
                  <a:uFillTx/>
                  <a:latin typeface="思源黑体 CN Bold" panose="020B0800000000000000" pitchFamily="34" charset="-122"/>
                  <a:ea typeface="思源黑体 CN Bold" panose="020B0800000000000000" pitchFamily="34" charset="-122"/>
                </a:rPr>
                <a:t>PPT</a:t>
              </a:r>
              <a:endParaRPr kumimoji="0" lang="zh-CN" altLang="en-US" sz="2400" b="0" i="0" u="none" strike="noStrike" kern="1200" cap="none" spc="0" normalizeH="0" baseline="0" noProof="0" dirty="0">
                <a:ln>
                  <a:noFill/>
                </a:ln>
                <a:solidFill>
                  <a:schemeClr val="tx1">
                    <a:lumMod val="75000"/>
                    <a:lumOff val="25000"/>
                  </a:schemeClr>
                </a:solidFill>
                <a:effectLst/>
                <a:uLnTx/>
                <a:uFillTx/>
                <a:latin typeface="思源黑体 CN Bold" panose="020B0800000000000000" pitchFamily="34" charset="-122"/>
                <a:ea typeface="思源黑体 CN Bold" panose="020B0800000000000000" pitchFamily="34" charset="-122"/>
              </a:endParaRPr>
            </a:p>
          </p:txBody>
        </p:sp>
        <p:sp>
          <p:nvSpPr>
            <p:cNvPr id="32" name="文本框 31"/>
            <p:cNvSpPr txBox="1"/>
            <p:nvPr/>
          </p:nvSpPr>
          <p:spPr>
            <a:xfrm>
              <a:off x="6728043" y="4312384"/>
              <a:ext cx="4529088" cy="261610"/>
            </a:xfrm>
            <a:prstGeom prst="rect">
              <a:avLst/>
            </a:prstGeom>
            <a:noFill/>
          </p:spPr>
          <p:txBody>
            <a:bodyPr wrap="square" rtlCol="0">
              <a:spAutoFit/>
            </a:bodyPr>
            <a:lstStyle/>
            <a:p>
              <a:pPr lvl="0" algn="dist">
                <a:defRPr/>
              </a:pPr>
              <a:r>
                <a:rPr lang="en-US" altLang="zh-CN" sz="1100" dirty="0">
                  <a:solidFill>
                    <a:prstClr val="black">
                      <a:lumMod val="85000"/>
                      <a:lumOff val="15000"/>
                    </a:prstClr>
                  </a:solidFill>
                  <a:latin typeface="思源黑体 CN Light" panose="020B0300000000000000" pitchFamily="34" charset="-122"/>
                  <a:ea typeface="思源黑体 CN Light" panose="020B0300000000000000" pitchFamily="34" charset="-122"/>
                </a:rPr>
                <a:t>PPT OF OUTDOOR GROUP STUDY ACTIVITY PLANNING</a:t>
              </a:r>
              <a:endParaRPr kumimoji="0" lang="zh-CN" altLang="en-US" sz="1100" b="0" i="0" u="none" strike="noStrike" kern="1200" cap="none" spc="0" normalizeH="0" baseline="0" noProof="0" dirty="0">
                <a:ln>
                  <a:noFill/>
                </a:ln>
                <a:solidFill>
                  <a:prstClr val="black">
                    <a:lumMod val="85000"/>
                    <a:lumOff val="15000"/>
                  </a:prstClr>
                </a:solidFill>
                <a:effectLst/>
                <a:uLnTx/>
                <a:uFillTx/>
                <a:latin typeface="思源黑体 CN Light" panose="020B0300000000000000" pitchFamily="34" charset="-122"/>
                <a:ea typeface="思源黑体 CN Light" panose="020B0300000000000000" pitchFamily="34" charset="-122"/>
              </a:endParaRPr>
            </a:p>
          </p:txBody>
        </p:sp>
        <p:sp>
          <p:nvSpPr>
            <p:cNvPr id="33" name="矩形: 圆角 32"/>
            <p:cNvSpPr/>
            <p:nvPr/>
          </p:nvSpPr>
          <p:spPr>
            <a:xfrm rot="10800000" flipH="1" flipV="1">
              <a:off x="6790278" y="4171962"/>
              <a:ext cx="4404619" cy="47068"/>
            </a:xfrm>
            <a:prstGeom prst="roundRect">
              <a:avLst>
                <a:gd name="adj" fmla="val 50000"/>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lumMod val="85000"/>
                    <a:lumOff val="15000"/>
                  </a:prstClr>
                </a:solidFill>
                <a:effectLst/>
                <a:uLnTx/>
                <a:uFillTx/>
                <a:latin typeface="站酷庆科黄油体" panose="02000803000000020004" pitchFamily="2" charset="-122"/>
                <a:ea typeface="站酷庆科黄油体" panose="02000803000000020004" pitchFamily="2" charset="-122"/>
                <a:cs typeface="+mn-cs"/>
              </a:endParaRPr>
            </a:p>
          </p:txBody>
        </p:sp>
        <p:sp>
          <p:nvSpPr>
            <p:cNvPr id="35" name="文本框 34"/>
            <p:cNvSpPr txBox="1"/>
            <p:nvPr/>
          </p:nvSpPr>
          <p:spPr>
            <a:xfrm>
              <a:off x="8705353" y="4829419"/>
              <a:ext cx="1532743" cy="276999"/>
            </a:xfrm>
            <a:prstGeom prst="rect">
              <a:avLst/>
            </a:prstGeom>
            <a:noFill/>
            <a:ln>
              <a:solidFill>
                <a:schemeClr val="tx1">
                  <a:lumMod val="65000"/>
                  <a:lumOff val="35000"/>
                </a:schemeClr>
              </a:solidFill>
            </a:ln>
          </p:spPr>
          <p:txBody>
            <a:bodyPr wrap="square" rtlCol="0">
              <a:spAutoFit/>
            </a:bodyPr>
            <a:lstStyle/>
            <a:p>
              <a:pPr lvl="0" algn="ctr">
                <a:defRPr/>
              </a:pPr>
              <a:r>
                <a:rPr lang="zh-CN" altLang="en-US" sz="1200" dirty="0">
                  <a:solidFill>
                    <a:prstClr val="black">
                      <a:lumMod val="85000"/>
                      <a:lumOff val="15000"/>
                    </a:prstClr>
                  </a:solidFill>
                  <a:latin typeface="思源黑体 CN Light" panose="020B0300000000000000" pitchFamily="34" charset="-122"/>
                  <a:ea typeface="思源黑体 CN Light" panose="020B0300000000000000" pitchFamily="34" charset="-122"/>
                </a:rPr>
                <a:t>活动时间：</a:t>
              </a:r>
              <a:r>
                <a:rPr lang="en-US" altLang="zh-CN" sz="1200" dirty="0">
                  <a:solidFill>
                    <a:prstClr val="black">
                      <a:lumMod val="85000"/>
                      <a:lumOff val="15000"/>
                    </a:prstClr>
                  </a:solidFill>
                  <a:latin typeface="思源黑体 CN Light" panose="020B0300000000000000" pitchFamily="34" charset="-122"/>
                  <a:ea typeface="思源黑体 CN Light" panose="020B0300000000000000" pitchFamily="34" charset="-122"/>
                </a:rPr>
                <a:t>20XX</a:t>
              </a:r>
              <a:endParaRPr kumimoji="0" lang="zh-CN" altLang="en-US" sz="1200" b="1" i="0" u="none" strike="noStrike" kern="1200" cap="none" spc="0" normalizeH="0" baseline="0" noProof="0" dirty="0">
                <a:ln>
                  <a:noFill/>
                </a:ln>
                <a:solidFill>
                  <a:prstClr val="black">
                    <a:lumMod val="85000"/>
                    <a:lumOff val="15000"/>
                  </a:prstClr>
                </a:solidFill>
                <a:effectLst/>
                <a:uLnTx/>
                <a:uFillTx/>
                <a:latin typeface="思源黑体 CN Light" panose="020B0300000000000000" pitchFamily="34" charset="-122"/>
                <a:ea typeface="思源黑体 CN Light" panose="020B0300000000000000" pitchFamily="34" charset="-122"/>
              </a:endParaRPr>
            </a:p>
          </p:txBody>
        </p:sp>
        <p:sp>
          <p:nvSpPr>
            <p:cNvPr id="38" name="文本框 37"/>
            <p:cNvSpPr txBox="1"/>
            <p:nvPr/>
          </p:nvSpPr>
          <p:spPr>
            <a:xfrm>
              <a:off x="6714078" y="1524383"/>
              <a:ext cx="4253490" cy="400110"/>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schemeClr val="bg1">
                      <a:lumMod val="85000"/>
                    </a:schemeClr>
                  </a:solidFill>
                  <a:effectLst/>
                  <a:uLnTx/>
                  <a:uFillTx/>
                  <a:latin typeface="思源黑体 CN Bold" panose="020B0800000000000000" pitchFamily="34" charset="-122"/>
                  <a:ea typeface="思源黑体 CN Bold" panose="020B0800000000000000" pitchFamily="34" charset="-122"/>
                </a:rPr>
                <a:t>GROUP LEARNING ACTIVITIES</a:t>
              </a:r>
              <a:endParaRPr kumimoji="0" lang="zh-CN" altLang="en-US" sz="2000" b="0" i="0" u="none" strike="noStrike" kern="1200" cap="none" spc="0" normalizeH="0" baseline="0" noProof="0" dirty="0">
                <a:ln>
                  <a:noFill/>
                </a:ln>
                <a:solidFill>
                  <a:schemeClr val="bg1">
                    <a:lumMod val="85000"/>
                  </a:schemeClr>
                </a:solidFill>
                <a:effectLst/>
                <a:uLnTx/>
                <a:uFillTx/>
                <a:latin typeface="思源黑体 CN Bold" panose="020B0800000000000000" pitchFamily="34" charset="-122"/>
                <a:ea typeface="思源黑体 CN Bold" panose="020B0800000000000000" pitchFamily="34" charset="-122"/>
              </a:endParaRPr>
            </a:p>
          </p:txBody>
        </p:sp>
      </p:grpSp>
      <p:pic>
        <p:nvPicPr>
          <p:cNvPr id="45" name="图片 44" descr="几个人在桌子前吃蛋糕&#10;&#10;中度可信度描述已自动生成"/>
          <p:cNvPicPr>
            <a:picLocks noChangeAspect="1"/>
          </p:cNvPicPr>
          <p:nvPr/>
        </p:nvPicPr>
        <p:blipFill rotWithShape="1">
          <a:blip r:embed="rId2">
            <a:extLst>
              <a:ext uri="{28A0092B-C50C-407E-A947-70E740481C1C}">
                <a14:useLocalDpi xmlns:a14="http://schemas.microsoft.com/office/drawing/2010/main" val="0"/>
              </a:ext>
            </a:extLst>
          </a:blip>
          <a:srcRect l="32179" t="1041" r="35983" b="2697"/>
          <a:stretch>
            <a:fillRect/>
          </a:stretch>
        </p:blipFill>
        <p:spPr>
          <a:xfrm>
            <a:off x="2006402" y="968375"/>
            <a:ext cx="2440940" cy="4921250"/>
          </a:xfrm>
          <a:custGeom>
            <a:avLst/>
            <a:gdLst>
              <a:gd name="connsiteX0" fmla="*/ 136923 w 2440940"/>
              <a:gd name="connsiteY0" fmla="*/ 0 h 4921250"/>
              <a:gd name="connsiteX1" fmla="*/ 2304017 w 2440940"/>
              <a:gd name="connsiteY1" fmla="*/ 0 h 4921250"/>
              <a:gd name="connsiteX2" fmla="*/ 2440940 w 2440940"/>
              <a:gd name="connsiteY2" fmla="*/ 135890 h 4921250"/>
              <a:gd name="connsiteX3" fmla="*/ 2440940 w 2440940"/>
              <a:gd name="connsiteY3" fmla="*/ 4786630 h 4921250"/>
              <a:gd name="connsiteX4" fmla="*/ 2357263 w 2440940"/>
              <a:gd name="connsiteY4" fmla="*/ 4911824 h 4921250"/>
              <a:gd name="connsiteX5" fmla="*/ 2310339 w 2440940"/>
              <a:gd name="connsiteY5" fmla="*/ 4921250 h 4921250"/>
              <a:gd name="connsiteX6" fmla="*/ 130601 w 2440940"/>
              <a:gd name="connsiteY6" fmla="*/ 4921250 h 4921250"/>
              <a:gd name="connsiteX7" fmla="*/ 83678 w 2440940"/>
              <a:gd name="connsiteY7" fmla="*/ 4911824 h 4921250"/>
              <a:gd name="connsiteX8" fmla="*/ 0 w 2440940"/>
              <a:gd name="connsiteY8" fmla="*/ 4786630 h 4921250"/>
              <a:gd name="connsiteX9" fmla="*/ 0 w 2440940"/>
              <a:gd name="connsiteY9" fmla="*/ 135890 h 4921250"/>
              <a:gd name="connsiteX10" fmla="*/ 136923 w 2440940"/>
              <a:gd name="connsiteY10" fmla="*/ 0 h 4921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0940" h="4921250">
                <a:moveTo>
                  <a:pt x="136923" y="0"/>
                </a:moveTo>
                <a:lnTo>
                  <a:pt x="2304017" y="0"/>
                </a:lnTo>
                <a:cubicBezTo>
                  <a:pt x="2379517" y="0"/>
                  <a:pt x="2440940" y="60960"/>
                  <a:pt x="2440940" y="135890"/>
                </a:cubicBezTo>
                <a:lnTo>
                  <a:pt x="2440940" y="4786630"/>
                </a:lnTo>
                <a:cubicBezTo>
                  <a:pt x="2440940" y="4842828"/>
                  <a:pt x="2406389" y="4891167"/>
                  <a:pt x="2357263" y="4911824"/>
                </a:cubicBezTo>
                <a:lnTo>
                  <a:pt x="2310339" y="4921250"/>
                </a:lnTo>
                <a:lnTo>
                  <a:pt x="130601" y="4921250"/>
                </a:lnTo>
                <a:lnTo>
                  <a:pt x="83678" y="4911824"/>
                </a:lnTo>
                <a:cubicBezTo>
                  <a:pt x="34551" y="4891167"/>
                  <a:pt x="0" y="4842828"/>
                  <a:pt x="0" y="4786630"/>
                </a:cubicBezTo>
                <a:lnTo>
                  <a:pt x="0" y="135890"/>
                </a:lnTo>
                <a:cubicBezTo>
                  <a:pt x="0" y="60960"/>
                  <a:pt x="61424" y="0"/>
                  <a:pt x="136923" y="0"/>
                </a:cubicBezTo>
                <a:close/>
              </a:path>
            </a:pathLst>
          </a:custGeom>
        </p:spPr>
      </p:pic>
      <p:pic>
        <p:nvPicPr>
          <p:cNvPr id="9" name="图片 8"/>
          <p:cNvPicPr>
            <a:picLocks noChangeAspect="1"/>
          </p:cNvPicPr>
          <p:nvPr/>
        </p:nvPicPr>
        <p:blipFill>
          <a:blip r:embed="rId3" cstate="screen">
            <a:extLst>
              <a:ext uri="{BEBA8EAE-BF5A-486C-A8C5-ECC9F3942E4B}">
                <a14:imgProps xmlns:a14="http://schemas.microsoft.com/office/drawing/2010/main">
                  <a14:imgLayer r:embed="rId4">
                    <a14:imgEffect>
                      <a14:brightnessContrast bright="50000"/>
                    </a14:imgEffect>
                  </a14:imgLayer>
                </a14:imgProps>
              </a:ext>
            </a:extLst>
          </a:blip>
          <a:stretch>
            <a:fillRect/>
          </a:stretch>
        </p:blipFill>
        <p:spPr>
          <a:xfrm flipH="1">
            <a:off x="565215" y="777240"/>
            <a:ext cx="4601256" cy="60807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anim calcmode="lin" valueType="num">
                                      <p:cBhvr>
                                        <p:cTn id="8" dur="500" fill="hold"/>
                                        <p:tgtEl>
                                          <p:spTgt spid="46"/>
                                        </p:tgtEl>
                                        <p:attrNameLst>
                                          <p:attrName>ppt_x</p:attrName>
                                        </p:attrNameLst>
                                      </p:cBhvr>
                                      <p:tavLst>
                                        <p:tav tm="0">
                                          <p:val>
                                            <p:strVal val="#ppt_x"/>
                                          </p:val>
                                        </p:tav>
                                        <p:tav tm="100000">
                                          <p:val>
                                            <p:strVal val="#ppt_x"/>
                                          </p:val>
                                        </p:tav>
                                      </p:tavLst>
                                    </p:anim>
                                    <p:anim calcmode="lin" valueType="num">
                                      <p:cBhvr>
                                        <p:cTn id="9" dur="5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08831" y="272600"/>
            <a:ext cx="4370501" cy="461665"/>
            <a:chOff x="1270831" y="3313920"/>
            <a:chExt cx="4370501" cy="461665"/>
          </a:xfrm>
        </p:grpSpPr>
        <p:sp>
          <p:nvSpPr>
            <p:cNvPr id="9" name="矩形: 圆角 8"/>
            <p:cNvSpPr/>
            <p:nvPr/>
          </p:nvSpPr>
          <p:spPr>
            <a:xfrm>
              <a:off x="1270831" y="3349858"/>
              <a:ext cx="611073" cy="389789"/>
            </a:xfrm>
            <a:prstGeom prst="roundRect">
              <a:avLst/>
            </a:prstGeom>
            <a:noFill/>
            <a:ln w="15875"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sysClr val="windowText" lastClr="000000"/>
                </a:solidFill>
                <a:effectLst/>
                <a:uLnTx/>
                <a:uFillTx/>
                <a:latin typeface="站酷庆科黄油体" panose="02000803000000020004" pitchFamily="2" charset="-122"/>
                <a:ea typeface="站酷庆科黄油体" panose="02000803000000020004" pitchFamily="2" charset="-122"/>
              </a:endParaRPr>
            </a:p>
          </p:txBody>
        </p:sp>
        <p:sp>
          <p:nvSpPr>
            <p:cNvPr id="10" name="文本框 9"/>
            <p:cNvSpPr txBox="1"/>
            <p:nvPr/>
          </p:nvSpPr>
          <p:spPr>
            <a:xfrm>
              <a:off x="1329861" y="3360086"/>
              <a:ext cx="50097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rPr>
                <a:t>02</a:t>
              </a:r>
              <a:endParaRPr kumimoji="0" lang="zh-CN" altLang="en-US"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endParaRPr>
            </a:p>
          </p:txBody>
        </p:sp>
        <p:sp>
          <p:nvSpPr>
            <p:cNvPr id="11" name="文本框 10"/>
            <p:cNvSpPr txBox="1"/>
            <p:nvPr/>
          </p:nvSpPr>
          <p:spPr>
            <a:xfrm>
              <a:off x="2186994" y="3313920"/>
              <a:ext cx="1562340" cy="461665"/>
            </a:xfrm>
            <a:prstGeom prst="rect">
              <a:avLst/>
            </a:prstGeom>
            <a:noFill/>
          </p:spPr>
          <p:txBody>
            <a:bodyPr wrap="square" rtlCol="0">
              <a:spAutoFit/>
            </a:bodyPr>
            <a:lstStyle>
              <a:defPPr>
                <a:defRPr lang="zh-CN"/>
              </a:defPPr>
              <a:lvl1pPr algn="dist">
                <a:defRPr sz="2400">
                  <a:solidFill>
                    <a:sysClr val="windowText" lastClr="000000"/>
                  </a:solidFill>
                  <a:latin typeface="思源黑体 CN Bold" panose="020B0800000000000000" pitchFamily="34" charset="-122"/>
                  <a:ea typeface="思源黑体 CN Bold" panose="020B0800000000000000" pitchFamily="34" charset="-122"/>
                </a:defRPr>
              </a:lvl1pPr>
            </a:lstStyle>
            <a:p>
              <a:r>
                <a:rPr lang="zh-CN" altLang="en-US" dirty="0"/>
                <a:t>流程安全</a:t>
              </a:r>
              <a:endParaRPr lang="zh-CN" altLang="en-US" dirty="0"/>
            </a:p>
          </p:txBody>
        </p:sp>
        <p:sp>
          <p:nvSpPr>
            <p:cNvPr id="12" name="文本框 11"/>
            <p:cNvSpPr txBox="1"/>
            <p:nvPr/>
          </p:nvSpPr>
          <p:spPr>
            <a:xfrm>
              <a:off x="3850935" y="3468594"/>
              <a:ext cx="1790397" cy="253916"/>
            </a:xfrm>
            <a:prstGeom prst="rect">
              <a:avLst/>
            </a:prstGeom>
            <a:noFill/>
          </p:spPr>
          <p:txBody>
            <a:bodyPr wrap="square" rtlCol="0">
              <a:spAutoFit/>
            </a:bodyPr>
            <a:lstStyle/>
            <a:p>
              <a:pPr algn="dist"/>
              <a:r>
                <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rPr>
                <a:t>PROCESS SAFETY</a:t>
              </a:r>
              <a:endPar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endParaRPr>
            </a:p>
          </p:txBody>
        </p:sp>
      </p:grpSp>
      <p:sp>
        <p:nvSpPr>
          <p:cNvPr id="2" name="任意多边形: 形状 1"/>
          <p:cNvSpPr/>
          <p:nvPr/>
        </p:nvSpPr>
        <p:spPr>
          <a:xfrm flipH="1">
            <a:off x="-2" y="172343"/>
            <a:ext cx="331089" cy="662178"/>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gradFill flip="none" rotWithShape="0">
            <a:gsLst>
              <a:gs pos="95000">
                <a:srgbClr val="1C46F2"/>
              </a:gs>
              <a:gs pos="400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cxnSp>
        <p:nvCxnSpPr>
          <p:cNvPr id="13" name="Straight Connector 42"/>
          <p:cNvCxnSpPr/>
          <p:nvPr>
            <p:custDataLst>
              <p:tags r:id="rId1"/>
            </p:custDataLst>
          </p:nvPr>
        </p:nvCxnSpPr>
        <p:spPr>
          <a:xfrm>
            <a:off x="1969341" y="2760237"/>
            <a:ext cx="2090922" cy="0"/>
          </a:xfrm>
          <a:prstGeom prst="line">
            <a:avLst/>
          </a:prstGeom>
          <a:noFill/>
          <a:ln w="38100" cap="flat" cmpd="sng" algn="ctr">
            <a:solidFill>
              <a:srgbClr val="C8BB98">
                <a:lumMod val="20000"/>
                <a:lumOff val="80000"/>
              </a:srgbClr>
            </a:solidFill>
            <a:prstDash val="solid"/>
            <a:miter lim="800000"/>
          </a:ln>
          <a:effectLst/>
        </p:spPr>
      </p:cxnSp>
      <p:cxnSp>
        <p:nvCxnSpPr>
          <p:cNvPr id="14" name="Straight Connector 42"/>
          <p:cNvCxnSpPr/>
          <p:nvPr>
            <p:custDataLst>
              <p:tags r:id="rId2"/>
            </p:custDataLst>
          </p:nvPr>
        </p:nvCxnSpPr>
        <p:spPr>
          <a:xfrm>
            <a:off x="4041134" y="2760237"/>
            <a:ext cx="2090922" cy="0"/>
          </a:xfrm>
          <a:prstGeom prst="line">
            <a:avLst/>
          </a:prstGeom>
          <a:noFill/>
          <a:ln w="38100" cap="flat" cmpd="sng" algn="ctr">
            <a:solidFill>
              <a:srgbClr val="C8BB98">
                <a:lumMod val="20000"/>
                <a:lumOff val="80000"/>
              </a:srgbClr>
            </a:solidFill>
            <a:prstDash val="solid"/>
            <a:miter lim="800000"/>
          </a:ln>
          <a:effectLst/>
        </p:spPr>
      </p:cxnSp>
      <p:cxnSp>
        <p:nvCxnSpPr>
          <p:cNvPr id="15" name="Straight Connector 42"/>
          <p:cNvCxnSpPr/>
          <p:nvPr>
            <p:custDataLst>
              <p:tags r:id="rId3"/>
            </p:custDataLst>
          </p:nvPr>
        </p:nvCxnSpPr>
        <p:spPr>
          <a:xfrm>
            <a:off x="6058719" y="2760237"/>
            <a:ext cx="2090922" cy="0"/>
          </a:xfrm>
          <a:prstGeom prst="line">
            <a:avLst/>
          </a:prstGeom>
          <a:noFill/>
          <a:ln w="38100" cap="flat" cmpd="sng" algn="ctr">
            <a:solidFill>
              <a:srgbClr val="C8BB98">
                <a:lumMod val="20000"/>
                <a:lumOff val="80000"/>
              </a:srgbClr>
            </a:solidFill>
            <a:prstDash val="solid"/>
            <a:miter lim="800000"/>
          </a:ln>
          <a:effectLst/>
        </p:spPr>
      </p:cxnSp>
      <p:cxnSp>
        <p:nvCxnSpPr>
          <p:cNvPr id="16" name="Straight Connector 42"/>
          <p:cNvCxnSpPr/>
          <p:nvPr>
            <p:custDataLst>
              <p:tags r:id="rId4"/>
            </p:custDataLst>
          </p:nvPr>
        </p:nvCxnSpPr>
        <p:spPr>
          <a:xfrm>
            <a:off x="8098414" y="2760237"/>
            <a:ext cx="2090922" cy="0"/>
          </a:xfrm>
          <a:prstGeom prst="line">
            <a:avLst/>
          </a:prstGeom>
          <a:noFill/>
          <a:ln w="38100" cap="flat" cmpd="sng" algn="ctr">
            <a:solidFill>
              <a:srgbClr val="C8BB98">
                <a:lumMod val="20000"/>
                <a:lumOff val="80000"/>
              </a:srgbClr>
            </a:solidFill>
            <a:prstDash val="solid"/>
            <a:miter lim="800000"/>
          </a:ln>
          <a:effectLst/>
        </p:spPr>
      </p:cxnSp>
      <p:grpSp>
        <p:nvGrpSpPr>
          <p:cNvPr id="17" name="组合 16"/>
          <p:cNvGrpSpPr/>
          <p:nvPr/>
        </p:nvGrpSpPr>
        <p:grpSpPr>
          <a:xfrm>
            <a:off x="1074517" y="2760237"/>
            <a:ext cx="1788136" cy="3033173"/>
            <a:chOff x="1074517" y="2760237"/>
            <a:chExt cx="1788136" cy="3033173"/>
          </a:xfrm>
        </p:grpSpPr>
        <p:sp>
          <p:nvSpPr>
            <p:cNvPr id="18" name="Freeform 32"/>
            <p:cNvSpPr/>
            <p:nvPr>
              <p:custDataLst>
                <p:tags r:id="rId5"/>
              </p:custDataLst>
            </p:nvPr>
          </p:nvSpPr>
          <p:spPr>
            <a:xfrm>
              <a:off x="1109788" y="3294158"/>
              <a:ext cx="1717594" cy="681844"/>
            </a:xfrm>
            <a:custGeom>
              <a:avLst/>
              <a:gdLst>
                <a:gd name="connsiteX0" fmla="*/ 0 w 2782361"/>
                <a:gd name="connsiteY0" fmla="*/ 0 h 1391180"/>
                <a:gd name="connsiteX1" fmla="*/ 2782361 w 2782361"/>
                <a:gd name="connsiteY1" fmla="*/ 0 h 1391180"/>
                <a:gd name="connsiteX2" fmla="*/ 2782361 w 2782361"/>
                <a:gd name="connsiteY2" fmla="*/ 1391180 h 1391180"/>
                <a:gd name="connsiteX3" fmla="*/ 0 w 2782361"/>
                <a:gd name="connsiteY3" fmla="*/ 1391180 h 1391180"/>
                <a:gd name="connsiteX4" fmla="*/ 0 w 2782361"/>
                <a:gd name="connsiteY4" fmla="*/ 0 h 13911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361" h="1391180">
                  <a:moveTo>
                    <a:pt x="0" y="0"/>
                  </a:moveTo>
                  <a:lnTo>
                    <a:pt x="2782361" y="0"/>
                  </a:lnTo>
                  <a:lnTo>
                    <a:pt x="2782361" y="1391180"/>
                  </a:lnTo>
                  <a:lnTo>
                    <a:pt x="0" y="1391180"/>
                  </a:lnTo>
                  <a:lnTo>
                    <a:pt x="0" y="0"/>
                  </a:lnTo>
                  <a:close/>
                </a:path>
              </a:pathLst>
            </a:custGeom>
            <a:gradFill>
              <a:gsLst>
                <a:gs pos="0">
                  <a:srgbClr val="00B0F0"/>
                </a:gs>
                <a:gs pos="100000">
                  <a:srgbClr val="1C46F2"/>
                </a:gs>
              </a:gsLst>
              <a:lin ang="2700000" scaled="0"/>
            </a:gradFill>
            <a:ln>
              <a:noFill/>
            </a:ln>
            <a:effectLst/>
          </p:spPr>
          <p:txBody>
            <a:bodyPr spcFirstLastPara="0" vert="horz" wrap="square" lIns="41275" tIns="41275" rIns="41275" bIns="41275" numCol="1" spcCol="127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2889250" rtl="0" eaLnBrk="1" fontAlgn="auto" latinLnBrk="0" hangingPunct="1">
                <a:lnSpc>
                  <a:spcPct val="130000"/>
                </a:lnSpc>
                <a:spcBef>
                  <a:spcPct val="0"/>
                </a:spcBef>
                <a:spcAft>
                  <a:spcPct val="0"/>
                </a:spcAft>
                <a:buClrTx/>
                <a:buSzTx/>
                <a:buFontTx/>
                <a:buNone/>
                <a:defRPr/>
              </a:pPr>
              <a:endParaRPr kumimoji="0" lang="en-US" sz="3600" b="0" i="0" u="none" strike="noStrike" kern="0" cap="none" spc="0" normalizeH="0" baseline="0" noProof="0" dirty="0">
                <a:ln>
                  <a:noFill/>
                </a:ln>
                <a:solidFill>
                  <a:srgbClr val="FFFFFF"/>
                </a:solidFill>
                <a:effectLst/>
                <a:uLnTx/>
                <a:uFillTx/>
                <a:latin typeface="思源黑体 CN Light" panose="020B0300000000000000" pitchFamily="34" charset="-122"/>
                <a:ea typeface="思源黑体 CN Light"/>
                <a:cs typeface="+mn-cs"/>
                <a:sym typeface="+mn-lt"/>
              </a:endParaRPr>
            </a:p>
          </p:txBody>
        </p:sp>
        <p:cxnSp>
          <p:nvCxnSpPr>
            <p:cNvPr id="19" name="Straight Connector 46"/>
            <p:cNvCxnSpPr/>
            <p:nvPr>
              <p:custDataLst>
                <p:tags r:id="rId6"/>
              </p:custDataLst>
            </p:nvPr>
          </p:nvCxnSpPr>
          <p:spPr>
            <a:xfrm>
              <a:off x="1968585" y="2760237"/>
              <a:ext cx="0" cy="533920"/>
            </a:xfrm>
            <a:prstGeom prst="line">
              <a:avLst/>
            </a:prstGeom>
            <a:noFill/>
            <a:ln w="38100" cap="flat" cmpd="sng" algn="ctr">
              <a:solidFill>
                <a:srgbClr val="C8BB98">
                  <a:lumMod val="20000"/>
                  <a:lumOff val="80000"/>
                </a:srgbClr>
              </a:solidFill>
              <a:prstDash val="solid"/>
              <a:miter lim="800000"/>
            </a:ln>
            <a:effectLst/>
          </p:spPr>
        </p:cxnSp>
        <p:grpSp>
          <p:nvGrpSpPr>
            <p:cNvPr id="20" name="组合 19"/>
            <p:cNvGrpSpPr/>
            <p:nvPr>
              <p:custDataLst>
                <p:tags r:id="rId7"/>
              </p:custDataLst>
            </p:nvPr>
          </p:nvGrpSpPr>
          <p:grpSpPr>
            <a:xfrm>
              <a:off x="1826853" y="3407676"/>
              <a:ext cx="283465" cy="413210"/>
              <a:chOff x="2528983" y="2863369"/>
              <a:chExt cx="246812" cy="359780"/>
            </a:xfrm>
            <a:solidFill>
              <a:sysClr val="window" lastClr="FFFFFF"/>
            </a:solidFill>
          </p:grpSpPr>
          <p:sp>
            <p:nvSpPr>
              <p:cNvPr id="24" name="AutoShape 113"/>
              <p:cNvSpPr/>
              <p:nvPr>
                <p:custDataLst>
                  <p:tags r:id="rId8"/>
                </p:custDataLst>
              </p:nvPr>
            </p:nvSpPr>
            <p:spPr bwMode="auto">
              <a:xfrm>
                <a:off x="2528983" y="2863369"/>
                <a:ext cx="246812" cy="3597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228600" rtl="0" eaLnBrk="1" fontAlgn="base" latinLnBrk="0" hangingPunct="0">
                  <a:lnSpc>
                    <a:spcPct val="130000"/>
                  </a:lnSpc>
                  <a:spcBef>
                    <a:spcPct val="0"/>
                  </a:spcBef>
                  <a:spcAft>
                    <a:spcPct val="0"/>
                  </a:spcAft>
                  <a:buClrTx/>
                  <a:buSzTx/>
                  <a:buFontTx/>
                  <a:buNone/>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思源黑体 CN Light"/>
                  <a:cs typeface="+mn-cs"/>
                  <a:sym typeface="+mn-lt"/>
                </a:endParaRPr>
              </a:p>
            </p:txBody>
          </p:sp>
          <p:sp>
            <p:nvSpPr>
              <p:cNvPr id="25" name="AutoShape 114"/>
              <p:cNvSpPr/>
              <p:nvPr>
                <p:custDataLst>
                  <p:tags r:id="rId9"/>
                </p:custDataLst>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228600" rtl="0" eaLnBrk="1" fontAlgn="base" latinLnBrk="0" hangingPunct="0">
                  <a:lnSpc>
                    <a:spcPct val="130000"/>
                  </a:lnSpc>
                  <a:spcBef>
                    <a:spcPct val="0"/>
                  </a:spcBef>
                  <a:spcAft>
                    <a:spcPct val="0"/>
                  </a:spcAft>
                  <a:buClrTx/>
                  <a:buSzTx/>
                  <a:buFontTx/>
                  <a:buNone/>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思源黑体 CN Light"/>
                  <a:cs typeface="+mn-cs"/>
                  <a:sym typeface="+mn-lt"/>
                </a:endParaRPr>
              </a:p>
            </p:txBody>
          </p:sp>
        </p:grpSp>
        <p:grpSp>
          <p:nvGrpSpPr>
            <p:cNvPr id="21" name="组合 20"/>
            <p:cNvGrpSpPr/>
            <p:nvPr/>
          </p:nvGrpSpPr>
          <p:grpSpPr>
            <a:xfrm>
              <a:off x="1074517" y="4222797"/>
              <a:ext cx="1788136" cy="1570613"/>
              <a:chOff x="1075272" y="4222797"/>
              <a:chExt cx="1788136" cy="1570613"/>
            </a:xfrm>
          </p:grpSpPr>
          <p:sp>
            <p:nvSpPr>
              <p:cNvPr id="22" name="Rectangle 16"/>
              <p:cNvSpPr/>
              <p:nvPr/>
            </p:nvSpPr>
            <p:spPr>
              <a:xfrm>
                <a:off x="1075272" y="4756716"/>
                <a:ext cx="1788136" cy="1036694"/>
              </a:xfrm>
              <a:prstGeom prst="rect">
                <a:avLst/>
              </a:prstGeom>
            </p:spPr>
            <p:txBody>
              <a:bodyPr wrap="square">
                <a:spAutoFit/>
              </a:bodyPr>
              <a:lstStyle/>
              <a:p>
                <a:pPr marL="0" marR="0" lvl="0" indent="0" algn="ctr" defTabSz="914400" eaLnBrk="1" fontAlgn="auto" latinLnBrk="0" hangingPunct="1">
                  <a:lnSpc>
                    <a:spcPct val="150000"/>
                  </a:lnSpc>
                  <a:spcBef>
                    <a:spcPts val="0"/>
                  </a:spcBef>
                  <a:spcAft>
                    <a:spcPts val="0"/>
                  </a:spcAft>
                  <a:buClr>
                    <a:srgbClr val="E24848"/>
                  </a:buClr>
                  <a:buSzTx/>
                  <a:buFontTx/>
                  <a:buNone/>
                  <a:defRPr/>
                </a:pPr>
                <a:r>
                  <a:rPr kumimoji="0" lang="zh-CN" altLang="en-US"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rPr>
                  <a:t>单击此处键入文本单击</a:t>
                </a:r>
                <a:endParaRPr kumimoji="0" lang="en-US" altLang="zh-CN"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endParaRPr>
              </a:p>
              <a:p>
                <a:pPr marL="0" marR="0" lvl="0" indent="0" algn="ctr" defTabSz="914400" eaLnBrk="1" fontAlgn="auto" latinLnBrk="0" hangingPunct="1">
                  <a:lnSpc>
                    <a:spcPct val="150000"/>
                  </a:lnSpc>
                  <a:spcBef>
                    <a:spcPts val="0"/>
                  </a:spcBef>
                  <a:spcAft>
                    <a:spcPts val="0"/>
                  </a:spcAft>
                  <a:buClr>
                    <a:srgbClr val="E24848"/>
                  </a:buClr>
                  <a:buSzTx/>
                  <a:buFontTx/>
                  <a:buNone/>
                  <a:defRPr/>
                </a:pPr>
                <a:r>
                  <a:rPr kumimoji="0" lang="zh-CN" altLang="en-US"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rPr>
                  <a:t>此处键入文本单击此处键入文本单击此处键入文本单击此处键入文本单击</a:t>
                </a:r>
                <a:endParaRPr kumimoji="0" lang="en-US" altLang="zh-CN"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endParaRPr>
              </a:p>
            </p:txBody>
          </p:sp>
          <p:sp>
            <p:nvSpPr>
              <p:cNvPr id="23" name="Title 11"/>
              <p:cNvSpPr txBox="1"/>
              <p:nvPr/>
            </p:nvSpPr>
            <p:spPr>
              <a:xfrm>
                <a:off x="1224356" y="4222797"/>
                <a:ext cx="1489968" cy="400111"/>
              </a:xfrm>
              <a:prstGeom prst="rect">
                <a:avLst/>
              </a:prstGeom>
              <a:noFill/>
            </p:spPr>
            <p:txBody>
              <a:bodyPr wrap="square" rtlCol="0">
                <a:spAutoFit/>
              </a:bodyPr>
              <a:lstStyle>
                <a:defPPr>
                  <a:defRPr lang="zh-CN"/>
                </a:defPPr>
                <a:lvl1pPr>
                  <a:defRPr sz="5400">
                    <a:gradFill>
                      <a:gsLst>
                        <a:gs pos="11000">
                          <a:srgbClr val="2F88E5">
                            <a:alpha val="90000"/>
                          </a:srgbClr>
                        </a:gs>
                        <a:gs pos="100000">
                          <a:srgbClr val="1BCAB5">
                            <a:alpha val="90000"/>
                          </a:srgbClr>
                        </a:gs>
                      </a:gsLst>
                      <a:lin ang="16200000" scaled="1"/>
                    </a:gradFill>
                    <a:latin typeface="Agency FB" panose="020B050302020202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gradFill>
                      <a:gsLst>
                        <a:gs pos="0">
                          <a:srgbClr val="00B0F0"/>
                        </a:gs>
                        <a:gs pos="100000">
                          <a:srgbClr val="1C46F2"/>
                        </a:gs>
                      </a:gsLst>
                      <a:lin ang="2700000" scaled="0"/>
                    </a:gradFill>
                    <a:effectLst/>
                    <a:uLnTx/>
                    <a:uFillTx/>
                    <a:latin typeface="思源黑体 CN Bold" panose="020B0800000000000000" pitchFamily="34" charset="-122"/>
                    <a:ea typeface="思源黑体 CN Bold" panose="020B0800000000000000" pitchFamily="34" charset="-122"/>
                  </a:rPr>
                  <a:t>标题文字</a:t>
                </a:r>
                <a:endParaRPr kumimoji="0" lang="en-US" sz="2000" b="0" i="0" u="none" strike="noStrike" kern="0" cap="none" spc="0" normalizeH="0" baseline="0" noProof="0" dirty="0">
                  <a:ln>
                    <a:noFill/>
                  </a:ln>
                  <a:gradFill>
                    <a:gsLst>
                      <a:gs pos="0">
                        <a:srgbClr val="00B0F0"/>
                      </a:gs>
                      <a:gs pos="100000">
                        <a:srgbClr val="1C46F2"/>
                      </a:gs>
                    </a:gsLst>
                    <a:lin ang="2700000" scaled="0"/>
                  </a:gradFill>
                  <a:effectLst/>
                  <a:uLnTx/>
                  <a:uFillTx/>
                  <a:latin typeface="思源黑体 CN Bold" panose="020B0800000000000000" pitchFamily="34" charset="-122"/>
                  <a:ea typeface="思源黑体 CN Bold" panose="020B0800000000000000" pitchFamily="34" charset="-122"/>
                </a:endParaRPr>
              </a:p>
            </p:txBody>
          </p:sp>
        </p:grpSp>
      </p:grpSp>
      <p:grpSp>
        <p:nvGrpSpPr>
          <p:cNvPr id="26" name="组合 25"/>
          <p:cNvGrpSpPr/>
          <p:nvPr/>
        </p:nvGrpSpPr>
        <p:grpSpPr>
          <a:xfrm>
            <a:off x="3138225" y="2760237"/>
            <a:ext cx="1788136" cy="3033173"/>
            <a:chOff x="3138225" y="2760237"/>
            <a:chExt cx="1788136" cy="3033173"/>
          </a:xfrm>
        </p:grpSpPr>
        <p:sp>
          <p:nvSpPr>
            <p:cNvPr id="27" name="Freeform 34"/>
            <p:cNvSpPr/>
            <p:nvPr>
              <p:custDataLst>
                <p:tags r:id="rId10"/>
              </p:custDataLst>
            </p:nvPr>
          </p:nvSpPr>
          <p:spPr>
            <a:xfrm>
              <a:off x="3173496" y="3294158"/>
              <a:ext cx="1717594" cy="681844"/>
            </a:xfrm>
            <a:custGeom>
              <a:avLst/>
              <a:gdLst>
                <a:gd name="connsiteX0" fmla="*/ 0 w 2782361"/>
                <a:gd name="connsiteY0" fmla="*/ 0 h 1391180"/>
                <a:gd name="connsiteX1" fmla="*/ 2782361 w 2782361"/>
                <a:gd name="connsiteY1" fmla="*/ 0 h 1391180"/>
                <a:gd name="connsiteX2" fmla="*/ 2782361 w 2782361"/>
                <a:gd name="connsiteY2" fmla="*/ 1391180 h 1391180"/>
                <a:gd name="connsiteX3" fmla="*/ 0 w 2782361"/>
                <a:gd name="connsiteY3" fmla="*/ 1391180 h 1391180"/>
                <a:gd name="connsiteX4" fmla="*/ 0 w 2782361"/>
                <a:gd name="connsiteY4" fmla="*/ 0 h 13911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361" h="1391180">
                  <a:moveTo>
                    <a:pt x="0" y="0"/>
                  </a:moveTo>
                  <a:lnTo>
                    <a:pt x="2782361" y="0"/>
                  </a:lnTo>
                  <a:lnTo>
                    <a:pt x="2782361" y="1391180"/>
                  </a:lnTo>
                  <a:lnTo>
                    <a:pt x="0" y="1391180"/>
                  </a:lnTo>
                  <a:lnTo>
                    <a:pt x="0" y="0"/>
                  </a:lnTo>
                  <a:close/>
                </a:path>
              </a:pathLst>
            </a:custGeom>
            <a:solidFill>
              <a:sysClr val="windowText" lastClr="000000">
                <a:lumMod val="75000"/>
                <a:lumOff val="25000"/>
              </a:sysClr>
            </a:solidFill>
            <a:ln>
              <a:noFill/>
            </a:ln>
            <a:effectLst/>
          </p:spPr>
          <p:txBody>
            <a:bodyPr spcFirstLastPara="0" vert="horz" wrap="square" lIns="41275" tIns="41275" rIns="41275" bIns="41275" numCol="1" spcCol="127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2889250" rtl="0" eaLnBrk="1" fontAlgn="auto" latinLnBrk="0" hangingPunct="1">
                <a:lnSpc>
                  <a:spcPct val="130000"/>
                </a:lnSpc>
                <a:spcBef>
                  <a:spcPct val="0"/>
                </a:spcBef>
                <a:spcAft>
                  <a:spcPct val="0"/>
                </a:spcAft>
                <a:buClrTx/>
                <a:buSzTx/>
                <a:buFontTx/>
                <a:buNone/>
                <a:defRPr/>
              </a:pPr>
              <a:endParaRPr kumimoji="0" lang="en-US" sz="3600" b="0" i="0" u="none" strike="noStrike" kern="0" cap="none" spc="0" normalizeH="0" baseline="0" noProof="0" dirty="0">
                <a:ln>
                  <a:noFill/>
                </a:ln>
                <a:solidFill>
                  <a:srgbClr val="FFFFFF"/>
                </a:solidFill>
                <a:effectLst/>
                <a:uLnTx/>
                <a:uFillTx/>
                <a:latin typeface="思源黑体 CN Light" panose="020B0300000000000000" pitchFamily="34" charset="-122"/>
                <a:ea typeface="思源黑体 CN Light"/>
                <a:cs typeface="+mn-cs"/>
                <a:sym typeface="+mn-lt"/>
              </a:endParaRPr>
            </a:p>
          </p:txBody>
        </p:sp>
        <p:cxnSp>
          <p:nvCxnSpPr>
            <p:cNvPr id="28" name="Straight Connector 48"/>
            <p:cNvCxnSpPr/>
            <p:nvPr>
              <p:custDataLst>
                <p:tags r:id="rId11"/>
              </p:custDataLst>
            </p:nvPr>
          </p:nvCxnSpPr>
          <p:spPr>
            <a:xfrm>
              <a:off x="4032293" y="2760237"/>
              <a:ext cx="0" cy="533920"/>
            </a:xfrm>
            <a:prstGeom prst="line">
              <a:avLst/>
            </a:prstGeom>
            <a:noFill/>
            <a:ln w="38100" cap="flat" cmpd="sng" algn="ctr">
              <a:solidFill>
                <a:srgbClr val="C8BB98">
                  <a:lumMod val="20000"/>
                  <a:lumOff val="80000"/>
                </a:srgbClr>
              </a:solidFill>
              <a:prstDash val="solid"/>
              <a:miter lim="800000"/>
            </a:ln>
            <a:effectLst/>
          </p:spPr>
        </p:cxnSp>
        <p:sp>
          <p:nvSpPr>
            <p:cNvPr id="29" name="AutoShape 112"/>
            <p:cNvSpPr/>
            <p:nvPr>
              <p:custDataLst>
                <p:tags r:id="rId12"/>
              </p:custDataLst>
            </p:nvPr>
          </p:nvSpPr>
          <p:spPr bwMode="auto">
            <a:xfrm>
              <a:off x="3825353" y="3408237"/>
              <a:ext cx="413881" cy="412057"/>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ysClr val="window" lastClr="FFFFFF"/>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228600" rtl="0" eaLnBrk="1" fontAlgn="base" latinLnBrk="0" hangingPunct="0">
                <a:lnSpc>
                  <a:spcPct val="130000"/>
                </a:lnSpc>
                <a:spcBef>
                  <a:spcPct val="0"/>
                </a:spcBef>
                <a:spcAft>
                  <a:spcPct val="0"/>
                </a:spcAft>
                <a:buClrTx/>
                <a:buSzTx/>
                <a:buFontTx/>
                <a:buNone/>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思源黑体 CN Light"/>
                <a:cs typeface="+mn-cs"/>
                <a:sym typeface="+mn-lt"/>
              </a:endParaRPr>
            </a:p>
          </p:txBody>
        </p:sp>
        <p:grpSp>
          <p:nvGrpSpPr>
            <p:cNvPr id="30" name="组合 29"/>
            <p:cNvGrpSpPr/>
            <p:nvPr/>
          </p:nvGrpSpPr>
          <p:grpSpPr>
            <a:xfrm>
              <a:off x="3138225" y="4222797"/>
              <a:ext cx="1788136" cy="1570613"/>
              <a:chOff x="1075272" y="4222797"/>
              <a:chExt cx="1788136" cy="1570613"/>
            </a:xfrm>
          </p:grpSpPr>
          <p:sp>
            <p:nvSpPr>
              <p:cNvPr id="31" name="Rectangle 16"/>
              <p:cNvSpPr/>
              <p:nvPr/>
            </p:nvSpPr>
            <p:spPr>
              <a:xfrm>
                <a:off x="1075272" y="4756716"/>
                <a:ext cx="1788136" cy="1036694"/>
              </a:xfrm>
              <a:prstGeom prst="rect">
                <a:avLst/>
              </a:prstGeom>
            </p:spPr>
            <p:txBody>
              <a:bodyPr wrap="square">
                <a:spAutoFit/>
              </a:bodyPr>
              <a:lstStyle/>
              <a:p>
                <a:pPr marL="0" marR="0" lvl="0" indent="0" algn="ctr" defTabSz="914400" eaLnBrk="1" fontAlgn="auto" latinLnBrk="0" hangingPunct="1">
                  <a:lnSpc>
                    <a:spcPct val="150000"/>
                  </a:lnSpc>
                  <a:spcBef>
                    <a:spcPts val="0"/>
                  </a:spcBef>
                  <a:spcAft>
                    <a:spcPts val="0"/>
                  </a:spcAft>
                  <a:buClr>
                    <a:srgbClr val="E24848"/>
                  </a:buClr>
                  <a:buSzTx/>
                  <a:buFontTx/>
                  <a:buNone/>
                  <a:defRPr/>
                </a:pPr>
                <a:r>
                  <a:rPr kumimoji="0" lang="zh-CN" altLang="en-US"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rPr>
                  <a:t>单击此处键入文本单击</a:t>
                </a:r>
                <a:endParaRPr kumimoji="0" lang="en-US" altLang="zh-CN"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endParaRPr>
              </a:p>
              <a:p>
                <a:pPr marL="0" marR="0" lvl="0" indent="0" algn="ctr" defTabSz="914400" eaLnBrk="1" fontAlgn="auto" latinLnBrk="0" hangingPunct="1">
                  <a:lnSpc>
                    <a:spcPct val="150000"/>
                  </a:lnSpc>
                  <a:spcBef>
                    <a:spcPts val="0"/>
                  </a:spcBef>
                  <a:spcAft>
                    <a:spcPts val="0"/>
                  </a:spcAft>
                  <a:buClr>
                    <a:srgbClr val="E24848"/>
                  </a:buClr>
                  <a:buSzTx/>
                  <a:buFontTx/>
                  <a:buNone/>
                  <a:defRPr/>
                </a:pPr>
                <a:r>
                  <a:rPr kumimoji="0" lang="zh-CN" altLang="en-US"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rPr>
                  <a:t>此处键入文本单击此处键入文本单击此处键入文本单击此处键入文本单击</a:t>
                </a:r>
                <a:endParaRPr kumimoji="0" lang="en-US" altLang="zh-CN"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endParaRPr>
              </a:p>
            </p:txBody>
          </p:sp>
          <p:sp>
            <p:nvSpPr>
              <p:cNvPr id="32" name="Title 11"/>
              <p:cNvSpPr txBox="1"/>
              <p:nvPr/>
            </p:nvSpPr>
            <p:spPr>
              <a:xfrm>
                <a:off x="1224356" y="4222797"/>
                <a:ext cx="1489968" cy="400111"/>
              </a:xfrm>
              <a:prstGeom prst="rect">
                <a:avLst/>
              </a:prstGeom>
              <a:noFill/>
            </p:spPr>
            <p:txBody>
              <a:bodyPr wrap="square" rtlCol="0">
                <a:spAutoFit/>
              </a:bodyPr>
              <a:lstStyle>
                <a:defPPr>
                  <a:defRPr lang="zh-CN"/>
                </a:defPPr>
                <a:lvl1pPr>
                  <a:defRPr sz="5400">
                    <a:gradFill>
                      <a:gsLst>
                        <a:gs pos="11000">
                          <a:srgbClr val="2F88E5">
                            <a:alpha val="90000"/>
                          </a:srgbClr>
                        </a:gs>
                        <a:gs pos="100000">
                          <a:srgbClr val="1BCAB5">
                            <a:alpha val="90000"/>
                          </a:srgbClr>
                        </a:gs>
                      </a:gsLst>
                      <a:lin ang="16200000" scaled="1"/>
                    </a:gradFill>
                    <a:latin typeface="Agency FB" panose="020B050302020202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a:ln>
                      <a:noFill/>
                    </a:ln>
                    <a:solidFill>
                      <a:prstClr val="black">
                        <a:lumMod val="75000"/>
                        <a:lumOff val="25000"/>
                      </a:prstClr>
                    </a:solidFill>
                    <a:effectLst/>
                    <a:uLnTx/>
                    <a:uFillTx/>
                    <a:latin typeface="思源黑体 CN Bold" panose="020B0800000000000000" pitchFamily="34" charset="-122"/>
                    <a:ea typeface="思源黑体 CN Bold" panose="020B0800000000000000" pitchFamily="34" charset="-122"/>
                  </a:rPr>
                  <a:t>标题文字</a:t>
                </a:r>
                <a:endParaRPr kumimoji="0" lang="en-US" sz="2000" b="0" i="0" u="none" strike="noStrike" kern="0" cap="none" spc="0" normalizeH="0" baseline="0" noProof="0" dirty="0">
                  <a:ln>
                    <a:noFill/>
                  </a:ln>
                  <a:solidFill>
                    <a:prstClr val="black">
                      <a:lumMod val="75000"/>
                      <a:lumOff val="25000"/>
                    </a:prstClr>
                  </a:solidFill>
                  <a:effectLst/>
                  <a:uLnTx/>
                  <a:uFillTx/>
                  <a:latin typeface="思源黑体 CN Bold" panose="020B0800000000000000" pitchFamily="34" charset="-122"/>
                  <a:ea typeface="思源黑体 CN Bold" panose="020B0800000000000000" pitchFamily="34" charset="-122"/>
                </a:endParaRPr>
              </a:p>
            </p:txBody>
          </p:sp>
        </p:grpSp>
      </p:grpSp>
      <p:grpSp>
        <p:nvGrpSpPr>
          <p:cNvPr id="33" name="组合 32"/>
          <p:cNvGrpSpPr/>
          <p:nvPr/>
        </p:nvGrpSpPr>
        <p:grpSpPr>
          <a:xfrm>
            <a:off x="5201933" y="1532443"/>
            <a:ext cx="1788136" cy="4260967"/>
            <a:chOff x="5201933" y="1532443"/>
            <a:chExt cx="1788136" cy="4260967"/>
          </a:xfrm>
        </p:grpSpPr>
        <p:cxnSp>
          <p:nvCxnSpPr>
            <p:cNvPr id="34" name="Straight Connector 3"/>
            <p:cNvCxnSpPr/>
            <p:nvPr>
              <p:custDataLst>
                <p:tags r:id="rId13"/>
              </p:custDataLst>
            </p:nvPr>
          </p:nvCxnSpPr>
          <p:spPr>
            <a:xfrm>
              <a:off x="6085069" y="1852978"/>
              <a:ext cx="0" cy="1441180"/>
            </a:xfrm>
            <a:prstGeom prst="line">
              <a:avLst/>
            </a:prstGeom>
            <a:noFill/>
            <a:ln w="38100" cap="flat" cmpd="sng" algn="ctr">
              <a:solidFill>
                <a:srgbClr val="C8BB98">
                  <a:lumMod val="20000"/>
                  <a:lumOff val="80000"/>
                </a:srgbClr>
              </a:solidFill>
              <a:prstDash val="solid"/>
              <a:miter lim="800000"/>
            </a:ln>
            <a:effectLst/>
          </p:spPr>
        </p:cxnSp>
        <p:sp>
          <p:nvSpPr>
            <p:cNvPr id="35" name="Freeform 29"/>
            <p:cNvSpPr/>
            <p:nvPr>
              <p:custDataLst>
                <p:tags r:id="rId14"/>
              </p:custDataLst>
            </p:nvPr>
          </p:nvSpPr>
          <p:spPr>
            <a:xfrm>
              <a:off x="5218154" y="1532443"/>
              <a:ext cx="1717594" cy="712079"/>
            </a:xfrm>
            <a:custGeom>
              <a:avLst/>
              <a:gdLst>
                <a:gd name="connsiteX0" fmla="*/ 0 w 2782361"/>
                <a:gd name="connsiteY0" fmla="*/ 0 h 1391180"/>
                <a:gd name="connsiteX1" fmla="*/ 2782361 w 2782361"/>
                <a:gd name="connsiteY1" fmla="*/ 0 h 1391180"/>
                <a:gd name="connsiteX2" fmla="*/ 2782361 w 2782361"/>
                <a:gd name="connsiteY2" fmla="*/ 1391180 h 1391180"/>
                <a:gd name="connsiteX3" fmla="*/ 0 w 2782361"/>
                <a:gd name="connsiteY3" fmla="*/ 1391180 h 1391180"/>
                <a:gd name="connsiteX4" fmla="*/ 0 w 2782361"/>
                <a:gd name="connsiteY4" fmla="*/ 0 h 13911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361" h="1391180">
                  <a:moveTo>
                    <a:pt x="0" y="0"/>
                  </a:moveTo>
                  <a:lnTo>
                    <a:pt x="2782361" y="0"/>
                  </a:lnTo>
                  <a:lnTo>
                    <a:pt x="2782361" y="1391180"/>
                  </a:lnTo>
                  <a:lnTo>
                    <a:pt x="0" y="1391180"/>
                  </a:lnTo>
                  <a:lnTo>
                    <a:pt x="0" y="0"/>
                  </a:lnTo>
                  <a:close/>
                </a:path>
              </a:pathLst>
            </a:custGeom>
            <a:gradFill>
              <a:gsLst>
                <a:gs pos="0">
                  <a:srgbClr val="00B0F0"/>
                </a:gs>
                <a:gs pos="100000">
                  <a:srgbClr val="1C46F2"/>
                </a:gs>
              </a:gsLst>
              <a:lin ang="2700000" scaled="0"/>
            </a:gradFill>
            <a:ln>
              <a:noFill/>
            </a:ln>
            <a:effectLst/>
          </p:spPr>
          <p:txBody>
            <a:bodyPr spcFirstLastPara="0" vert="horz" wrap="square" lIns="41275" tIns="46800" rIns="41275" bIns="46800" numCol="1" spcCol="127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2889250" rtl="0" eaLnBrk="1" fontAlgn="auto" latinLnBrk="0" hangingPunct="1">
                <a:lnSpc>
                  <a:spcPct val="130000"/>
                </a:lnSpc>
                <a:spcBef>
                  <a:spcPct val="0"/>
                </a:spcBef>
                <a:spcAft>
                  <a:spcPct val="0"/>
                </a:spcAft>
                <a:buClrTx/>
                <a:buSzTx/>
                <a:buFontTx/>
                <a:buNone/>
                <a:defRPr/>
              </a:pPr>
              <a:r>
                <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思源黑体 CN Bold" panose="020B0800000000000000" pitchFamily="34" charset="-122"/>
                  <a:ea typeface="思源黑体 CN Bold" panose="020B0800000000000000" pitchFamily="34" charset="-122"/>
                  <a:cs typeface="+mn-cs"/>
                  <a:sym typeface="+mn-lt"/>
                </a:rPr>
                <a:t>总经理</a:t>
              </a:r>
              <a:endParaRPr kumimoji="0" lang="en-US" altLang="zh-CN"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思源黑体 CN Bold" panose="020B0800000000000000" pitchFamily="34" charset="-122"/>
                <a:ea typeface="思源黑体 CN Bold" panose="020B0800000000000000" pitchFamily="34" charset="-122"/>
                <a:cs typeface="+mn-cs"/>
                <a:sym typeface="+mn-lt"/>
              </a:endParaRPr>
            </a:p>
          </p:txBody>
        </p:sp>
        <p:sp>
          <p:nvSpPr>
            <p:cNvPr id="36" name="Freeform 35"/>
            <p:cNvSpPr/>
            <p:nvPr>
              <p:custDataLst>
                <p:tags r:id="rId15"/>
              </p:custDataLst>
            </p:nvPr>
          </p:nvSpPr>
          <p:spPr>
            <a:xfrm>
              <a:off x="5237204" y="3294158"/>
              <a:ext cx="1717594" cy="681844"/>
            </a:xfrm>
            <a:custGeom>
              <a:avLst/>
              <a:gdLst>
                <a:gd name="connsiteX0" fmla="*/ 0 w 2782361"/>
                <a:gd name="connsiteY0" fmla="*/ 0 h 1391180"/>
                <a:gd name="connsiteX1" fmla="*/ 2782361 w 2782361"/>
                <a:gd name="connsiteY1" fmla="*/ 0 h 1391180"/>
                <a:gd name="connsiteX2" fmla="*/ 2782361 w 2782361"/>
                <a:gd name="connsiteY2" fmla="*/ 1391180 h 1391180"/>
                <a:gd name="connsiteX3" fmla="*/ 0 w 2782361"/>
                <a:gd name="connsiteY3" fmla="*/ 1391180 h 1391180"/>
                <a:gd name="connsiteX4" fmla="*/ 0 w 2782361"/>
                <a:gd name="connsiteY4" fmla="*/ 0 h 13911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361" h="1391180">
                  <a:moveTo>
                    <a:pt x="0" y="0"/>
                  </a:moveTo>
                  <a:lnTo>
                    <a:pt x="2782361" y="0"/>
                  </a:lnTo>
                  <a:lnTo>
                    <a:pt x="2782361" y="1391180"/>
                  </a:lnTo>
                  <a:lnTo>
                    <a:pt x="0" y="1391180"/>
                  </a:lnTo>
                  <a:lnTo>
                    <a:pt x="0" y="0"/>
                  </a:lnTo>
                  <a:close/>
                </a:path>
              </a:pathLst>
            </a:custGeom>
            <a:gradFill>
              <a:gsLst>
                <a:gs pos="0">
                  <a:srgbClr val="00B0F0"/>
                </a:gs>
                <a:gs pos="100000">
                  <a:srgbClr val="1C46F2"/>
                </a:gs>
              </a:gsLst>
              <a:lin ang="2700000" scaled="0"/>
            </a:gradFill>
            <a:ln>
              <a:noFill/>
            </a:ln>
            <a:effectLst/>
          </p:spPr>
          <p:txBody>
            <a:bodyPr spcFirstLastPara="0" vert="horz" wrap="square" lIns="41275" tIns="41275" rIns="41275" bIns="41275" numCol="1" spcCol="127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2889250" rtl="0" eaLnBrk="1" fontAlgn="auto" latinLnBrk="0" hangingPunct="1">
                <a:lnSpc>
                  <a:spcPct val="130000"/>
                </a:lnSpc>
                <a:spcBef>
                  <a:spcPct val="0"/>
                </a:spcBef>
                <a:spcAft>
                  <a:spcPct val="0"/>
                </a:spcAft>
                <a:buClrTx/>
                <a:buSzTx/>
                <a:buFontTx/>
                <a:buNone/>
                <a:defRPr/>
              </a:pPr>
              <a:endParaRPr kumimoji="0" lang="en-US" sz="3600" b="0" i="0" u="none" strike="noStrike" kern="0" cap="none" spc="0" normalizeH="0" baseline="0" noProof="0" dirty="0">
                <a:ln>
                  <a:noFill/>
                </a:ln>
                <a:solidFill>
                  <a:srgbClr val="FFFFFF"/>
                </a:solidFill>
                <a:effectLst/>
                <a:uLnTx/>
                <a:uFillTx/>
                <a:latin typeface="思源黑体 CN Light" panose="020B0300000000000000" pitchFamily="34" charset="-122"/>
                <a:ea typeface="思源黑体 CN Light"/>
                <a:cs typeface="+mn-cs"/>
                <a:sym typeface="+mn-lt"/>
              </a:endParaRPr>
            </a:p>
          </p:txBody>
        </p:sp>
        <p:grpSp>
          <p:nvGrpSpPr>
            <p:cNvPr id="37" name="Group 112"/>
            <p:cNvGrpSpPr/>
            <p:nvPr>
              <p:custDataLst>
                <p:tags r:id="rId16"/>
              </p:custDataLst>
            </p:nvPr>
          </p:nvGrpSpPr>
          <p:grpSpPr>
            <a:xfrm>
              <a:off x="5889397" y="3433761"/>
              <a:ext cx="413209" cy="387120"/>
              <a:chOff x="5368132" y="3540125"/>
              <a:chExt cx="465138" cy="435769"/>
            </a:xfrm>
            <a:solidFill>
              <a:sysClr val="window" lastClr="FFFFFF"/>
            </a:solidFill>
          </p:grpSpPr>
          <p:sp>
            <p:nvSpPr>
              <p:cNvPr id="41" name="AutoShape 110"/>
              <p:cNvSpPr/>
              <p:nvPr>
                <p:custDataLst>
                  <p:tags r:id="rId17"/>
                </p:custDataLst>
              </p:nvPr>
            </p:nvSpPr>
            <p:spPr bwMode="auto">
              <a:xfrm>
                <a:off x="5426868"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228600" rtl="0" eaLnBrk="1" fontAlgn="base" latinLnBrk="0" hangingPunct="0">
                  <a:lnSpc>
                    <a:spcPct val="130000"/>
                  </a:lnSpc>
                  <a:spcBef>
                    <a:spcPct val="0"/>
                  </a:spcBef>
                  <a:spcAft>
                    <a:spcPct val="0"/>
                  </a:spcAft>
                  <a:buClrTx/>
                  <a:buSzTx/>
                  <a:buFontTx/>
                  <a:buNone/>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思源黑体 CN Light"/>
                  <a:cs typeface="+mn-cs"/>
                  <a:sym typeface="+mn-lt"/>
                </a:endParaRPr>
              </a:p>
            </p:txBody>
          </p:sp>
          <p:sp>
            <p:nvSpPr>
              <p:cNvPr id="42" name="AutoShape 111"/>
              <p:cNvSpPr/>
              <p:nvPr>
                <p:custDataLst>
                  <p:tags r:id="rId18"/>
                </p:custDataLst>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228600" rtl="0" eaLnBrk="1" fontAlgn="base" latinLnBrk="0" hangingPunct="0">
                  <a:lnSpc>
                    <a:spcPct val="130000"/>
                  </a:lnSpc>
                  <a:spcBef>
                    <a:spcPct val="0"/>
                  </a:spcBef>
                  <a:spcAft>
                    <a:spcPct val="0"/>
                  </a:spcAft>
                  <a:buClrTx/>
                  <a:buSzTx/>
                  <a:buFontTx/>
                  <a:buNone/>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思源黑体 CN Light"/>
                  <a:cs typeface="+mn-cs"/>
                  <a:sym typeface="+mn-lt"/>
                </a:endParaRPr>
              </a:p>
            </p:txBody>
          </p:sp>
        </p:grpSp>
        <p:grpSp>
          <p:nvGrpSpPr>
            <p:cNvPr id="38" name="组合 37"/>
            <p:cNvGrpSpPr/>
            <p:nvPr/>
          </p:nvGrpSpPr>
          <p:grpSpPr>
            <a:xfrm>
              <a:off x="5201933" y="4222797"/>
              <a:ext cx="1788136" cy="1570613"/>
              <a:chOff x="1075272" y="4222797"/>
              <a:chExt cx="1788136" cy="1570613"/>
            </a:xfrm>
          </p:grpSpPr>
          <p:sp>
            <p:nvSpPr>
              <p:cNvPr id="39" name="Rectangle 16"/>
              <p:cNvSpPr/>
              <p:nvPr/>
            </p:nvSpPr>
            <p:spPr>
              <a:xfrm>
                <a:off x="1075272" y="4756716"/>
                <a:ext cx="1788136" cy="1036694"/>
              </a:xfrm>
              <a:prstGeom prst="rect">
                <a:avLst/>
              </a:prstGeom>
            </p:spPr>
            <p:txBody>
              <a:bodyPr wrap="square">
                <a:spAutoFit/>
              </a:bodyPr>
              <a:lstStyle/>
              <a:p>
                <a:pPr marL="0" marR="0" lvl="0" indent="0" algn="ctr" defTabSz="914400" eaLnBrk="1" fontAlgn="auto" latinLnBrk="0" hangingPunct="1">
                  <a:lnSpc>
                    <a:spcPct val="150000"/>
                  </a:lnSpc>
                  <a:spcBef>
                    <a:spcPts val="0"/>
                  </a:spcBef>
                  <a:spcAft>
                    <a:spcPts val="0"/>
                  </a:spcAft>
                  <a:buClr>
                    <a:srgbClr val="E24848"/>
                  </a:buClr>
                  <a:buSzTx/>
                  <a:buFontTx/>
                  <a:buNone/>
                  <a:defRPr/>
                </a:pPr>
                <a:r>
                  <a:rPr kumimoji="0" lang="zh-CN" altLang="en-US"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rPr>
                  <a:t>单击此处键入文本单击</a:t>
                </a:r>
                <a:endParaRPr kumimoji="0" lang="en-US" altLang="zh-CN"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endParaRPr>
              </a:p>
              <a:p>
                <a:pPr marL="0" marR="0" lvl="0" indent="0" algn="ctr" defTabSz="914400" eaLnBrk="1" fontAlgn="auto" latinLnBrk="0" hangingPunct="1">
                  <a:lnSpc>
                    <a:spcPct val="150000"/>
                  </a:lnSpc>
                  <a:spcBef>
                    <a:spcPts val="0"/>
                  </a:spcBef>
                  <a:spcAft>
                    <a:spcPts val="0"/>
                  </a:spcAft>
                  <a:buClr>
                    <a:srgbClr val="E24848"/>
                  </a:buClr>
                  <a:buSzTx/>
                  <a:buFontTx/>
                  <a:buNone/>
                  <a:defRPr/>
                </a:pPr>
                <a:r>
                  <a:rPr kumimoji="0" lang="zh-CN" altLang="en-US"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rPr>
                  <a:t>此处键入文本单击此处键入文本单击此处键入文本单击此处键入文本单击</a:t>
                </a:r>
                <a:endParaRPr kumimoji="0" lang="en-US" altLang="zh-CN"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endParaRPr>
              </a:p>
            </p:txBody>
          </p:sp>
          <p:sp>
            <p:nvSpPr>
              <p:cNvPr id="40" name="Title 11"/>
              <p:cNvSpPr txBox="1"/>
              <p:nvPr/>
            </p:nvSpPr>
            <p:spPr>
              <a:xfrm>
                <a:off x="1224356" y="4222797"/>
                <a:ext cx="1489968" cy="400111"/>
              </a:xfrm>
              <a:prstGeom prst="rect">
                <a:avLst/>
              </a:prstGeom>
              <a:noFill/>
            </p:spPr>
            <p:txBody>
              <a:bodyPr wrap="square" rtlCol="0">
                <a:spAutoFit/>
              </a:bodyPr>
              <a:lstStyle>
                <a:defPPr>
                  <a:defRPr lang="zh-CN"/>
                </a:defPPr>
                <a:lvl1pPr>
                  <a:defRPr sz="5400">
                    <a:gradFill>
                      <a:gsLst>
                        <a:gs pos="11000">
                          <a:srgbClr val="2F88E5">
                            <a:alpha val="90000"/>
                          </a:srgbClr>
                        </a:gs>
                        <a:gs pos="100000">
                          <a:srgbClr val="1BCAB5">
                            <a:alpha val="90000"/>
                          </a:srgbClr>
                        </a:gs>
                      </a:gsLst>
                      <a:lin ang="16200000" scaled="1"/>
                    </a:gradFill>
                    <a:latin typeface="Agency FB" panose="020B050302020202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gradFill>
                      <a:gsLst>
                        <a:gs pos="0">
                          <a:srgbClr val="00B0F0"/>
                        </a:gs>
                        <a:gs pos="100000">
                          <a:srgbClr val="1C46F2"/>
                        </a:gs>
                      </a:gsLst>
                      <a:lin ang="2700000" scaled="0"/>
                    </a:gradFill>
                    <a:effectLst/>
                    <a:uLnTx/>
                    <a:uFillTx/>
                    <a:latin typeface="思源黑体 CN Bold" panose="020B0800000000000000" pitchFamily="34" charset="-122"/>
                    <a:ea typeface="思源黑体 CN Bold" panose="020B0800000000000000" pitchFamily="34" charset="-122"/>
                  </a:rPr>
                  <a:t>标题文字</a:t>
                </a:r>
                <a:endParaRPr kumimoji="0" lang="en-US" sz="2000" b="0" i="0" u="none" strike="noStrike" kern="0" cap="none" spc="0" normalizeH="0" baseline="0" noProof="0" dirty="0">
                  <a:ln>
                    <a:noFill/>
                  </a:ln>
                  <a:gradFill>
                    <a:gsLst>
                      <a:gs pos="0">
                        <a:srgbClr val="00B0F0"/>
                      </a:gs>
                      <a:gs pos="100000">
                        <a:srgbClr val="1C46F2"/>
                      </a:gs>
                    </a:gsLst>
                    <a:lin ang="2700000" scaled="0"/>
                  </a:gradFill>
                  <a:effectLst/>
                  <a:uLnTx/>
                  <a:uFillTx/>
                  <a:latin typeface="思源黑体 CN Bold" panose="020B0800000000000000" pitchFamily="34" charset="-122"/>
                  <a:ea typeface="思源黑体 CN Bold" panose="020B0800000000000000" pitchFamily="34" charset="-122"/>
                </a:endParaRPr>
              </a:p>
            </p:txBody>
          </p:sp>
        </p:grpSp>
      </p:grpSp>
      <p:grpSp>
        <p:nvGrpSpPr>
          <p:cNvPr id="43" name="组合 42"/>
          <p:cNvGrpSpPr/>
          <p:nvPr/>
        </p:nvGrpSpPr>
        <p:grpSpPr>
          <a:xfrm>
            <a:off x="7265641" y="2760237"/>
            <a:ext cx="1788136" cy="3033173"/>
            <a:chOff x="7265641" y="2760237"/>
            <a:chExt cx="1788136" cy="3033173"/>
          </a:xfrm>
        </p:grpSpPr>
        <p:sp>
          <p:nvSpPr>
            <p:cNvPr id="44" name="Freeform 36"/>
            <p:cNvSpPr/>
            <p:nvPr>
              <p:custDataLst>
                <p:tags r:id="rId19"/>
              </p:custDataLst>
            </p:nvPr>
          </p:nvSpPr>
          <p:spPr>
            <a:xfrm>
              <a:off x="7300912" y="3294158"/>
              <a:ext cx="1717594" cy="681844"/>
            </a:xfrm>
            <a:custGeom>
              <a:avLst/>
              <a:gdLst>
                <a:gd name="connsiteX0" fmla="*/ 0 w 2782361"/>
                <a:gd name="connsiteY0" fmla="*/ 0 h 1391180"/>
                <a:gd name="connsiteX1" fmla="*/ 2782361 w 2782361"/>
                <a:gd name="connsiteY1" fmla="*/ 0 h 1391180"/>
                <a:gd name="connsiteX2" fmla="*/ 2782361 w 2782361"/>
                <a:gd name="connsiteY2" fmla="*/ 1391180 h 1391180"/>
                <a:gd name="connsiteX3" fmla="*/ 0 w 2782361"/>
                <a:gd name="connsiteY3" fmla="*/ 1391180 h 1391180"/>
                <a:gd name="connsiteX4" fmla="*/ 0 w 2782361"/>
                <a:gd name="connsiteY4" fmla="*/ 0 h 13911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361" h="1391180">
                  <a:moveTo>
                    <a:pt x="0" y="0"/>
                  </a:moveTo>
                  <a:lnTo>
                    <a:pt x="2782361" y="0"/>
                  </a:lnTo>
                  <a:lnTo>
                    <a:pt x="2782361" y="1391180"/>
                  </a:lnTo>
                  <a:lnTo>
                    <a:pt x="0" y="1391180"/>
                  </a:lnTo>
                  <a:lnTo>
                    <a:pt x="0" y="0"/>
                  </a:lnTo>
                  <a:close/>
                </a:path>
              </a:pathLst>
            </a:custGeom>
            <a:solidFill>
              <a:sysClr val="windowText" lastClr="000000">
                <a:lumMod val="75000"/>
                <a:lumOff val="25000"/>
              </a:sysClr>
            </a:solidFill>
            <a:ln>
              <a:noFill/>
            </a:ln>
            <a:effectLst/>
          </p:spPr>
          <p:txBody>
            <a:bodyPr spcFirstLastPara="0" vert="horz" wrap="square" lIns="41275" tIns="41275" rIns="41275" bIns="41275" numCol="1" spcCol="127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2889250" rtl="0" eaLnBrk="1" fontAlgn="auto" latinLnBrk="0" hangingPunct="1">
                <a:lnSpc>
                  <a:spcPct val="130000"/>
                </a:lnSpc>
                <a:spcBef>
                  <a:spcPct val="0"/>
                </a:spcBef>
                <a:spcAft>
                  <a:spcPct val="0"/>
                </a:spcAft>
                <a:buClrTx/>
                <a:buSzTx/>
                <a:buFontTx/>
                <a:buNone/>
                <a:defRPr/>
              </a:pPr>
              <a:endParaRPr kumimoji="0" lang="en-US" sz="3600" b="0" i="0" u="none" strike="noStrike" kern="0" cap="none" spc="0" normalizeH="0" baseline="0" noProof="0" dirty="0">
                <a:ln>
                  <a:noFill/>
                </a:ln>
                <a:solidFill>
                  <a:srgbClr val="FFFFFF"/>
                </a:solidFill>
                <a:effectLst/>
                <a:uLnTx/>
                <a:uFillTx/>
                <a:latin typeface="思源黑体 CN Light" panose="020B0300000000000000" pitchFamily="34" charset="-122"/>
                <a:ea typeface="思源黑体 CN Light"/>
                <a:cs typeface="+mn-cs"/>
                <a:sym typeface="+mn-lt"/>
              </a:endParaRPr>
            </a:p>
          </p:txBody>
        </p:sp>
        <p:cxnSp>
          <p:nvCxnSpPr>
            <p:cNvPr id="45" name="Straight Connector 47"/>
            <p:cNvCxnSpPr/>
            <p:nvPr>
              <p:custDataLst>
                <p:tags r:id="rId20"/>
              </p:custDataLst>
            </p:nvPr>
          </p:nvCxnSpPr>
          <p:spPr>
            <a:xfrm>
              <a:off x="8159709" y="2760237"/>
              <a:ext cx="0" cy="533920"/>
            </a:xfrm>
            <a:prstGeom prst="line">
              <a:avLst/>
            </a:prstGeom>
            <a:noFill/>
            <a:ln w="38100" cap="flat" cmpd="sng" algn="ctr">
              <a:solidFill>
                <a:srgbClr val="C8BB98">
                  <a:lumMod val="20000"/>
                  <a:lumOff val="80000"/>
                </a:srgbClr>
              </a:solidFill>
              <a:prstDash val="solid"/>
              <a:miter lim="800000"/>
            </a:ln>
            <a:effectLst/>
          </p:spPr>
        </p:cxnSp>
        <p:sp>
          <p:nvSpPr>
            <p:cNvPr id="46" name="AutoShape 43"/>
            <p:cNvSpPr/>
            <p:nvPr>
              <p:custDataLst>
                <p:tags r:id="rId21"/>
              </p:custDataLst>
            </p:nvPr>
          </p:nvSpPr>
          <p:spPr bwMode="auto">
            <a:xfrm>
              <a:off x="7952769" y="3460596"/>
              <a:ext cx="413880" cy="2953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solidFill>
              <a:sysClr val="window" lastClr="FFFFFF"/>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228600" rtl="0" eaLnBrk="1" fontAlgn="base" latinLnBrk="0" hangingPunct="0">
                <a:lnSpc>
                  <a:spcPct val="130000"/>
                </a:lnSpc>
                <a:spcBef>
                  <a:spcPct val="0"/>
                </a:spcBef>
                <a:spcAft>
                  <a:spcPct val="0"/>
                </a:spcAft>
                <a:buClrTx/>
                <a:buSzTx/>
                <a:buFontTx/>
                <a:buNone/>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思源黑体 CN Light"/>
                <a:cs typeface="+mn-cs"/>
                <a:sym typeface="+mn-lt"/>
              </a:endParaRPr>
            </a:p>
          </p:txBody>
        </p:sp>
        <p:sp>
          <p:nvSpPr>
            <p:cNvPr id="47" name="AutoShape 44"/>
            <p:cNvSpPr/>
            <p:nvPr>
              <p:custDataLst>
                <p:tags r:id="rId22"/>
              </p:custDataLst>
            </p:nvPr>
          </p:nvSpPr>
          <p:spPr bwMode="auto">
            <a:xfrm>
              <a:off x="8146946" y="3588225"/>
              <a:ext cx="25526" cy="1422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solidFill>
              <a:sysClr val="window" lastClr="FFFFFF"/>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228600" rtl="0" eaLnBrk="1" fontAlgn="base" latinLnBrk="0" hangingPunct="0">
                <a:lnSpc>
                  <a:spcPct val="130000"/>
                </a:lnSpc>
                <a:spcBef>
                  <a:spcPct val="0"/>
                </a:spcBef>
                <a:spcAft>
                  <a:spcPct val="0"/>
                </a:spcAft>
                <a:buClrTx/>
                <a:buSzTx/>
                <a:buFontTx/>
                <a:buNone/>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思源黑体 CN Light"/>
                <a:cs typeface="+mn-cs"/>
                <a:sym typeface="+mn-lt"/>
              </a:endParaRPr>
            </a:p>
          </p:txBody>
        </p:sp>
        <p:sp>
          <p:nvSpPr>
            <p:cNvPr id="48" name="AutoShape 45"/>
            <p:cNvSpPr/>
            <p:nvPr>
              <p:custDataLst>
                <p:tags r:id="rId23"/>
              </p:custDataLst>
            </p:nvPr>
          </p:nvSpPr>
          <p:spPr bwMode="auto">
            <a:xfrm>
              <a:off x="8133272" y="3743202"/>
              <a:ext cx="52874" cy="7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ysClr val="window" lastClr="FFFFFF"/>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228600" rtl="0" eaLnBrk="1" fontAlgn="base" latinLnBrk="0" hangingPunct="0">
                <a:lnSpc>
                  <a:spcPct val="130000"/>
                </a:lnSpc>
                <a:spcBef>
                  <a:spcPct val="0"/>
                </a:spcBef>
                <a:spcAft>
                  <a:spcPct val="0"/>
                </a:spcAft>
                <a:buClrTx/>
                <a:buSzTx/>
                <a:buFontTx/>
                <a:buNone/>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思源黑体 CN Light"/>
                <a:cs typeface="+mn-cs"/>
                <a:sym typeface="+mn-lt"/>
              </a:endParaRPr>
            </a:p>
          </p:txBody>
        </p:sp>
        <p:grpSp>
          <p:nvGrpSpPr>
            <p:cNvPr id="49" name="组合 48"/>
            <p:cNvGrpSpPr/>
            <p:nvPr/>
          </p:nvGrpSpPr>
          <p:grpSpPr>
            <a:xfrm>
              <a:off x="7265641" y="4222797"/>
              <a:ext cx="1788136" cy="1570613"/>
              <a:chOff x="1075272" y="4222797"/>
              <a:chExt cx="1788136" cy="1570613"/>
            </a:xfrm>
          </p:grpSpPr>
          <p:sp>
            <p:nvSpPr>
              <p:cNvPr id="50" name="Rectangle 16"/>
              <p:cNvSpPr/>
              <p:nvPr/>
            </p:nvSpPr>
            <p:spPr>
              <a:xfrm>
                <a:off x="1075272" y="4756716"/>
                <a:ext cx="1788136" cy="1036694"/>
              </a:xfrm>
              <a:prstGeom prst="rect">
                <a:avLst/>
              </a:prstGeom>
            </p:spPr>
            <p:txBody>
              <a:bodyPr wrap="square">
                <a:spAutoFit/>
              </a:bodyPr>
              <a:lstStyle/>
              <a:p>
                <a:pPr marL="0" marR="0" lvl="0" indent="0" algn="ctr" defTabSz="914400" eaLnBrk="1" fontAlgn="auto" latinLnBrk="0" hangingPunct="1">
                  <a:lnSpc>
                    <a:spcPct val="150000"/>
                  </a:lnSpc>
                  <a:spcBef>
                    <a:spcPts val="0"/>
                  </a:spcBef>
                  <a:spcAft>
                    <a:spcPts val="0"/>
                  </a:spcAft>
                  <a:buClr>
                    <a:srgbClr val="E24848"/>
                  </a:buClr>
                  <a:buSzTx/>
                  <a:buFontTx/>
                  <a:buNone/>
                  <a:defRPr/>
                </a:pPr>
                <a:r>
                  <a:rPr kumimoji="0" lang="zh-CN" altLang="en-US"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rPr>
                  <a:t>单击此处键入文本单击</a:t>
                </a:r>
                <a:endParaRPr kumimoji="0" lang="en-US" altLang="zh-CN"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endParaRPr>
              </a:p>
              <a:p>
                <a:pPr marL="0" marR="0" lvl="0" indent="0" algn="ctr" defTabSz="914400" eaLnBrk="1" fontAlgn="auto" latinLnBrk="0" hangingPunct="1">
                  <a:lnSpc>
                    <a:spcPct val="150000"/>
                  </a:lnSpc>
                  <a:spcBef>
                    <a:spcPts val="0"/>
                  </a:spcBef>
                  <a:spcAft>
                    <a:spcPts val="0"/>
                  </a:spcAft>
                  <a:buClr>
                    <a:srgbClr val="E24848"/>
                  </a:buClr>
                  <a:buSzTx/>
                  <a:buFontTx/>
                  <a:buNone/>
                  <a:defRPr/>
                </a:pPr>
                <a:r>
                  <a:rPr kumimoji="0" lang="zh-CN" altLang="en-US"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rPr>
                  <a:t>此处键入文本单击此处键入文本单击此处键入文本单击此处键入文本单击</a:t>
                </a:r>
                <a:endParaRPr kumimoji="0" lang="en-US" altLang="zh-CN"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endParaRPr>
              </a:p>
            </p:txBody>
          </p:sp>
          <p:sp>
            <p:nvSpPr>
              <p:cNvPr id="51" name="Title 11"/>
              <p:cNvSpPr txBox="1"/>
              <p:nvPr/>
            </p:nvSpPr>
            <p:spPr>
              <a:xfrm>
                <a:off x="1224356" y="4222797"/>
                <a:ext cx="1489968" cy="400111"/>
              </a:xfrm>
              <a:prstGeom prst="rect">
                <a:avLst/>
              </a:prstGeom>
              <a:noFill/>
            </p:spPr>
            <p:txBody>
              <a:bodyPr wrap="square" rtlCol="0">
                <a:spAutoFit/>
              </a:bodyPr>
              <a:lstStyle>
                <a:defPPr>
                  <a:defRPr lang="zh-CN"/>
                </a:defPPr>
                <a:lvl1pPr>
                  <a:defRPr sz="5400">
                    <a:gradFill>
                      <a:gsLst>
                        <a:gs pos="11000">
                          <a:srgbClr val="2F88E5">
                            <a:alpha val="90000"/>
                          </a:srgbClr>
                        </a:gs>
                        <a:gs pos="100000">
                          <a:srgbClr val="1BCAB5">
                            <a:alpha val="90000"/>
                          </a:srgbClr>
                        </a:gs>
                      </a:gsLst>
                      <a:lin ang="16200000" scaled="1"/>
                    </a:gradFill>
                    <a:latin typeface="Agency FB" panose="020B050302020202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a:ln>
                      <a:noFill/>
                    </a:ln>
                    <a:solidFill>
                      <a:prstClr val="black">
                        <a:lumMod val="75000"/>
                        <a:lumOff val="25000"/>
                      </a:prstClr>
                    </a:solidFill>
                    <a:effectLst/>
                    <a:uLnTx/>
                    <a:uFillTx/>
                    <a:latin typeface="思源黑体 CN Bold" panose="020B0800000000000000" pitchFamily="34" charset="-122"/>
                    <a:ea typeface="思源黑体 CN Bold" panose="020B0800000000000000" pitchFamily="34" charset="-122"/>
                  </a:rPr>
                  <a:t>标题文字</a:t>
                </a:r>
                <a:endParaRPr kumimoji="0" lang="en-US" sz="2000" b="0" i="0" u="none" strike="noStrike" kern="0" cap="none" spc="0" normalizeH="0" baseline="0" noProof="0" dirty="0">
                  <a:ln>
                    <a:noFill/>
                  </a:ln>
                  <a:solidFill>
                    <a:prstClr val="black">
                      <a:lumMod val="75000"/>
                      <a:lumOff val="25000"/>
                    </a:prstClr>
                  </a:solidFill>
                  <a:effectLst/>
                  <a:uLnTx/>
                  <a:uFillTx/>
                  <a:latin typeface="思源黑体 CN Bold" panose="020B0800000000000000" pitchFamily="34" charset="-122"/>
                  <a:ea typeface="思源黑体 CN Bold" panose="020B0800000000000000" pitchFamily="34" charset="-122"/>
                </a:endParaRPr>
              </a:p>
            </p:txBody>
          </p:sp>
        </p:grpSp>
      </p:grpSp>
      <p:grpSp>
        <p:nvGrpSpPr>
          <p:cNvPr id="52" name="组合 51"/>
          <p:cNvGrpSpPr/>
          <p:nvPr/>
        </p:nvGrpSpPr>
        <p:grpSpPr>
          <a:xfrm>
            <a:off x="9329348" y="2760237"/>
            <a:ext cx="1788136" cy="3033173"/>
            <a:chOff x="9329348" y="2760237"/>
            <a:chExt cx="1788136" cy="3033173"/>
          </a:xfrm>
        </p:grpSpPr>
        <p:sp>
          <p:nvSpPr>
            <p:cNvPr id="53" name="Freeform 37"/>
            <p:cNvSpPr/>
            <p:nvPr>
              <p:custDataLst>
                <p:tags r:id="rId24"/>
              </p:custDataLst>
            </p:nvPr>
          </p:nvSpPr>
          <p:spPr>
            <a:xfrm>
              <a:off x="9364619" y="3294158"/>
              <a:ext cx="1717594" cy="681844"/>
            </a:xfrm>
            <a:custGeom>
              <a:avLst/>
              <a:gdLst>
                <a:gd name="connsiteX0" fmla="*/ 0 w 2782361"/>
                <a:gd name="connsiteY0" fmla="*/ 0 h 1391180"/>
                <a:gd name="connsiteX1" fmla="*/ 2782361 w 2782361"/>
                <a:gd name="connsiteY1" fmla="*/ 0 h 1391180"/>
                <a:gd name="connsiteX2" fmla="*/ 2782361 w 2782361"/>
                <a:gd name="connsiteY2" fmla="*/ 1391180 h 1391180"/>
                <a:gd name="connsiteX3" fmla="*/ 0 w 2782361"/>
                <a:gd name="connsiteY3" fmla="*/ 1391180 h 1391180"/>
                <a:gd name="connsiteX4" fmla="*/ 0 w 2782361"/>
                <a:gd name="connsiteY4" fmla="*/ 0 h 13911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361" h="1391180">
                  <a:moveTo>
                    <a:pt x="0" y="0"/>
                  </a:moveTo>
                  <a:lnTo>
                    <a:pt x="2782361" y="0"/>
                  </a:lnTo>
                  <a:lnTo>
                    <a:pt x="2782361" y="1391180"/>
                  </a:lnTo>
                  <a:lnTo>
                    <a:pt x="0" y="1391180"/>
                  </a:lnTo>
                  <a:lnTo>
                    <a:pt x="0" y="0"/>
                  </a:lnTo>
                  <a:close/>
                </a:path>
              </a:pathLst>
            </a:custGeom>
            <a:gradFill>
              <a:gsLst>
                <a:gs pos="0">
                  <a:srgbClr val="00B0F0"/>
                </a:gs>
                <a:gs pos="100000">
                  <a:srgbClr val="1C46F2"/>
                </a:gs>
              </a:gsLst>
              <a:lin ang="2700000" scaled="0"/>
            </a:gradFill>
            <a:ln>
              <a:noFill/>
            </a:ln>
            <a:effectLst/>
          </p:spPr>
          <p:txBody>
            <a:bodyPr spcFirstLastPara="0" vert="horz" wrap="square" lIns="41275" tIns="41275" rIns="41275" bIns="41275" numCol="1" spcCol="1270" anchor="ctr"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2889250" rtl="0" eaLnBrk="1" fontAlgn="auto" latinLnBrk="0" hangingPunct="1">
                <a:lnSpc>
                  <a:spcPct val="130000"/>
                </a:lnSpc>
                <a:spcBef>
                  <a:spcPct val="0"/>
                </a:spcBef>
                <a:spcAft>
                  <a:spcPct val="0"/>
                </a:spcAft>
                <a:buClrTx/>
                <a:buSzTx/>
                <a:buFontTx/>
                <a:buNone/>
                <a:defRPr/>
              </a:pPr>
              <a:endParaRPr kumimoji="0" lang="en-US" sz="3600" b="0" i="0" u="none" strike="noStrike" kern="0" cap="none" spc="0" normalizeH="0" baseline="0" noProof="0" dirty="0">
                <a:ln>
                  <a:noFill/>
                </a:ln>
                <a:solidFill>
                  <a:srgbClr val="FFFFFF"/>
                </a:solidFill>
                <a:effectLst/>
                <a:uLnTx/>
                <a:uFillTx/>
                <a:latin typeface="思源黑体 CN Light" panose="020B0300000000000000" pitchFamily="34" charset="-122"/>
                <a:ea typeface="思源黑体 CN Light"/>
                <a:cs typeface="+mn-cs"/>
                <a:sym typeface="+mn-lt"/>
              </a:endParaRPr>
            </a:p>
          </p:txBody>
        </p:sp>
        <p:cxnSp>
          <p:nvCxnSpPr>
            <p:cNvPr id="54" name="Straight Connector 44"/>
            <p:cNvCxnSpPr/>
            <p:nvPr>
              <p:custDataLst>
                <p:tags r:id="rId25"/>
              </p:custDataLst>
            </p:nvPr>
          </p:nvCxnSpPr>
          <p:spPr>
            <a:xfrm>
              <a:off x="10223416" y="2760237"/>
              <a:ext cx="0" cy="533920"/>
            </a:xfrm>
            <a:prstGeom prst="line">
              <a:avLst/>
            </a:prstGeom>
            <a:noFill/>
            <a:ln w="38100" cap="flat" cmpd="sng" algn="ctr">
              <a:solidFill>
                <a:srgbClr val="C8BB98">
                  <a:lumMod val="20000"/>
                  <a:lumOff val="80000"/>
                </a:srgbClr>
              </a:solidFill>
              <a:prstDash val="solid"/>
              <a:miter lim="800000"/>
            </a:ln>
            <a:effectLst/>
          </p:spPr>
        </p:cxnSp>
        <p:grpSp>
          <p:nvGrpSpPr>
            <p:cNvPr id="55" name="组合 54"/>
            <p:cNvGrpSpPr/>
            <p:nvPr>
              <p:custDataLst>
                <p:tags r:id="rId26"/>
              </p:custDataLst>
            </p:nvPr>
          </p:nvGrpSpPr>
          <p:grpSpPr>
            <a:xfrm>
              <a:off x="10017388" y="3402774"/>
              <a:ext cx="412057" cy="413876"/>
              <a:chOff x="5394243" y="2859058"/>
              <a:chExt cx="358769" cy="360354"/>
            </a:xfrm>
          </p:grpSpPr>
          <p:sp>
            <p:nvSpPr>
              <p:cNvPr id="59" name="AutoShape 37"/>
              <p:cNvSpPr/>
              <p:nvPr>
                <p:custDataLst>
                  <p:tags r:id="rId27"/>
                </p:custDataLst>
              </p:nvPr>
            </p:nvSpPr>
            <p:spPr bwMode="auto">
              <a:xfrm>
                <a:off x="5394243" y="2893979"/>
                <a:ext cx="327020" cy="325433"/>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ysClr val="window" lastClr="FFFFFF"/>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228600" rtl="0" eaLnBrk="1" fontAlgn="base" latinLnBrk="0" hangingPunct="0">
                  <a:lnSpc>
                    <a:spcPct val="130000"/>
                  </a:lnSpc>
                  <a:spcBef>
                    <a:spcPct val="0"/>
                  </a:spcBef>
                  <a:spcAft>
                    <a:spcPct val="0"/>
                  </a:spcAft>
                  <a:buClrTx/>
                  <a:buSzTx/>
                  <a:buFontTx/>
                  <a:buNone/>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思源黑体 CN Light"/>
                  <a:cs typeface="+mn-cs"/>
                  <a:sym typeface="+mn-lt"/>
                </a:endParaRPr>
              </a:p>
            </p:txBody>
          </p:sp>
          <p:sp>
            <p:nvSpPr>
              <p:cNvPr id="60" name="AutoShape 38"/>
              <p:cNvSpPr/>
              <p:nvPr>
                <p:custDataLst>
                  <p:tags r:id="rId28"/>
                </p:custDataLst>
              </p:nvPr>
            </p:nvSpPr>
            <p:spPr bwMode="auto">
              <a:xfrm>
                <a:off x="5551403" y="3040027"/>
                <a:ext cx="55562" cy="555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ysClr val="window" lastClr="FFFFFF"/>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228600" rtl="0" eaLnBrk="1" fontAlgn="base" latinLnBrk="0" hangingPunct="0">
                  <a:lnSpc>
                    <a:spcPct val="130000"/>
                  </a:lnSpc>
                  <a:spcBef>
                    <a:spcPct val="0"/>
                  </a:spcBef>
                  <a:spcAft>
                    <a:spcPct val="0"/>
                  </a:spcAft>
                  <a:buClrTx/>
                  <a:buSzTx/>
                  <a:buFontTx/>
                  <a:buNone/>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思源黑体 CN Light"/>
                  <a:cs typeface="+mn-cs"/>
                  <a:sym typeface="+mn-lt"/>
                </a:endParaRPr>
              </a:p>
            </p:txBody>
          </p:sp>
          <p:sp>
            <p:nvSpPr>
              <p:cNvPr id="61" name="AutoShape 39"/>
              <p:cNvSpPr/>
              <p:nvPr>
                <p:custDataLst>
                  <p:tags r:id="rId29"/>
                </p:custDataLst>
              </p:nvPr>
            </p:nvSpPr>
            <p:spPr bwMode="auto">
              <a:xfrm>
                <a:off x="5697450" y="2859058"/>
                <a:ext cx="55562" cy="571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ysClr val="window" lastClr="FFFFFF"/>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228600" rtl="0" eaLnBrk="1" fontAlgn="base" latinLnBrk="0" hangingPunct="0">
                  <a:lnSpc>
                    <a:spcPct val="130000"/>
                  </a:lnSpc>
                  <a:spcBef>
                    <a:spcPct val="0"/>
                  </a:spcBef>
                  <a:spcAft>
                    <a:spcPct val="0"/>
                  </a:spcAft>
                  <a:buClrTx/>
                  <a:buSzTx/>
                  <a:buFontTx/>
                  <a:buNone/>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思源黑体 CN Light"/>
                  <a:cs typeface="+mn-cs"/>
                  <a:sym typeface="+mn-lt"/>
                </a:endParaRPr>
              </a:p>
            </p:txBody>
          </p:sp>
          <p:sp>
            <p:nvSpPr>
              <p:cNvPr id="62" name="AutoShape 40"/>
              <p:cNvSpPr/>
              <p:nvPr>
                <p:custDataLst>
                  <p:tags r:id="rId30"/>
                </p:custDataLst>
              </p:nvPr>
            </p:nvSpPr>
            <p:spPr bwMode="auto">
              <a:xfrm>
                <a:off x="5483145" y="3028919"/>
                <a:ext cx="46037" cy="44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ysClr val="window" lastClr="FFFFFF"/>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228600" rtl="0" eaLnBrk="1" fontAlgn="base" latinLnBrk="0" hangingPunct="0">
                  <a:lnSpc>
                    <a:spcPct val="130000"/>
                  </a:lnSpc>
                  <a:spcBef>
                    <a:spcPct val="0"/>
                  </a:spcBef>
                  <a:spcAft>
                    <a:spcPct val="0"/>
                  </a:spcAft>
                  <a:buClrTx/>
                  <a:buSzTx/>
                  <a:buFontTx/>
                  <a:buNone/>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思源黑体 CN Light"/>
                  <a:cs typeface="+mn-cs"/>
                  <a:sym typeface="+mn-lt"/>
                </a:endParaRPr>
              </a:p>
            </p:txBody>
          </p:sp>
          <p:sp>
            <p:nvSpPr>
              <p:cNvPr id="63" name="AutoShape 41"/>
              <p:cNvSpPr/>
              <p:nvPr>
                <p:custDataLst>
                  <p:tags r:id="rId31"/>
                </p:custDataLst>
              </p:nvPr>
            </p:nvSpPr>
            <p:spPr bwMode="auto">
              <a:xfrm>
                <a:off x="5529189" y="3106699"/>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ysClr val="window" lastClr="FFFFFF"/>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228600" rtl="0" eaLnBrk="1" fontAlgn="base" latinLnBrk="0" hangingPunct="0">
                  <a:lnSpc>
                    <a:spcPct val="130000"/>
                  </a:lnSpc>
                  <a:spcBef>
                    <a:spcPct val="0"/>
                  </a:spcBef>
                  <a:spcAft>
                    <a:spcPct val="0"/>
                  </a:spcAft>
                  <a:buClrTx/>
                  <a:buSzTx/>
                  <a:buFontTx/>
                  <a:buNone/>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思源黑体 CN Light"/>
                  <a:cs typeface="+mn-cs"/>
                  <a:sym typeface="+mn-lt"/>
                </a:endParaRPr>
              </a:p>
            </p:txBody>
          </p:sp>
          <p:sp>
            <p:nvSpPr>
              <p:cNvPr id="64" name="AutoShape 42"/>
              <p:cNvSpPr/>
              <p:nvPr>
                <p:custDataLst>
                  <p:tags r:id="rId32"/>
                </p:custDataLst>
              </p:nvPr>
            </p:nvSpPr>
            <p:spPr bwMode="auto">
              <a:xfrm>
                <a:off x="5708650" y="2938463"/>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ysClr val="window" lastClr="FFFFFF"/>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228600" rtl="0" eaLnBrk="1" fontAlgn="base" latinLnBrk="0" hangingPunct="0">
                  <a:lnSpc>
                    <a:spcPct val="130000"/>
                  </a:lnSpc>
                  <a:spcBef>
                    <a:spcPct val="0"/>
                  </a:spcBef>
                  <a:spcAft>
                    <a:spcPct val="0"/>
                  </a:spcAft>
                  <a:buClrTx/>
                  <a:buSzTx/>
                  <a:buFontTx/>
                  <a:buNone/>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思源黑体 CN Light"/>
                  <a:cs typeface="+mn-cs"/>
                  <a:sym typeface="+mn-lt"/>
                </a:endParaRPr>
              </a:p>
            </p:txBody>
          </p:sp>
        </p:grpSp>
        <p:grpSp>
          <p:nvGrpSpPr>
            <p:cNvPr id="56" name="组合 55"/>
            <p:cNvGrpSpPr/>
            <p:nvPr/>
          </p:nvGrpSpPr>
          <p:grpSpPr>
            <a:xfrm>
              <a:off x="9329348" y="4222797"/>
              <a:ext cx="1788136" cy="1570613"/>
              <a:chOff x="1075272" y="4222797"/>
              <a:chExt cx="1788136" cy="1570613"/>
            </a:xfrm>
          </p:grpSpPr>
          <p:sp>
            <p:nvSpPr>
              <p:cNvPr id="57" name="Rectangle 16"/>
              <p:cNvSpPr/>
              <p:nvPr/>
            </p:nvSpPr>
            <p:spPr>
              <a:xfrm>
                <a:off x="1075272" y="4756716"/>
                <a:ext cx="1788136" cy="1036694"/>
              </a:xfrm>
              <a:prstGeom prst="rect">
                <a:avLst/>
              </a:prstGeom>
            </p:spPr>
            <p:txBody>
              <a:bodyPr wrap="square">
                <a:spAutoFit/>
              </a:bodyPr>
              <a:lstStyle/>
              <a:p>
                <a:pPr marL="0" marR="0" lvl="0" indent="0" algn="ctr" defTabSz="914400" eaLnBrk="1" fontAlgn="auto" latinLnBrk="0" hangingPunct="1">
                  <a:lnSpc>
                    <a:spcPct val="150000"/>
                  </a:lnSpc>
                  <a:spcBef>
                    <a:spcPts val="0"/>
                  </a:spcBef>
                  <a:spcAft>
                    <a:spcPts val="0"/>
                  </a:spcAft>
                  <a:buClr>
                    <a:srgbClr val="E24848"/>
                  </a:buClr>
                  <a:buSzTx/>
                  <a:buFontTx/>
                  <a:buNone/>
                  <a:defRPr/>
                </a:pPr>
                <a:r>
                  <a:rPr kumimoji="0" lang="zh-CN" altLang="en-US"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rPr>
                  <a:t>单击此处键入文本单击</a:t>
                </a:r>
                <a:endParaRPr kumimoji="0" lang="en-US" altLang="zh-CN"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endParaRPr>
              </a:p>
              <a:p>
                <a:pPr marL="0" marR="0" lvl="0" indent="0" algn="ctr" defTabSz="914400" eaLnBrk="1" fontAlgn="auto" latinLnBrk="0" hangingPunct="1">
                  <a:lnSpc>
                    <a:spcPct val="150000"/>
                  </a:lnSpc>
                  <a:spcBef>
                    <a:spcPts val="0"/>
                  </a:spcBef>
                  <a:spcAft>
                    <a:spcPts val="0"/>
                  </a:spcAft>
                  <a:buClr>
                    <a:srgbClr val="E24848"/>
                  </a:buClr>
                  <a:buSzTx/>
                  <a:buFontTx/>
                  <a:buNone/>
                  <a:defRPr/>
                </a:pPr>
                <a:r>
                  <a:rPr kumimoji="0" lang="zh-CN" altLang="en-US"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rPr>
                  <a:t>此处键入文本单击此处键入文本单击此处键入文本单击此处键入文本单击</a:t>
                </a:r>
                <a:endParaRPr kumimoji="0" lang="en-US" altLang="zh-CN"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endParaRPr>
              </a:p>
            </p:txBody>
          </p:sp>
          <p:sp>
            <p:nvSpPr>
              <p:cNvPr id="58" name="Title 11"/>
              <p:cNvSpPr txBox="1"/>
              <p:nvPr/>
            </p:nvSpPr>
            <p:spPr>
              <a:xfrm>
                <a:off x="1224356" y="4222797"/>
                <a:ext cx="1489968" cy="400111"/>
              </a:xfrm>
              <a:prstGeom prst="rect">
                <a:avLst/>
              </a:prstGeom>
              <a:noFill/>
            </p:spPr>
            <p:txBody>
              <a:bodyPr wrap="square" rtlCol="0">
                <a:spAutoFit/>
              </a:bodyPr>
              <a:lstStyle>
                <a:defPPr>
                  <a:defRPr lang="zh-CN"/>
                </a:defPPr>
                <a:lvl1pPr>
                  <a:defRPr sz="5400">
                    <a:gradFill>
                      <a:gsLst>
                        <a:gs pos="11000">
                          <a:srgbClr val="2F88E5">
                            <a:alpha val="90000"/>
                          </a:srgbClr>
                        </a:gs>
                        <a:gs pos="100000">
                          <a:srgbClr val="1BCAB5">
                            <a:alpha val="90000"/>
                          </a:srgbClr>
                        </a:gs>
                      </a:gsLst>
                      <a:lin ang="16200000" scaled="1"/>
                    </a:gradFill>
                    <a:latin typeface="Agency FB" panose="020B050302020202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gradFill>
                      <a:gsLst>
                        <a:gs pos="0">
                          <a:srgbClr val="00B0F0"/>
                        </a:gs>
                        <a:gs pos="100000">
                          <a:srgbClr val="1C46F2"/>
                        </a:gs>
                      </a:gsLst>
                      <a:lin ang="2700000" scaled="0"/>
                    </a:gradFill>
                    <a:effectLst/>
                    <a:uLnTx/>
                    <a:uFillTx/>
                    <a:latin typeface="思源黑体 CN Bold" panose="020B0800000000000000" pitchFamily="34" charset="-122"/>
                    <a:ea typeface="思源黑体 CN Bold" panose="020B0800000000000000" pitchFamily="34" charset="-122"/>
                  </a:rPr>
                  <a:t>标题文字</a:t>
                </a:r>
                <a:endParaRPr kumimoji="0" lang="en-US" sz="2000" b="0" i="0" u="none" strike="noStrike" kern="0" cap="none" spc="0" normalizeH="0" baseline="0" noProof="0" dirty="0">
                  <a:ln>
                    <a:noFill/>
                  </a:ln>
                  <a:gradFill>
                    <a:gsLst>
                      <a:gs pos="0">
                        <a:srgbClr val="00B0F0"/>
                      </a:gs>
                      <a:gs pos="100000">
                        <a:srgbClr val="1C46F2"/>
                      </a:gs>
                    </a:gsLst>
                    <a:lin ang="2700000" scaled="0"/>
                  </a:gradFill>
                  <a:effectLst/>
                  <a:uLnTx/>
                  <a:uFillTx/>
                  <a:latin typeface="思源黑体 CN Bold" panose="020B0800000000000000" pitchFamily="34" charset="-122"/>
                  <a:ea typeface="思源黑体 CN Bold" panose="020B0800000000000000" pitchFamily="34"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anim calcmode="lin" valueType="num">
                                      <p:cBhvr>
                                        <p:cTn id="8" dur="500" fill="hold"/>
                                        <p:tgtEl>
                                          <p:spTgt spid="33"/>
                                        </p:tgtEl>
                                        <p:attrNameLst>
                                          <p:attrName>ppt_x</p:attrName>
                                        </p:attrNameLst>
                                      </p:cBhvr>
                                      <p:tavLst>
                                        <p:tav tm="0">
                                          <p:val>
                                            <p:strVal val="#ppt_x"/>
                                          </p:val>
                                        </p:tav>
                                        <p:tav tm="100000">
                                          <p:val>
                                            <p:strVal val="#ppt_x"/>
                                          </p:val>
                                        </p:tav>
                                      </p:tavLst>
                                    </p:anim>
                                    <p:anim calcmode="lin" valueType="num">
                                      <p:cBhvr>
                                        <p:cTn id="9" dur="500" fill="hold"/>
                                        <p:tgtEl>
                                          <p:spTgt spid="3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anim calcmode="lin" valueType="num">
                                      <p:cBhvr>
                                        <p:cTn id="14" dur="500" fill="hold"/>
                                        <p:tgtEl>
                                          <p:spTgt spid="26"/>
                                        </p:tgtEl>
                                        <p:attrNameLst>
                                          <p:attrName>ppt_x</p:attrName>
                                        </p:attrNameLst>
                                      </p:cBhvr>
                                      <p:tavLst>
                                        <p:tav tm="0">
                                          <p:val>
                                            <p:strVal val="#ppt_x"/>
                                          </p:val>
                                        </p:tav>
                                        <p:tav tm="100000">
                                          <p:val>
                                            <p:strVal val="#ppt_x"/>
                                          </p:val>
                                        </p:tav>
                                      </p:tavLst>
                                    </p:anim>
                                    <p:anim calcmode="lin" valueType="num">
                                      <p:cBhvr>
                                        <p:cTn id="15" dur="500" fill="hold"/>
                                        <p:tgtEl>
                                          <p:spTgt spid="2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anim calcmode="lin" valueType="num">
                                      <p:cBhvr>
                                        <p:cTn id="20" dur="500" fill="hold"/>
                                        <p:tgtEl>
                                          <p:spTgt spid="17"/>
                                        </p:tgtEl>
                                        <p:attrNameLst>
                                          <p:attrName>ppt_x</p:attrName>
                                        </p:attrNameLst>
                                      </p:cBhvr>
                                      <p:tavLst>
                                        <p:tav tm="0">
                                          <p:val>
                                            <p:strVal val="#ppt_x"/>
                                          </p:val>
                                        </p:tav>
                                        <p:tav tm="100000">
                                          <p:val>
                                            <p:strVal val="#ppt_x"/>
                                          </p:val>
                                        </p:tav>
                                      </p:tavLst>
                                    </p:anim>
                                    <p:anim calcmode="lin" valueType="num">
                                      <p:cBhvr>
                                        <p:cTn id="21" dur="500" fill="hold"/>
                                        <p:tgtEl>
                                          <p:spTgt spid="1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anim calcmode="lin" valueType="num">
                                      <p:cBhvr>
                                        <p:cTn id="26" dur="500" fill="hold"/>
                                        <p:tgtEl>
                                          <p:spTgt spid="43"/>
                                        </p:tgtEl>
                                        <p:attrNameLst>
                                          <p:attrName>ppt_x</p:attrName>
                                        </p:attrNameLst>
                                      </p:cBhvr>
                                      <p:tavLst>
                                        <p:tav tm="0">
                                          <p:val>
                                            <p:strVal val="#ppt_x"/>
                                          </p:val>
                                        </p:tav>
                                        <p:tav tm="100000">
                                          <p:val>
                                            <p:strVal val="#ppt_x"/>
                                          </p:val>
                                        </p:tav>
                                      </p:tavLst>
                                    </p:anim>
                                    <p:anim calcmode="lin" valueType="num">
                                      <p:cBhvr>
                                        <p:cTn id="27" dur="500" fill="hold"/>
                                        <p:tgtEl>
                                          <p:spTgt spid="43"/>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fade">
                                      <p:cBhvr>
                                        <p:cTn id="31" dur="500"/>
                                        <p:tgtEl>
                                          <p:spTgt spid="52"/>
                                        </p:tgtEl>
                                      </p:cBhvr>
                                    </p:animEffect>
                                    <p:anim calcmode="lin" valueType="num">
                                      <p:cBhvr>
                                        <p:cTn id="32" dur="500" fill="hold"/>
                                        <p:tgtEl>
                                          <p:spTgt spid="52"/>
                                        </p:tgtEl>
                                        <p:attrNameLst>
                                          <p:attrName>ppt_x</p:attrName>
                                        </p:attrNameLst>
                                      </p:cBhvr>
                                      <p:tavLst>
                                        <p:tav tm="0">
                                          <p:val>
                                            <p:strVal val="#ppt_x"/>
                                          </p:val>
                                        </p:tav>
                                        <p:tav tm="100000">
                                          <p:val>
                                            <p:strVal val="#ppt_x"/>
                                          </p:val>
                                        </p:tav>
                                      </p:tavLst>
                                    </p:anim>
                                    <p:anim calcmode="lin" valueType="num">
                                      <p:cBhvr>
                                        <p:cTn id="33" dur="5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1"/>
          <a:stretch>
            <a:fillRect/>
          </a:stretch>
        </p:blipFill>
        <p:spPr>
          <a:xfrm>
            <a:off x="2301914" y="2515088"/>
            <a:ext cx="1127858" cy="280440"/>
          </a:xfrm>
          <a:prstGeom prst="rect">
            <a:avLst/>
          </a:prstGeom>
        </p:spPr>
      </p:pic>
      <p:sp>
        <p:nvSpPr>
          <p:cNvPr id="2" name="任意多边形: 形状 1"/>
          <p:cNvSpPr/>
          <p:nvPr/>
        </p:nvSpPr>
        <p:spPr>
          <a:xfrm flipV="1">
            <a:off x="0" y="1690914"/>
            <a:ext cx="5958300" cy="5167086"/>
          </a:xfrm>
          <a:custGeom>
            <a:avLst/>
            <a:gdLst>
              <a:gd name="connsiteX0" fmla="*/ 3785752 w 5222961"/>
              <a:gd name="connsiteY0" fmla="*/ 0 h 4529394"/>
              <a:gd name="connsiteX1" fmla="*/ 5207283 w 5222961"/>
              <a:gd name="connsiteY1" fmla="*/ 0 h 4529394"/>
              <a:gd name="connsiteX2" fmla="*/ 5217523 w 5222961"/>
              <a:gd name="connsiteY2" fmla="*/ 134664 h 4529394"/>
              <a:gd name="connsiteX3" fmla="*/ 5222961 w 5222961"/>
              <a:gd name="connsiteY3" fmla="*/ 349748 h 4529394"/>
              <a:gd name="connsiteX4" fmla="*/ 1043315 w 5222961"/>
              <a:gd name="connsiteY4" fmla="*/ 4529394 h 4529394"/>
              <a:gd name="connsiteX5" fmla="*/ 200971 w 5222961"/>
              <a:gd name="connsiteY5" fmla="*/ 4444479 h 4529394"/>
              <a:gd name="connsiteX6" fmla="*/ 0 w 5222961"/>
              <a:gd name="connsiteY6" fmla="*/ 4398095 h 4529394"/>
              <a:gd name="connsiteX7" fmla="*/ 0 w 5222961"/>
              <a:gd name="connsiteY7" fmla="*/ 2911568 h 4529394"/>
              <a:gd name="connsiteX8" fmla="*/ 220515 w 5222961"/>
              <a:gd name="connsiteY8" fmla="*/ 2992278 h 4529394"/>
              <a:gd name="connsiteX9" fmla="*/ 1043314 w 5222961"/>
              <a:gd name="connsiteY9" fmla="*/ 3116673 h 4529394"/>
              <a:gd name="connsiteX10" fmla="*/ 3810239 w 5222961"/>
              <a:gd name="connsiteY10" fmla="*/ 349748 h 4529394"/>
              <a:gd name="connsiteX11" fmla="*/ 3795954 w 5222961"/>
              <a:gd name="connsiteY11" fmla="*/ 66846 h 45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2961" h="4529394">
                <a:moveTo>
                  <a:pt x="3785752" y="0"/>
                </a:moveTo>
                <a:lnTo>
                  <a:pt x="5207283" y="0"/>
                </a:lnTo>
                <a:lnTo>
                  <a:pt x="5217523" y="134664"/>
                </a:lnTo>
                <a:cubicBezTo>
                  <a:pt x="5221134" y="205903"/>
                  <a:pt x="5222961" y="277612"/>
                  <a:pt x="5222961" y="349748"/>
                </a:cubicBezTo>
                <a:cubicBezTo>
                  <a:pt x="5222961" y="2658103"/>
                  <a:pt x="3351670" y="4529394"/>
                  <a:pt x="1043315" y="4529394"/>
                </a:cubicBezTo>
                <a:cubicBezTo>
                  <a:pt x="754771" y="4529394"/>
                  <a:pt x="473055" y="4500155"/>
                  <a:pt x="200971" y="4444479"/>
                </a:cubicBezTo>
                <a:lnTo>
                  <a:pt x="0" y="4398095"/>
                </a:lnTo>
                <a:lnTo>
                  <a:pt x="0" y="2911568"/>
                </a:lnTo>
                <a:lnTo>
                  <a:pt x="220515" y="2992278"/>
                </a:lnTo>
                <a:cubicBezTo>
                  <a:pt x="480437" y="3073122"/>
                  <a:pt x="756790" y="3116673"/>
                  <a:pt x="1043314" y="3116673"/>
                </a:cubicBezTo>
                <a:cubicBezTo>
                  <a:pt x="2571444" y="3116673"/>
                  <a:pt x="3810239" y="1877878"/>
                  <a:pt x="3810239" y="349748"/>
                </a:cubicBezTo>
                <a:cubicBezTo>
                  <a:pt x="3810239" y="254240"/>
                  <a:pt x="3805400" y="159862"/>
                  <a:pt x="3795954" y="66846"/>
                </a:cubicBezTo>
                <a:close/>
              </a:path>
            </a:pathLst>
          </a:custGeom>
          <a:gradFill flip="none" rotWithShape="0">
            <a:gsLst>
              <a:gs pos="100000">
                <a:srgbClr val="1C46F2"/>
              </a:gs>
              <a:gs pos="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sp>
        <p:nvSpPr>
          <p:cNvPr id="3" name="任意多边形: 形状 2"/>
          <p:cNvSpPr/>
          <p:nvPr/>
        </p:nvSpPr>
        <p:spPr>
          <a:xfrm>
            <a:off x="10004503" y="0"/>
            <a:ext cx="1534297" cy="566738"/>
          </a:xfrm>
          <a:custGeom>
            <a:avLst/>
            <a:gdLst>
              <a:gd name="connsiteX0" fmla="*/ 0 w 1534297"/>
              <a:gd name="connsiteY0" fmla="*/ 0 h 566738"/>
              <a:gd name="connsiteX1" fmla="*/ 1534297 w 1534297"/>
              <a:gd name="connsiteY1" fmla="*/ 0 h 566738"/>
              <a:gd name="connsiteX2" fmla="*/ 1511535 w 1534297"/>
              <a:gd name="connsiteY2" fmla="*/ 73325 h 566738"/>
              <a:gd name="connsiteX3" fmla="*/ 767148 w 1534297"/>
              <a:gd name="connsiteY3" fmla="*/ 566738 h 566738"/>
              <a:gd name="connsiteX4" fmla="*/ 22761 w 1534297"/>
              <a:gd name="connsiteY4" fmla="*/ 73325 h 566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4297" h="566738">
                <a:moveTo>
                  <a:pt x="0" y="0"/>
                </a:moveTo>
                <a:lnTo>
                  <a:pt x="1534297" y="0"/>
                </a:lnTo>
                <a:lnTo>
                  <a:pt x="1511535" y="73325"/>
                </a:lnTo>
                <a:cubicBezTo>
                  <a:pt x="1388893" y="363283"/>
                  <a:pt x="1101780" y="566738"/>
                  <a:pt x="767148" y="566738"/>
                </a:cubicBezTo>
                <a:cubicBezTo>
                  <a:pt x="432516" y="566738"/>
                  <a:pt x="145403" y="363283"/>
                  <a:pt x="22761" y="73325"/>
                </a:cubicBezTo>
                <a:close/>
              </a:path>
            </a:pathLst>
          </a:custGeom>
          <a:solidFill>
            <a:srgbClr val="F4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pitchFamily="34" charset="-122"/>
              <a:ea typeface="思源黑体 CN Bold" panose="020B0800000000000000" pitchFamily="34" charset="-122"/>
            </a:endParaRPr>
          </a:p>
        </p:txBody>
      </p:sp>
      <p:sp>
        <p:nvSpPr>
          <p:cNvPr id="7" name="任意多边形: 形状 6"/>
          <p:cNvSpPr/>
          <p:nvPr/>
        </p:nvSpPr>
        <p:spPr>
          <a:xfrm>
            <a:off x="11626785" y="1321433"/>
            <a:ext cx="810911" cy="1621822"/>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gradFill flip="none" rotWithShape="0">
            <a:gsLst>
              <a:gs pos="100000">
                <a:srgbClr val="1C46F2"/>
              </a:gs>
              <a:gs pos="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sp>
        <p:nvSpPr>
          <p:cNvPr id="20" name="矩形 19"/>
          <p:cNvSpPr/>
          <p:nvPr/>
        </p:nvSpPr>
        <p:spPr>
          <a:xfrm rot="10800000" flipV="1">
            <a:off x="11156214" y="6205386"/>
            <a:ext cx="448841" cy="53084"/>
          </a:xfrm>
          <a:prstGeom prst="rect">
            <a:avLst/>
          </a:prstGeom>
          <a:gradFill flip="none" rotWithShape="0">
            <a:gsLst>
              <a:gs pos="100000">
                <a:srgbClr val="1C46F2"/>
              </a:gs>
              <a:gs pos="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sp>
        <p:nvSpPr>
          <p:cNvPr id="36" name="文本框 35"/>
          <p:cNvSpPr txBox="1"/>
          <p:nvPr/>
        </p:nvSpPr>
        <p:spPr>
          <a:xfrm>
            <a:off x="480825" y="427671"/>
            <a:ext cx="1094593" cy="276999"/>
          </a:xfrm>
          <a:prstGeom prst="rect">
            <a:avLst/>
          </a:prstGeom>
          <a:noFill/>
          <a:ln>
            <a:solidFill>
              <a:schemeClr val="tx1">
                <a:lumMod val="75000"/>
                <a:lumOff val="25000"/>
              </a:schemeClr>
            </a:solidFill>
          </a:ln>
        </p:spPr>
        <p:txBody>
          <a:bodyPr wrap="square" rtlCol="0">
            <a:spAutoFit/>
          </a:bodyPr>
          <a:lstStyle/>
          <a:p>
            <a:pPr lvl="0" algn="dist">
              <a:defRPr/>
            </a:pPr>
            <a:r>
              <a:rPr kumimoji="0" lang="en-US" altLang="zh-CN" sz="1200" b="0" i="0" u="none" strike="noStrike" kern="1200" cap="none" spc="0" normalizeH="0" baseline="0" noProof="0" dirty="0">
                <a:ln>
                  <a:noFill/>
                </a:ln>
                <a:solidFill>
                  <a:prstClr val="black">
                    <a:lumMod val="85000"/>
                    <a:lumOff val="15000"/>
                  </a:prstClr>
                </a:solidFill>
                <a:effectLst/>
                <a:uLnTx/>
                <a:uFillTx/>
                <a:latin typeface="思源黑体 CN Light" panose="020B0300000000000000" pitchFamily="34" charset="-122"/>
                <a:ea typeface="思源黑体 CN Light" panose="020B0300000000000000" pitchFamily="34" charset="-122"/>
              </a:rPr>
              <a:t>YOUR  LOGO</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思源黑体 CN Light" panose="020B0300000000000000" pitchFamily="34" charset="-122"/>
              <a:ea typeface="思源黑体 CN Light" panose="020B0300000000000000" pitchFamily="34" charset="-122"/>
            </a:endParaRPr>
          </a:p>
        </p:txBody>
      </p:sp>
      <p:pic>
        <p:nvPicPr>
          <p:cNvPr id="45" name="图片 44" descr="几个人在桌子前吃蛋糕&#10;&#10;中度可信度描述已自动生成"/>
          <p:cNvPicPr>
            <a:picLocks noChangeAspect="1"/>
          </p:cNvPicPr>
          <p:nvPr/>
        </p:nvPicPr>
        <p:blipFill rotWithShape="1">
          <a:blip r:embed="rId2">
            <a:extLst>
              <a:ext uri="{28A0092B-C50C-407E-A947-70E740481C1C}">
                <a14:useLocalDpi xmlns:a14="http://schemas.microsoft.com/office/drawing/2010/main" val="0"/>
              </a:ext>
            </a:extLst>
          </a:blip>
          <a:srcRect l="32179" t="1041" r="35983" b="2697"/>
          <a:stretch>
            <a:fillRect/>
          </a:stretch>
        </p:blipFill>
        <p:spPr>
          <a:xfrm>
            <a:off x="2006402" y="968375"/>
            <a:ext cx="2440940" cy="4921250"/>
          </a:xfrm>
          <a:custGeom>
            <a:avLst/>
            <a:gdLst>
              <a:gd name="connsiteX0" fmla="*/ 136923 w 2440940"/>
              <a:gd name="connsiteY0" fmla="*/ 0 h 4921250"/>
              <a:gd name="connsiteX1" fmla="*/ 2304017 w 2440940"/>
              <a:gd name="connsiteY1" fmla="*/ 0 h 4921250"/>
              <a:gd name="connsiteX2" fmla="*/ 2440940 w 2440940"/>
              <a:gd name="connsiteY2" fmla="*/ 135890 h 4921250"/>
              <a:gd name="connsiteX3" fmla="*/ 2440940 w 2440940"/>
              <a:gd name="connsiteY3" fmla="*/ 4786630 h 4921250"/>
              <a:gd name="connsiteX4" fmla="*/ 2357263 w 2440940"/>
              <a:gd name="connsiteY4" fmla="*/ 4911824 h 4921250"/>
              <a:gd name="connsiteX5" fmla="*/ 2310339 w 2440940"/>
              <a:gd name="connsiteY5" fmla="*/ 4921250 h 4921250"/>
              <a:gd name="connsiteX6" fmla="*/ 130601 w 2440940"/>
              <a:gd name="connsiteY6" fmla="*/ 4921250 h 4921250"/>
              <a:gd name="connsiteX7" fmla="*/ 83678 w 2440940"/>
              <a:gd name="connsiteY7" fmla="*/ 4911824 h 4921250"/>
              <a:gd name="connsiteX8" fmla="*/ 0 w 2440940"/>
              <a:gd name="connsiteY8" fmla="*/ 4786630 h 4921250"/>
              <a:gd name="connsiteX9" fmla="*/ 0 w 2440940"/>
              <a:gd name="connsiteY9" fmla="*/ 135890 h 4921250"/>
              <a:gd name="connsiteX10" fmla="*/ 136923 w 2440940"/>
              <a:gd name="connsiteY10" fmla="*/ 0 h 4921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0940" h="4921250">
                <a:moveTo>
                  <a:pt x="136923" y="0"/>
                </a:moveTo>
                <a:lnTo>
                  <a:pt x="2304017" y="0"/>
                </a:lnTo>
                <a:cubicBezTo>
                  <a:pt x="2379517" y="0"/>
                  <a:pt x="2440940" y="60960"/>
                  <a:pt x="2440940" y="135890"/>
                </a:cubicBezTo>
                <a:lnTo>
                  <a:pt x="2440940" y="4786630"/>
                </a:lnTo>
                <a:cubicBezTo>
                  <a:pt x="2440940" y="4842828"/>
                  <a:pt x="2406389" y="4891167"/>
                  <a:pt x="2357263" y="4911824"/>
                </a:cubicBezTo>
                <a:lnTo>
                  <a:pt x="2310339" y="4921250"/>
                </a:lnTo>
                <a:lnTo>
                  <a:pt x="130601" y="4921250"/>
                </a:lnTo>
                <a:lnTo>
                  <a:pt x="83678" y="4911824"/>
                </a:lnTo>
                <a:cubicBezTo>
                  <a:pt x="34551" y="4891167"/>
                  <a:pt x="0" y="4842828"/>
                  <a:pt x="0" y="4786630"/>
                </a:cubicBezTo>
                <a:lnTo>
                  <a:pt x="0" y="135890"/>
                </a:lnTo>
                <a:cubicBezTo>
                  <a:pt x="0" y="60960"/>
                  <a:pt x="61424" y="0"/>
                  <a:pt x="136923" y="0"/>
                </a:cubicBezTo>
                <a:close/>
              </a:path>
            </a:pathLst>
          </a:custGeom>
        </p:spPr>
      </p:pic>
      <p:pic>
        <p:nvPicPr>
          <p:cNvPr id="9" name="图片 8"/>
          <p:cNvPicPr>
            <a:picLocks noChangeAspect="1"/>
          </p:cNvPicPr>
          <p:nvPr/>
        </p:nvPicPr>
        <p:blipFill>
          <a:blip r:embed="rId3" cstate="screen">
            <a:extLst>
              <a:ext uri="{BEBA8EAE-BF5A-486C-A8C5-ECC9F3942E4B}">
                <a14:imgProps xmlns:a14="http://schemas.microsoft.com/office/drawing/2010/main">
                  <a14:imgLayer r:embed="rId4">
                    <a14:imgEffect>
                      <a14:brightnessContrast bright="50000"/>
                    </a14:imgEffect>
                  </a14:imgLayer>
                </a14:imgProps>
              </a:ext>
            </a:extLst>
          </a:blip>
          <a:stretch>
            <a:fillRect/>
          </a:stretch>
        </p:blipFill>
        <p:spPr>
          <a:xfrm flipH="1">
            <a:off x="565215" y="777240"/>
            <a:ext cx="4601256" cy="6080760"/>
          </a:xfrm>
          <a:prstGeom prst="rect">
            <a:avLst/>
          </a:prstGeom>
        </p:spPr>
      </p:pic>
      <p:grpSp>
        <p:nvGrpSpPr>
          <p:cNvPr id="18" name="组合 17"/>
          <p:cNvGrpSpPr/>
          <p:nvPr/>
        </p:nvGrpSpPr>
        <p:grpSpPr>
          <a:xfrm>
            <a:off x="6456086" y="1853367"/>
            <a:ext cx="5149215" cy="3065390"/>
            <a:chOff x="6329294" y="1863645"/>
            <a:chExt cx="5549255" cy="3065390"/>
          </a:xfrm>
        </p:grpSpPr>
        <p:grpSp>
          <p:nvGrpSpPr>
            <p:cNvPr id="19" name="组合 18"/>
            <p:cNvGrpSpPr/>
            <p:nvPr/>
          </p:nvGrpSpPr>
          <p:grpSpPr>
            <a:xfrm>
              <a:off x="6329294" y="2665586"/>
              <a:ext cx="5549255" cy="2263449"/>
              <a:chOff x="896869" y="2507232"/>
              <a:chExt cx="5549255" cy="2263449"/>
            </a:xfrm>
          </p:grpSpPr>
          <p:sp>
            <p:nvSpPr>
              <p:cNvPr id="22" name="文本框 21"/>
              <p:cNvSpPr txBox="1"/>
              <p:nvPr/>
            </p:nvSpPr>
            <p:spPr>
              <a:xfrm>
                <a:off x="953747" y="4370571"/>
                <a:ext cx="5184001" cy="400110"/>
              </a:xfrm>
              <a:prstGeom prst="rect">
                <a:avLst/>
              </a:prstGeom>
              <a:noFill/>
            </p:spPr>
            <p:txBody>
              <a:bodyPr wrap="square" rtlCol="0">
                <a:spAutoFit/>
              </a:bodyPr>
              <a:lstStyle/>
              <a:p>
                <a:pPr algn="dist"/>
                <a:r>
                  <a:rPr lang="en-US" altLang="zh-CN" sz="2000" dirty="0">
                    <a:solidFill>
                      <a:schemeClr val="bg1">
                        <a:lumMod val="85000"/>
                      </a:schemeClr>
                    </a:solidFill>
                    <a:latin typeface="思源黑体 CN Light" panose="020B0300000000000000" pitchFamily="34" charset="-122"/>
                    <a:ea typeface="思源黑体 CN Light" panose="020B0300000000000000" pitchFamily="34" charset="-122"/>
                  </a:rPr>
                  <a:t>SECURITY MEASURES</a:t>
                </a:r>
                <a:endParaRPr lang="en-US" altLang="zh-CN" sz="2000" dirty="0">
                  <a:solidFill>
                    <a:schemeClr val="bg1">
                      <a:lumMod val="85000"/>
                    </a:schemeClr>
                  </a:solidFill>
                  <a:latin typeface="思源黑体 CN Light" panose="020B0300000000000000" pitchFamily="34" charset="-122"/>
                  <a:ea typeface="思源黑体 CN Light" panose="020B0300000000000000" pitchFamily="34" charset="-122"/>
                </a:endParaRPr>
              </a:p>
            </p:txBody>
          </p:sp>
          <p:grpSp>
            <p:nvGrpSpPr>
              <p:cNvPr id="23" name="组合 22"/>
              <p:cNvGrpSpPr/>
              <p:nvPr/>
            </p:nvGrpSpPr>
            <p:grpSpPr>
              <a:xfrm>
                <a:off x="896869" y="2507232"/>
                <a:ext cx="5549255" cy="1700181"/>
                <a:chOff x="896869" y="2507232"/>
                <a:chExt cx="5549255" cy="1700181"/>
              </a:xfrm>
            </p:grpSpPr>
            <p:sp>
              <p:nvSpPr>
                <p:cNvPr id="24" name="文本框 23"/>
                <p:cNvSpPr txBox="1"/>
                <p:nvPr/>
              </p:nvSpPr>
              <p:spPr>
                <a:xfrm>
                  <a:off x="896869" y="2507232"/>
                  <a:ext cx="5549255" cy="1568450"/>
                </a:xfrm>
                <a:prstGeom prst="rect">
                  <a:avLst/>
                </a:prstGeom>
                <a:noFill/>
              </p:spPr>
              <p:txBody>
                <a:bodyPr wrap="square" rtlCol="0">
                  <a:spAutoFit/>
                </a:bodyPr>
                <a:lstStyle/>
                <a:p>
                  <a:r>
                    <a:rPr lang="zh-CN" altLang="en-US" sz="9600" dirty="0">
                      <a:gradFill>
                        <a:gsLst>
                          <a:gs pos="0">
                            <a:srgbClr val="00B0F0"/>
                          </a:gs>
                          <a:gs pos="100000">
                            <a:srgbClr val="1C46F2"/>
                          </a:gs>
                        </a:gsLst>
                        <a:lin ang="2700000" scaled="1"/>
                      </a:gradFill>
                      <a:latin typeface="站酷庆科黄油体" panose="02000803000000020004" pitchFamily="2" charset="-122"/>
                      <a:ea typeface="站酷庆科黄油体" panose="02000803000000020004" pitchFamily="2" charset="-122"/>
                    </a:rPr>
                    <a:t>安全措施</a:t>
                  </a:r>
                  <a:endParaRPr lang="zh-CN" altLang="en-US" sz="9600" dirty="0">
                    <a:gradFill>
                      <a:gsLst>
                        <a:gs pos="0">
                          <a:srgbClr val="00B0F0"/>
                        </a:gs>
                        <a:gs pos="100000">
                          <a:srgbClr val="1C46F2"/>
                        </a:gs>
                      </a:gsLst>
                      <a:lin ang="2700000" scaled="1"/>
                    </a:gradFill>
                    <a:latin typeface="站酷庆科黄油体" panose="02000803000000020004" pitchFamily="2" charset="-122"/>
                    <a:ea typeface="站酷庆科黄油体" panose="02000803000000020004" pitchFamily="2" charset="-122"/>
                  </a:endParaRPr>
                </a:p>
              </p:txBody>
            </p:sp>
            <p:sp>
              <p:nvSpPr>
                <p:cNvPr id="25" name="矩形: 圆角 24"/>
                <p:cNvSpPr/>
                <p:nvPr/>
              </p:nvSpPr>
              <p:spPr>
                <a:xfrm rot="10800000" flipH="1" flipV="1">
                  <a:off x="1020003" y="4171413"/>
                  <a:ext cx="5184000" cy="36000"/>
                </a:xfrm>
                <a:prstGeom prst="roundRect">
                  <a:avLst>
                    <a:gd name="adj" fmla="val 50000"/>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tx1">
                        <a:lumMod val="85000"/>
                        <a:lumOff val="15000"/>
                      </a:schemeClr>
                    </a:solidFill>
                    <a:latin typeface="站酷庆科黄油体" panose="02000803000000020004" pitchFamily="2" charset="-122"/>
                    <a:ea typeface="站酷庆科黄油体" panose="02000803000000020004" pitchFamily="2" charset="-122"/>
                  </a:endParaRPr>
                </a:p>
              </p:txBody>
            </p:sp>
          </p:grpSp>
        </p:grpSp>
        <p:sp>
          <p:nvSpPr>
            <p:cNvPr id="21" name="文本框 20"/>
            <p:cNvSpPr txBox="1"/>
            <p:nvPr/>
          </p:nvSpPr>
          <p:spPr>
            <a:xfrm>
              <a:off x="6405222" y="1863645"/>
              <a:ext cx="3861841" cy="830997"/>
            </a:xfrm>
            <a:prstGeom prst="rect">
              <a:avLst/>
            </a:prstGeom>
            <a:noFill/>
          </p:spPr>
          <p:txBody>
            <a:bodyPr wrap="square" rtlCol="0">
              <a:spAutoFit/>
            </a:bodyPr>
            <a:lstStyle/>
            <a:p>
              <a:r>
                <a:rPr lang="en-US" altLang="zh-CN" sz="4800" dirty="0">
                  <a:solidFill>
                    <a:schemeClr val="tx1">
                      <a:lumMod val="65000"/>
                      <a:lumOff val="35000"/>
                    </a:schemeClr>
                  </a:solidFill>
                  <a:latin typeface="站酷庆科黄油体" panose="02000803000000020004" pitchFamily="2" charset="-122"/>
                  <a:ea typeface="站酷庆科黄油体" panose="02000803000000020004" pitchFamily="2" charset="-122"/>
                </a:rPr>
                <a:t>PART 03</a:t>
              </a:r>
              <a:endParaRPr lang="zh-CN" altLang="en-US" sz="4800" dirty="0">
                <a:solidFill>
                  <a:schemeClr val="tx1">
                    <a:lumMod val="65000"/>
                    <a:lumOff val="35000"/>
                  </a:schemeClr>
                </a:solidFill>
                <a:latin typeface="站酷庆科黄油体" panose="02000803000000020004" pitchFamily="2" charset="-122"/>
                <a:ea typeface="站酷庆科黄油体" panose="02000803000000020004"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08831" y="272600"/>
            <a:ext cx="4371899" cy="461665"/>
            <a:chOff x="1270831" y="4297840"/>
            <a:chExt cx="4371899" cy="461665"/>
          </a:xfrm>
        </p:grpSpPr>
        <p:sp>
          <p:nvSpPr>
            <p:cNvPr id="9" name="矩形: 圆角 8"/>
            <p:cNvSpPr/>
            <p:nvPr/>
          </p:nvSpPr>
          <p:spPr>
            <a:xfrm>
              <a:off x="1270831" y="4333778"/>
              <a:ext cx="611073" cy="389789"/>
            </a:xfrm>
            <a:prstGeom prst="roundRect">
              <a:avLst/>
            </a:prstGeom>
            <a:noFill/>
            <a:ln w="15875"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sysClr val="windowText" lastClr="000000"/>
                </a:solidFill>
                <a:effectLst/>
                <a:uLnTx/>
                <a:uFillTx/>
                <a:latin typeface="站酷庆科黄油体" panose="02000803000000020004" pitchFamily="2" charset="-122"/>
                <a:ea typeface="站酷庆科黄油体" panose="02000803000000020004" pitchFamily="2" charset="-122"/>
              </a:endParaRPr>
            </a:p>
          </p:txBody>
        </p:sp>
        <p:sp>
          <p:nvSpPr>
            <p:cNvPr id="10" name="文本框 9"/>
            <p:cNvSpPr txBox="1"/>
            <p:nvPr/>
          </p:nvSpPr>
          <p:spPr>
            <a:xfrm>
              <a:off x="1329861" y="4344006"/>
              <a:ext cx="50097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rPr>
                <a:t>03</a:t>
              </a:r>
              <a:endParaRPr kumimoji="0" lang="zh-CN" altLang="en-US"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endParaRPr>
            </a:p>
          </p:txBody>
        </p:sp>
        <p:sp>
          <p:nvSpPr>
            <p:cNvPr id="11" name="文本框 10"/>
            <p:cNvSpPr txBox="1"/>
            <p:nvPr/>
          </p:nvSpPr>
          <p:spPr>
            <a:xfrm>
              <a:off x="2186994" y="4297840"/>
              <a:ext cx="1563332" cy="461665"/>
            </a:xfrm>
            <a:prstGeom prst="rect">
              <a:avLst/>
            </a:prstGeom>
            <a:noFill/>
          </p:spPr>
          <p:txBody>
            <a:bodyPr wrap="square" rtlCol="0">
              <a:spAutoFit/>
            </a:bodyPr>
            <a:lstStyle>
              <a:defPPr>
                <a:defRPr lang="zh-CN"/>
              </a:defPPr>
              <a:lvl1pPr algn="dist">
                <a:defRPr sz="2400">
                  <a:solidFill>
                    <a:sysClr val="windowText" lastClr="000000"/>
                  </a:solidFill>
                  <a:latin typeface="思源黑体 CN Bold" panose="020B0800000000000000" pitchFamily="34" charset="-122"/>
                  <a:ea typeface="思源黑体 CN Bold" panose="020B0800000000000000" pitchFamily="34" charset="-122"/>
                </a:defRPr>
              </a:lvl1pPr>
            </a:lstStyle>
            <a:p>
              <a:r>
                <a:rPr lang="zh-CN" altLang="en-US" dirty="0"/>
                <a:t>安全措施</a:t>
              </a:r>
              <a:endParaRPr lang="zh-CN" altLang="en-US" dirty="0"/>
            </a:p>
          </p:txBody>
        </p:sp>
        <p:sp>
          <p:nvSpPr>
            <p:cNvPr id="12" name="文本框 11"/>
            <p:cNvSpPr txBox="1"/>
            <p:nvPr/>
          </p:nvSpPr>
          <p:spPr>
            <a:xfrm>
              <a:off x="3850934" y="4452514"/>
              <a:ext cx="1791796" cy="253916"/>
            </a:xfrm>
            <a:prstGeom prst="rect">
              <a:avLst/>
            </a:prstGeom>
            <a:noFill/>
          </p:spPr>
          <p:txBody>
            <a:bodyPr wrap="square" rtlCol="0">
              <a:spAutoFit/>
            </a:bodyPr>
            <a:lstStyle/>
            <a:p>
              <a:pPr algn="dist"/>
              <a:r>
                <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rPr>
                <a:t>SECURITY MEASURES</a:t>
              </a:r>
              <a:endPar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endParaRPr>
            </a:p>
          </p:txBody>
        </p:sp>
      </p:grpSp>
      <p:sp>
        <p:nvSpPr>
          <p:cNvPr id="2" name="任意多边形: 形状 1"/>
          <p:cNvSpPr/>
          <p:nvPr/>
        </p:nvSpPr>
        <p:spPr>
          <a:xfrm flipH="1">
            <a:off x="-2" y="172343"/>
            <a:ext cx="331089" cy="662178"/>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gradFill flip="none" rotWithShape="0">
            <a:gsLst>
              <a:gs pos="95000">
                <a:srgbClr val="1C46F2"/>
              </a:gs>
              <a:gs pos="400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grpSp>
        <p:nvGrpSpPr>
          <p:cNvPr id="18" name="组合 17"/>
          <p:cNvGrpSpPr/>
          <p:nvPr/>
        </p:nvGrpSpPr>
        <p:grpSpPr>
          <a:xfrm>
            <a:off x="1375649" y="4019828"/>
            <a:ext cx="5198282" cy="1593656"/>
            <a:chOff x="1375649" y="3751568"/>
            <a:chExt cx="5198282" cy="1593656"/>
          </a:xfrm>
        </p:grpSpPr>
        <p:sp>
          <p:nvSpPr>
            <p:cNvPr id="19" name="Freeform 5"/>
            <p:cNvSpPr/>
            <p:nvPr/>
          </p:nvSpPr>
          <p:spPr bwMode="auto">
            <a:xfrm>
              <a:off x="4775812" y="3751568"/>
              <a:ext cx="1798119" cy="159365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00B0F0"/>
                </a:gs>
                <a:gs pos="100000">
                  <a:srgbClr val="1C46F2"/>
                </a:gs>
              </a:gsLst>
              <a:lin ang="2700000" scaled="1"/>
            </a:gradFill>
            <a:ln w="31750" cap="flat" cmpd="sng" algn="ctr">
              <a:gradFill flip="none" rotWithShape="1">
                <a:gsLst>
                  <a:gs pos="0">
                    <a:srgbClr val="00B0F0"/>
                  </a:gs>
                  <a:gs pos="100000">
                    <a:srgbClr val="1C46F2"/>
                  </a:gs>
                </a:gsLst>
                <a:lin ang="2700000" scaled="1"/>
                <a:tileRect/>
              </a:gradFill>
              <a:prstDash val="solid"/>
            </a:ln>
            <a:effectLst>
              <a:innerShdw blurRad="127000" dist="63500" dir="13500000">
                <a:srgbClr val="C00000">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FFFFFF"/>
                </a:solidFill>
                <a:effectLst/>
                <a:uLnTx/>
                <a:uFillTx/>
                <a:latin typeface="思源黑体 CN Bold" panose="020B0800000000000000" pitchFamily="34" charset="-122"/>
                <a:ea typeface="思源黑体 CN Bold" panose="020B0800000000000000" pitchFamily="34" charset="-122"/>
                <a:cs typeface="+mn-cs"/>
                <a:sym typeface="Arial" panose="020B0604020202020204" pitchFamily="34" charset="0"/>
              </a:endParaRPr>
            </a:p>
          </p:txBody>
        </p:sp>
        <p:sp>
          <p:nvSpPr>
            <p:cNvPr id="20" name="Freeform 5"/>
            <p:cNvSpPr/>
            <p:nvPr/>
          </p:nvSpPr>
          <p:spPr bwMode="auto">
            <a:xfrm>
              <a:off x="4904914" y="3865989"/>
              <a:ext cx="1539917" cy="136481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C00000">
                  <a:lumMod val="50000"/>
                  <a:alpha val="64000"/>
                </a:srgbClr>
              </a:outerShdw>
            </a:effectLst>
            <a:scene3d>
              <a:camera prst="orthographicFront"/>
              <a:lightRig rig="threePt" dir="t"/>
            </a:scene3d>
            <a:sp3d prstMaterial="softEdge">
              <a:bevelT w="63500" h="190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FFFFFF"/>
                </a:solidFill>
                <a:effectLst/>
                <a:uLnTx/>
                <a:uFillTx/>
                <a:latin typeface="思源黑体 CN Bold" panose="020B0800000000000000" pitchFamily="34" charset="-122"/>
                <a:ea typeface="思源黑体 CN Bold" panose="020B0800000000000000" pitchFamily="34" charset="-122"/>
                <a:cs typeface="+mn-cs"/>
                <a:sym typeface="Arial" panose="020B0604020202020204" pitchFamily="34" charset="0"/>
              </a:endParaRPr>
            </a:p>
          </p:txBody>
        </p:sp>
        <p:grpSp>
          <p:nvGrpSpPr>
            <p:cNvPr id="21" name="组合 20"/>
            <p:cNvGrpSpPr/>
            <p:nvPr/>
          </p:nvGrpSpPr>
          <p:grpSpPr>
            <a:xfrm>
              <a:off x="5333659" y="4238884"/>
              <a:ext cx="745195" cy="549089"/>
              <a:chOff x="5466064" y="3966677"/>
              <a:chExt cx="440782" cy="324787"/>
            </a:xfrm>
            <a:gradFill>
              <a:gsLst>
                <a:gs pos="0">
                  <a:srgbClr val="00B0F0"/>
                </a:gs>
                <a:gs pos="100000">
                  <a:srgbClr val="1C46F2"/>
                </a:gs>
              </a:gsLst>
              <a:lin ang="2700000" scaled="1"/>
            </a:gradFill>
          </p:grpSpPr>
          <p:sp>
            <p:nvSpPr>
              <p:cNvPr id="24" name="Freeform 248"/>
              <p:cNvSpPr/>
              <p:nvPr/>
            </p:nvSpPr>
            <p:spPr bwMode="auto">
              <a:xfrm>
                <a:off x="5466064" y="3966677"/>
                <a:ext cx="309618" cy="295342"/>
              </a:xfrm>
              <a:custGeom>
                <a:avLst/>
                <a:gdLst>
                  <a:gd name="T0" fmla="*/ 61 w 147"/>
                  <a:gd name="T1" fmla="*/ 105 h 140"/>
                  <a:gd name="T2" fmla="*/ 54 w 147"/>
                  <a:gd name="T3" fmla="*/ 103 h 140"/>
                  <a:gd name="T4" fmla="*/ 53 w 147"/>
                  <a:gd name="T5" fmla="*/ 103 h 140"/>
                  <a:gd name="T6" fmla="*/ 52 w 147"/>
                  <a:gd name="T7" fmla="*/ 103 h 140"/>
                  <a:gd name="T8" fmla="*/ 33 w 147"/>
                  <a:gd name="T9" fmla="*/ 111 h 140"/>
                  <a:gd name="T10" fmla="*/ 38 w 147"/>
                  <a:gd name="T11" fmla="*/ 97 h 140"/>
                  <a:gd name="T12" fmla="*/ 34 w 147"/>
                  <a:gd name="T13" fmla="*/ 94 h 140"/>
                  <a:gd name="T14" fmla="*/ 13 w 147"/>
                  <a:gd name="T15" fmla="*/ 60 h 140"/>
                  <a:gd name="T16" fmla="*/ 79 w 147"/>
                  <a:gd name="T17" fmla="*/ 13 h 140"/>
                  <a:gd name="T18" fmla="*/ 128 w 147"/>
                  <a:gd name="T19" fmla="*/ 29 h 140"/>
                  <a:gd name="T20" fmla="*/ 137 w 147"/>
                  <a:gd name="T21" fmla="*/ 29 h 140"/>
                  <a:gd name="T22" fmla="*/ 147 w 147"/>
                  <a:gd name="T23" fmla="*/ 29 h 140"/>
                  <a:gd name="T24" fmla="*/ 79 w 147"/>
                  <a:gd name="T25" fmla="*/ 0 h 140"/>
                  <a:gd name="T26" fmla="*/ 0 w 147"/>
                  <a:gd name="T27" fmla="*/ 60 h 140"/>
                  <a:gd name="T28" fmla="*/ 22 w 147"/>
                  <a:gd name="T29" fmla="*/ 102 h 140"/>
                  <a:gd name="T30" fmla="*/ 9 w 147"/>
                  <a:gd name="T31" fmla="*/ 140 h 140"/>
                  <a:gd name="T32" fmla="*/ 24 w 147"/>
                  <a:gd name="T33" fmla="*/ 131 h 140"/>
                  <a:gd name="T34" fmla="*/ 51 w 147"/>
                  <a:gd name="T35" fmla="*/ 117 h 140"/>
                  <a:gd name="T36" fmla="*/ 70 w 147"/>
                  <a:gd name="T37" fmla="*/ 120 h 140"/>
                  <a:gd name="T38" fmla="*/ 61 w 147"/>
                  <a:gd name="T39" fmla="*/ 10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7" h="140">
                    <a:moveTo>
                      <a:pt x="61" y="105"/>
                    </a:moveTo>
                    <a:cubicBezTo>
                      <a:pt x="59" y="105"/>
                      <a:pt x="56" y="104"/>
                      <a:pt x="54" y="103"/>
                    </a:cubicBezTo>
                    <a:cubicBezTo>
                      <a:pt x="53" y="103"/>
                      <a:pt x="53" y="103"/>
                      <a:pt x="53" y="103"/>
                    </a:cubicBezTo>
                    <a:cubicBezTo>
                      <a:pt x="52" y="103"/>
                      <a:pt x="52" y="103"/>
                      <a:pt x="52" y="103"/>
                    </a:cubicBezTo>
                    <a:cubicBezTo>
                      <a:pt x="50" y="103"/>
                      <a:pt x="48" y="103"/>
                      <a:pt x="33" y="111"/>
                    </a:cubicBezTo>
                    <a:cubicBezTo>
                      <a:pt x="38" y="97"/>
                      <a:pt x="38" y="97"/>
                      <a:pt x="38" y="97"/>
                    </a:cubicBezTo>
                    <a:cubicBezTo>
                      <a:pt x="34" y="94"/>
                      <a:pt x="34" y="94"/>
                      <a:pt x="34" y="94"/>
                    </a:cubicBezTo>
                    <a:cubicBezTo>
                      <a:pt x="21" y="85"/>
                      <a:pt x="13" y="73"/>
                      <a:pt x="13" y="60"/>
                    </a:cubicBezTo>
                    <a:cubicBezTo>
                      <a:pt x="13" y="34"/>
                      <a:pt x="43" y="13"/>
                      <a:pt x="79" y="13"/>
                    </a:cubicBezTo>
                    <a:cubicBezTo>
                      <a:pt x="99" y="13"/>
                      <a:pt x="116" y="19"/>
                      <a:pt x="128" y="29"/>
                    </a:cubicBezTo>
                    <a:cubicBezTo>
                      <a:pt x="131" y="29"/>
                      <a:pt x="134" y="29"/>
                      <a:pt x="137" y="29"/>
                    </a:cubicBezTo>
                    <a:cubicBezTo>
                      <a:pt x="140" y="29"/>
                      <a:pt x="143" y="29"/>
                      <a:pt x="147" y="29"/>
                    </a:cubicBezTo>
                    <a:cubicBezTo>
                      <a:pt x="133" y="12"/>
                      <a:pt x="108" y="0"/>
                      <a:pt x="79" y="0"/>
                    </a:cubicBezTo>
                    <a:cubicBezTo>
                      <a:pt x="35" y="0"/>
                      <a:pt x="0" y="27"/>
                      <a:pt x="0" y="60"/>
                    </a:cubicBezTo>
                    <a:cubicBezTo>
                      <a:pt x="0" y="76"/>
                      <a:pt x="8" y="91"/>
                      <a:pt x="22" y="102"/>
                    </a:cubicBezTo>
                    <a:cubicBezTo>
                      <a:pt x="9" y="140"/>
                      <a:pt x="9" y="140"/>
                      <a:pt x="9" y="140"/>
                    </a:cubicBezTo>
                    <a:cubicBezTo>
                      <a:pt x="24" y="131"/>
                      <a:pt x="24" y="131"/>
                      <a:pt x="24" y="131"/>
                    </a:cubicBezTo>
                    <a:cubicBezTo>
                      <a:pt x="35" y="125"/>
                      <a:pt x="47" y="118"/>
                      <a:pt x="51" y="117"/>
                    </a:cubicBezTo>
                    <a:cubicBezTo>
                      <a:pt x="57" y="118"/>
                      <a:pt x="63" y="119"/>
                      <a:pt x="70" y="120"/>
                    </a:cubicBezTo>
                    <a:cubicBezTo>
                      <a:pt x="66" y="115"/>
                      <a:pt x="63" y="110"/>
                      <a:pt x="61"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000000"/>
                  </a:solidFill>
                  <a:effectLst/>
                  <a:uLnTx/>
                  <a:uFillTx/>
                  <a:latin typeface="思源黑体 CN Bold" panose="020B0800000000000000" pitchFamily="34" charset="-122"/>
                  <a:ea typeface="思源黑体 CN Bold" panose="020B0800000000000000" pitchFamily="34" charset="-122"/>
                </a:endParaRPr>
              </a:p>
            </p:txBody>
          </p:sp>
          <p:sp>
            <p:nvSpPr>
              <p:cNvPr id="25" name="Freeform 249"/>
              <p:cNvSpPr>
                <a:spLocks noEditPoints="1"/>
              </p:cNvSpPr>
              <p:nvPr/>
            </p:nvSpPr>
            <p:spPr bwMode="auto">
              <a:xfrm>
                <a:off x="5603474" y="4042520"/>
                <a:ext cx="303372" cy="248944"/>
              </a:xfrm>
              <a:custGeom>
                <a:avLst/>
                <a:gdLst>
                  <a:gd name="T0" fmla="*/ 144 w 144"/>
                  <a:gd name="T1" fmla="*/ 53 h 118"/>
                  <a:gd name="T2" fmla="*/ 72 w 144"/>
                  <a:gd name="T3" fmla="*/ 0 h 118"/>
                  <a:gd name="T4" fmla="*/ 0 w 144"/>
                  <a:gd name="T5" fmla="*/ 53 h 118"/>
                  <a:gd name="T6" fmla="*/ 72 w 144"/>
                  <a:gd name="T7" fmla="*/ 107 h 118"/>
                  <a:gd name="T8" fmla="*/ 99 w 144"/>
                  <a:gd name="T9" fmla="*/ 103 h 118"/>
                  <a:gd name="T10" fmla="*/ 130 w 144"/>
                  <a:gd name="T11" fmla="*/ 118 h 118"/>
                  <a:gd name="T12" fmla="*/ 121 w 144"/>
                  <a:gd name="T13" fmla="*/ 93 h 118"/>
                  <a:gd name="T14" fmla="*/ 144 w 144"/>
                  <a:gd name="T15" fmla="*/ 53 h 118"/>
                  <a:gd name="T16" fmla="*/ 44 w 144"/>
                  <a:gd name="T17" fmla="*/ 61 h 118"/>
                  <a:gd name="T18" fmla="*/ 38 w 144"/>
                  <a:gd name="T19" fmla="*/ 57 h 118"/>
                  <a:gd name="T20" fmla="*/ 31 w 144"/>
                  <a:gd name="T21" fmla="*/ 61 h 118"/>
                  <a:gd name="T22" fmla="*/ 33 w 144"/>
                  <a:gd name="T23" fmla="*/ 53 h 118"/>
                  <a:gd name="T24" fmla="*/ 27 w 144"/>
                  <a:gd name="T25" fmla="*/ 48 h 118"/>
                  <a:gd name="T26" fmla="*/ 35 w 144"/>
                  <a:gd name="T27" fmla="*/ 47 h 118"/>
                  <a:gd name="T28" fmla="*/ 38 w 144"/>
                  <a:gd name="T29" fmla="*/ 41 h 118"/>
                  <a:gd name="T30" fmla="*/ 41 w 144"/>
                  <a:gd name="T31" fmla="*/ 47 h 118"/>
                  <a:gd name="T32" fmla="*/ 48 w 144"/>
                  <a:gd name="T33" fmla="*/ 48 h 118"/>
                  <a:gd name="T34" fmla="*/ 43 w 144"/>
                  <a:gd name="T35" fmla="*/ 53 h 118"/>
                  <a:gd name="T36" fmla="*/ 44 w 144"/>
                  <a:gd name="T37" fmla="*/ 61 h 118"/>
                  <a:gd name="T38" fmla="*/ 82 w 144"/>
                  <a:gd name="T39" fmla="*/ 64 h 118"/>
                  <a:gd name="T40" fmla="*/ 72 w 144"/>
                  <a:gd name="T41" fmla="*/ 58 h 118"/>
                  <a:gd name="T42" fmla="*/ 62 w 144"/>
                  <a:gd name="T43" fmla="*/ 64 h 118"/>
                  <a:gd name="T44" fmla="*/ 64 w 144"/>
                  <a:gd name="T45" fmla="*/ 52 h 118"/>
                  <a:gd name="T46" fmla="*/ 56 w 144"/>
                  <a:gd name="T47" fmla="*/ 44 h 118"/>
                  <a:gd name="T48" fmla="*/ 67 w 144"/>
                  <a:gd name="T49" fmla="*/ 43 h 118"/>
                  <a:gd name="T50" fmla="*/ 72 w 144"/>
                  <a:gd name="T51" fmla="*/ 33 h 118"/>
                  <a:gd name="T52" fmla="*/ 77 w 144"/>
                  <a:gd name="T53" fmla="*/ 43 h 118"/>
                  <a:gd name="T54" fmla="*/ 88 w 144"/>
                  <a:gd name="T55" fmla="*/ 44 h 118"/>
                  <a:gd name="T56" fmla="*/ 80 w 144"/>
                  <a:gd name="T57" fmla="*/ 52 h 118"/>
                  <a:gd name="T58" fmla="*/ 82 w 144"/>
                  <a:gd name="T59" fmla="*/ 64 h 118"/>
                  <a:gd name="T60" fmla="*/ 112 w 144"/>
                  <a:gd name="T61" fmla="*/ 61 h 118"/>
                  <a:gd name="T62" fmla="*/ 106 w 144"/>
                  <a:gd name="T63" fmla="*/ 57 h 118"/>
                  <a:gd name="T64" fmla="*/ 99 w 144"/>
                  <a:gd name="T65" fmla="*/ 61 h 118"/>
                  <a:gd name="T66" fmla="*/ 101 w 144"/>
                  <a:gd name="T67" fmla="*/ 53 h 118"/>
                  <a:gd name="T68" fmla="*/ 95 w 144"/>
                  <a:gd name="T69" fmla="*/ 48 h 118"/>
                  <a:gd name="T70" fmla="*/ 103 w 144"/>
                  <a:gd name="T71" fmla="*/ 47 h 118"/>
                  <a:gd name="T72" fmla="*/ 106 w 144"/>
                  <a:gd name="T73" fmla="*/ 41 h 118"/>
                  <a:gd name="T74" fmla="*/ 109 w 144"/>
                  <a:gd name="T75" fmla="*/ 47 h 118"/>
                  <a:gd name="T76" fmla="*/ 116 w 144"/>
                  <a:gd name="T77" fmla="*/ 48 h 118"/>
                  <a:gd name="T78" fmla="*/ 111 w 144"/>
                  <a:gd name="T79" fmla="*/ 53 h 118"/>
                  <a:gd name="T80" fmla="*/ 112 w 144"/>
                  <a:gd name="T81" fmla="*/ 6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18">
                    <a:moveTo>
                      <a:pt x="144" y="53"/>
                    </a:moveTo>
                    <a:cubicBezTo>
                      <a:pt x="144" y="24"/>
                      <a:pt x="112" y="0"/>
                      <a:pt x="72" y="0"/>
                    </a:cubicBezTo>
                    <a:cubicBezTo>
                      <a:pt x="32" y="0"/>
                      <a:pt x="0" y="24"/>
                      <a:pt x="0" y="53"/>
                    </a:cubicBezTo>
                    <a:cubicBezTo>
                      <a:pt x="0" y="83"/>
                      <a:pt x="32" y="107"/>
                      <a:pt x="72" y="107"/>
                    </a:cubicBezTo>
                    <a:cubicBezTo>
                      <a:pt x="82" y="107"/>
                      <a:pt x="91" y="105"/>
                      <a:pt x="99" y="103"/>
                    </a:cubicBezTo>
                    <a:cubicBezTo>
                      <a:pt x="102" y="102"/>
                      <a:pt x="130" y="118"/>
                      <a:pt x="130" y="118"/>
                    </a:cubicBezTo>
                    <a:cubicBezTo>
                      <a:pt x="121" y="93"/>
                      <a:pt x="121" y="93"/>
                      <a:pt x="121" y="93"/>
                    </a:cubicBezTo>
                    <a:cubicBezTo>
                      <a:pt x="135" y="83"/>
                      <a:pt x="144" y="69"/>
                      <a:pt x="144" y="53"/>
                    </a:cubicBezTo>
                    <a:close/>
                    <a:moveTo>
                      <a:pt x="44" y="61"/>
                    </a:moveTo>
                    <a:cubicBezTo>
                      <a:pt x="38" y="57"/>
                      <a:pt x="38" y="57"/>
                      <a:pt x="38" y="57"/>
                    </a:cubicBezTo>
                    <a:cubicBezTo>
                      <a:pt x="31" y="61"/>
                      <a:pt x="31" y="61"/>
                      <a:pt x="31" y="61"/>
                    </a:cubicBezTo>
                    <a:cubicBezTo>
                      <a:pt x="33" y="53"/>
                      <a:pt x="33" y="53"/>
                      <a:pt x="33" y="53"/>
                    </a:cubicBezTo>
                    <a:cubicBezTo>
                      <a:pt x="27" y="48"/>
                      <a:pt x="27" y="48"/>
                      <a:pt x="27" y="48"/>
                    </a:cubicBezTo>
                    <a:cubicBezTo>
                      <a:pt x="35" y="47"/>
                      <a:pt x="35" y="47"/>
                      <a:pt x="35" y="47"/>
                    </a:cubicBezTo>
                    <a:cubicBezTo>
                      <a:pt x="38" y="41"/>
                      <a:pt x="38" y="41"/>
                      <a:pt x="38" y="41"/>
                    </a:cubicBezTo>
                    <a:cubicBezTo>
                      <a:pt x="41" y="47"/>
                      <a:pt x="41" y="47"/>
                      <a:pt x="41" y="47"/>
                    </a:cubicBezTo>
                    <a:cubicBezTo>
                      <a:pt x="48" y="48"/>
                      <a:pt x="48" y="48"/>
                      <a:pt x="48" y="48"/>
                    </a:cubicBezTo>
                    <a:cubicBezTo>
                      <a:pt x="43" y="53"/>
                      <a:pt x="43" y="53"/>
                      <a:pt x="43" y="53"/>
                    </a:cubicBezTo>
                    <a:lnTo>
                      <a:pt x="44" y="61"/>
                    </a:lnTo>
                    <a:close/>
                    <a:moveTo>
                      <a:pt x="82" y="64"/>
                    </a:moveTo>
                    <a:cubicBezTo>
                      <a:pt x="72" y="58"/>
                      <a:pt x="72" y="58"/>
                      <a:pt x="72" y="58"/>
                    </a:cubicBezTo>
                    <a:cubicBezTo>
                      <a:pt x="62" y="64"/>
                      <a:pt x="62" y="64"/>
                      <a:pt x="62" y="64"/>
                    </a:cubicBezTo>
                    <a:cubicBezTo>
                      <a:pt x="64" y="52"/>
                      <a:pt x="64" y="52"/>
                      <a:pt x="64" y="52"/>
                    </a:cubicBezTo>
                    <a:cubicBezTo>
                      <a:pt x="56" y="44"/>
                      <a:pt x="56" y="44"/>
                      <a:pt x="56" y="44"/>
                    </a:cubicBezTo>
                    <a:cubicBezTo>
                      <a:pt x="67" y="43"/>
                      <a:pt x="67" y="43"/>
                      <a:pt x="67" y="43"/>
                    </a:cubicBezTo>
                    <a:cubicBezTo>
                      <a:pt x="72" y="33"/>
                      <a:pt x="72" y="33"/>
                      <a:pt x="72" y="33"/>
                    </a:cubicBezTo>
                    <a:cubicBezTo>
                      <a:pt x="77" y="43"/>
                      <a:pt x="77" y="43"/>
                      <a:pt x="77" y="43"/>
                    </a:cubicBezTo>
                    <a:cubicBezTo>
                      <a:pt x="88" y="44"/>
                      <a:pt x="88" y="44"/>
                      <a:pt x="88" y="44"/>
                    </a:cubicBezTo>
                    <a:cubicBezTo>
                      <a:pt x="80" y="52"/>
                      <a:pt x="80" y="52"/>
                      <a:pt x="80" y="52"/>
                    </a:cubicBezTo>
                    <a:lnTo>
                      <a:pt x="82" y="64"/>
                    </a:lnTo>
                    <a:close/>
                    <a:moveTo>
                      <a:pt x="112" y="61"/>
                    </a:moveTo>
                    <a:cubicBezTo>
                      <a:pt x="106" y="57"/>
                      <a:pt x="106" y="57"/>
                      <a:pt x="106" y="57"/>
                    </a:cubicBezTo>
                    <a:cubicBezTo>
                      <a:pt x="99" y="61"/>
                      <a:pt x="99" y="61"/>
                      <a:pt x="99" y="61"/>
                    </a:cubicBezTo>
                    <a:cubicBezTo>
                      <a:pt x="101" y="53"/>
                      <a:pt x="101" y="53"/>
                      <a:pt x="101" y="53"/>
                    </a:cubicBezTo>
                    <a:cubicBezTo>
                      <a:pt x="95" y="48"/>
                      <a:pt x="95" y="48"/>
                      <a:pt x="95" y="48"/>
                    </a:cubicBezTo>
                    <a:cubicBezTo>
                      <a:pt x="103" y="47"/>
                      <a:pt x="103" y="47"/>
                      <a:pt x="103" y="47"/>
                    </a:cubicBezTo>
                    <a:cubicBezTo>
                      <a:pt x="106" y="41"/>
                      <a:pt x="106" y="41"/>
                      <a:pt x="106" y="41"/>
                    </a:cubicBezTo>
                    <a:cubicBezTo>
                      <a:pt x="109" y="47"/>
                      <a:pt x="109" y="47"/>
                      <a:pt x="109" y="47"/>
                    </a:cubicBezTo>
                    <a:cubicBezTo>
                      <a:pt x="116" y="48"/>
                      <a:pt x="116" y="48"/>
                      <a:pt x="116" y="48"/>
                    </a:cubicBezTo>
                    <a:cubicBezTo>
                      <a:pt x="111" y="53"/>
                      <a:pt x="111" y="53"/>
                      <a:pt x="111" y="53"/>
                    </a:cubicBezTo>
                    <a:lnTo>
                      <a:pt x="112"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000000"/>
                  </a:solidFill>
                  <a:effectLst/>
                  <a:uLnTx/>
                  <a:uFillTx/>
                  <a:latin typeface="思源黑体 CN Bold" panose="020B0800000000000000" pitchFamily="34" charset="-122"/>
                  <a:ea typeface="思源黑体 CN Bold" panose="020B0800000000000000" pitchFamily="34" charset="-122"/>
                </a:endParaRPr>
              </a:p>
            </p:txBody>
          </p:sp>
        </p:grpSp>
        <p:sp>
          <p:nvSpPr>
            <p:cNvPr id="22" name="矩形 21"/>
            <p:cNvSpPr/>
            <p:nvPr/>
          </p:nvSpPr>
          <p:spPr>
            <a:xfrm>
              <a:off x="1375649" y="4321114"/>
              <a:ext cx="3052715" cy="894604"/>
            </a:xfrm>
            <a:prstGeom prst="rect">
              <a:avLst/>
            </a:prstGeom>
          </p:spPr>
          <p:txBody>
            <a:bodyPr wrap="square">
              <a:spAutoFit/>
            </a:bodyPr>
            <a:lstStyle/>
            <a:p>
              <a:pPr lvl="0" algn="r">
                <a:lnSpc>
                  <a:spcPct val="150000"/>
                </a:lnSpc>
              </a:pPr>
              <a:r>
                <a:rPr lang="zh-CN" altLang="en-US" sz="1200" dirty="0">
                  <a:solidFill>
                    <a:prstClr val="black">
                      <a:lumMod val="75000"/>
                      <a:lumOff val="25000"/>
                    </a:prstClr>
                  </a:solidFill>
                  <a:latin typeface="思源黑体 CN Light" panose="020B0300000000000000" pitchFamily="34" charset="-122"/>
                  <a:ea typeface="思源黑体 CN Light" panose="020B0300000000000000" pitchFamily="34" charset="-122"/>
                  <a:sym typeface="方正兰亭黑_GBK" pitchFamily="2" charset="-122"/>
                </a:rPr>
                <a:t>点击此处添加文本内容，如关键词、部分简单介绍等。点击此处添加文本内容，如关键词、部分简单介绍等。</a:t>
              </a:r>
              <a:endParaRPr lang="zh-CN" altLang="en-US" sz="1200" dirty="0">
                <a:solidFill>
                  <a:prstClr val="black">
                    <a:lumMod val="75000"/>
                    <a:lumOff val="25000"/>
                  </a:prstClr>
                </a:solidFill>
                <a:latin typeface="思源黑体 CN Light" panose="020B0300000000000000" pitchFamily="34" charset="-122"/>
                <a:ea typeface="思源黑体 CN Light" panose="020B0300000000000000" pitchFamily="34" charset="-122"/>
                <a:sym typeface="方正兰亭黑_GBK" pitchFamily="2" charset="-122"/>
              </a:endParaRPr>
            </a:p>
          </p:txBody>
        </p:sp>
        <p:sp>
          <p:nvSpPr>
            <p:cNvPr id="23" name="文本框 22"/>
            <p:cNvSpPr txBox="1"/>
            <p:nvPr/>
          </p:nvSpPr>
          <p:spPr>
            <a:xfrm>
              <a:off x="2206660" y="3905234"/>
              <a:ext cx="2245150" cy="461665"/>
            </a:xfrm>
            <a:prstGeom prst="rect">
              <a:avLst/>
            </a:prstGeom>
            <a:noFill/>
          </p:spPr>
          <p:txBody>
            <a:bodyPr wrap="square" rtlCol="0">
              <a:spAutoFit/>
            </a:bodyPr>
            <a:lstStyle/>
            <a:p>
              <a:pPr algn="r" defTabSz="457200"/>
              <a:r>
                <a:rPr kumimoji="1" lang="zh-CN" altLang="en-US" sz="2400" dirty="0">
                  <a:solidFill>
                    <a:srgbClr val="595959"/>
                  </a:solidFill>
                  <a:latin typeface="思源黑体 CN Bold" panose="020B0800000000000000" pitchFamily="34" charset="-122"/>
                  <a:ea typeface="思源黑体 CN Bold" panose="020B0800000000000000" pitchFamily="34" charset="-122"/>
                </a:rPr>
                <a:t>标题文字添加</a:t>
              </a:r>
              <a:endParaRPr kumimoji="1" lang="zh-CN" altLang="en-US" sz="2400" dirty="0">
                <a:solidFill>
                  <a:srgbClr val="595959"/>
                </a:solidFill>
                <a:latin typeface="思源黑体 CN Bold" panose="020B0800000000000000" pitchFamily="34" charset="-122"/>
                <a:ea typeface="思源黑体 CN Bold" panose="020B0800000000000000" pitchFamily="34" charset="-122"/>
              </a:endParaRPr>
            </a:p>
          </p:txBody>
        </p:sp>
      </p:grpSp>
      <p:grpSp>
        <p:nvGrpSpPr>
          <p:cNvPr id="26" name="组合 25"/>
          <p:cNvGrpSpPr/>
          <p:nvPr/>
        </p:nvGrpSpPr>
        <p:grpSpPr>
          <a:xfrm>
            <a:off x="1375649" y="1691246"/>
            <a:ext cx="5198282" cy="1705471"/>
            <a:chOff x="1375649" y="1952503"/>
            <a:chExt cx="5198282" cy="1705471"/>
          </a:xfrm>
        </p:grpSpPr>
        <p:sp>
          <p:nvSpPr>
            <p:cNvPr id="27" name="Freeform 5"/>
            <p:cNvSpPr/>
            <p:nvPr/>
          </p:nvSpPr>
          <p:spPr bwMode="auto">
            <a:xfrm>
              <a:off x="4775812" y="2064318"/>
              <a:ext cx="1798119" cy="159365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00B0F0"/>
                </a:gs>
                <a:gs pos="100000">
                  <a:srgbClr val="1C46F2"/>
                </a:gs>
              </a:gsLst>
              <a:lin ang="2700000" scaled="1"/>
            </a:gradFill>
            <a:ln w="31750" cap="flat" cmpd="sng" algn="ctr">
              <a:gradFill flip="none" rotWithShape="1">
                <a:gsLst>
                  <a:gs pos="0">
                    <a:srgbClr val="00B0F0"/>
                  </a:gs>
                  <a:gs pos="100000">
                    <a:srgbClr val="1C46F2"/>
                  </a:gs>
                </a:gsLst>
                <a:lin ang="2700000" scaled="1"/>
                <a:tileRect/>
              </a:gradFill>
              <a:prstDash val="solid"/>
            </a:ln>
            <a:effectLst>
              <a:innerShdw blurRad="127000" dist="63500" dir="13500000">
                <a:srgbClr val="C00000">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FFFFFF"/>
                </a:solidFill>
                <a:effectLst/>
                <a:uLnTx/>
                <a:uFillTx/>
                <a:latin typeface="思源黑体 CN Bold" panose="020B0800000000000000" pitchFamily="34" charset="-122"/>
                <a:ea typeface="思源黑体 CN Bold" panose="020B0800000000000000" pitchFamily="34" charset="-122"/>
                <a:cs typeface="+mn-cs"/>
                <a:sym typeface="Arial" panose="020B0604020202020204" pitchFamily="34" charset="0"/>
              </a:endParaRPr>
            </a:p>
          </p:txBody>
        </p:sp>
        <p:sp>
          <p:nvSpPr>
            <p:cNvPr id="28" name="Freeform 5"/>
            <p:cNvSpPr/>
            <p:nvPr/>
          </p:nvSpPr>
          <p:spPr bwMode="auto">
            <a:xfrm>
              <a:off x="4904914" y="2178739"/>
              <a:ext cx="1539917" cy="136481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C00000">
                  <a:lumMod val="50000"/>
                  <a:alpha val="64000"/>
                </a:srgbClr>
              </a:outerShdw>
            </a:effectLst>
            <a:scene3d>
              <a:camera prst="orthographicFront"/>
              <a:lightRig rig="threePt" dir="t"/>
            </a:scene3d>
            <a:sp3d prstMaterial="softEdge">
              <a:bevelT w="63500" h="190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FFFFFF"/>
                </a:solidFill>
                <a:effectLst/>
                <a:uLnTx/>
                <a:uFillTx/>
                <a:latin typeface="思源黑体 CN Bold" panose="020B0800000000000000" pitchFamily="34" charset="-122"/>
                <a:ea typeface="思源黑体 CN Bold" panose="020B0800000000000000" pitchFamily="34" charset="-122"/>
                <a:cs typeface="+mn-cs"/>
                <a:sym typeface="Arial" panose="020B0604020202020204" pitchFamily="34" charset="0"/>
              </a:endParaRPr>
            </a:p>
          </p:txBody>
        </p:sp>
        <p:grpSp>
          <p:nvGrpSpPr>
            <p:cNvPr id="29" name="组合 28"/>
            <p:cNvGrpSpPr/>
            <p:nvPr/>
          </p:nvGrpSpPr>
          <p:grpSpPr>
            <a:xfrm>
              <a:off x="5291714" y="2491102"/>
              <a:ext cx="766314" cy="659210"/>
              <a:chOff x="5433941" y="2538478"/>
              <a:chExt cx="453274" cy="389922"/>
            </a:xfrm>
            <a:gradFill>
              <a:gsLst>
                <a:gs pos="0">
                  <a:srgbClr val="00B0F0"/>
                </a:gs>
                <a:gs pos="100000">
                  <a:srgbClr val="1C46F2"/>
                </a:gs>
              </a:gsLst>
              <a:lin ang="2700000" scaled="1"/>
            </a:gradFill>
          </p:grpSpPr>
          <p:sp>
            <p:nvSpPr>
              <p:cNvPr id="32" name="Oval 217"/>
              <p:cNvSpPr>
                <a:spLocks noChangeArrowheads="1"/>
              </p:cNvSpPr>
              <p:nvPr/>
            </p:nvSpPr>
            <p:spPr bwMode="auto">
              <a:xfrm>
                <a:off x="5615072" y="2648227"/>
                <a:ext cx="89227" cy="11153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000000"/>
                  </a:solidFill>
                  <a:effectLst/>
                  <a:uLnTx/>
                  <a:uFillTx/>
                  <a:latin typeface="思源黑体 CN Bold" panose="020B0800000000000000" pitchFamily="34" charset="-122"/>
                  <a:ea typeface="思源黑体 CN Bold" panose="020B0800000000000000" pitchFamily="34" charset="-122"/>
                </a:endParaRPr>
              </a:p>
            </p:txBody>
          </p:sp>
          <p:sp>
            <p:nvSpPr>
              <p:cNvPr id="33" name="Freeform 218"/>
              <p:cNvSpPr/>
              <p:nvPr/>
            </p:nvSpPr>
            <p:spPr bwMode="auto">
              <a:xfrm>
                <a:off x="5674854" y="2772252"/>
                <a:ext cx="79413" cy="109749"/>
              </a:xfrm>
              <a:custGeom>
                <a:avLst/>
                <a:gdLst>
                  <a:gd name="T0" fmla="*/ 36 w 38"/>
                  <a:gd name="T1" fmla="*/ 12 h 52"/>
                  <a:gd name="T2" fmla="*/ 24 w 38"/>
                  <a:gd name="T3" fmla="*/ 1 h 52"/>
                  <a:gd name="T4" fmla="*/ 12 w 38"/>
                  <a:gd name="T5" fmla="*/ 1 h 52"/>
                  <a:gd name="T6" fmla="*/ 20 w 38"/>
                  <a:gd name="T7" fmla="*/ 7 h 52"/>
                  <a:gd name="T8" fmla="*/ 9 w 38"/>
                  <a:gd name="T9" fmla="*/ 13 h 52"/>
                  <a:gd name="T10" fmla="*/ 14 w 38"/>
                  <a:gd name="T11" fmla="*/ 21 h 52"/>
                  <a:gd name="T12" fmla="*/ 0 w 38"/>
                  <a:gd name="T13" fmla="*/ 52 h 52"/>
                  <a:gd name="T14" fmla="*/ 0 w 38"/>
                  <a:gd name="T15" fmla="*/ 52 h 52"/>
                  <a:gd name="T16" fmla="*/ 38 w 38"/>
                  <a:gd name="T17" fmla="*/ 37 h 52"/>
                  <a:gd name="T18" fmla="*/ 36 w 38"/>
                  <a:gd name="T19" fmla="*/ 1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52">
                    <a:moveTo>
                      <a:pt x="36" y="12"/>
                    </a:moveTo>
                    <a:cubicBezTo>
                      <a:pt x="36" y="5"/>
                      <a:pt x="30" y="0"/>
                      <a:pt x="24" y="1"/>
                    </a:cubicBezTo>
                    <a:cubicBezTo>
                      <a:pt x="24" y="1"/>
                      <a:pt x="19" y="1"/>
                      <a:pt x="12" y="1"/>
                    </a:cubicBezTo>
                    <a:cubicBezTo>
                      <a:pt x="20" y="7"/>
                      <a:pt x="20" y="7"/>
                      <a:pt x="20" y="7"/>
                    </a:cubicBezTo>
                    <a:cubicBezTo>
                      <a:pt x="9" y="13"/>
                      <a:pt x="9" y="13"/>
                      <a:pt x="9" y="13"/>
                    </a:cubicBezTo>
                    <a:cubicBezTo>
                      <a:pt x="14" y="21"/>
                      <a:pt x="14" y="21"/>
                      <a:pt x="14" y="21"/>
                    </a:cubicBezTo>
                    <a:cubicBezTo>
                      <a:pt x="0" y="52"/>
                      <a:pt x="0" y="52"/>
                      <a:pt x="0" y="52"/>
                    </a:cubicBezTo>
                    <a:cubicBezTo>
                      <a:pt x="0" y="52"/>
                      <a:pt x="0" y="52"/>
                      <a:pt x="0" y="52"/>
                    </a:cubicBezTo>
                    <a:cubicBezTo>
                      <a:pt x="15" y="51"/>
                      <a:pt x="28" y="45"/>
                      <a:pt x="38" y="37"/>
                    </a:cubicBezTo>
                    <a:lnTo>
                      <a:pt x="36"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000000"/>
                  </a:solidFill>
                  <a:effectLst/>
                  <a:uLnTx/>
                  <a:uFillTx/>
                  <a:latin typeface="思源黑体 CN Bold" panose="020B0800000000000000" pitchFamily="34" charset="-122"/>
                  <a:ea typeface="思源黑体 CN Bold" panose="020B0800000000000000" pitchFamily="34" charset="-122"/>
                </a:endParaRPr>
              </a:p>
            </p:txBody>
          </p:sp>
          <p:sp>
            <p:nvSpPr>
              <p:cNvPr id="34" name="Freeform 219"/>
              <p:cNvSpPr/>
              <p:nvPr/>
            </p:nvSpPr>
            <p:spPr bwMode="auto">
              <a:xfrm>
                <a:off x="5566890" y="2772252"/>
                <a:ext cx="78520" cy="109749"/>
              </a:xfrm>
              <a:custGeom>
                <a:avLst/>
                <a:gdLst>
                  <a:gd name="T0" fmla="*/ 23 w 37"/>
                  <a:gd name="T1" fmla="*/ 21 h 52"/>
                  <a:gd name="T2" fmla="*/ 28 w 37"/>
                  <a:gd name="T3" fmla="*/ 13 h 52"/>
                  <a:gd name="T4" fmla="*/ 17 w 37"/>
                  <a:gd name="T5" fmla="*/ 7 h 52"/>
                  <a:gd name="T6" fmla="*/ 25 w 37"/>
                  <a:gd name="T7" fmla="*/ 0 h 52"/>
                  <a:gd name="T8" fmla="*/ 15 w 37"/>
                  <a:gd name="T9" fmla="*/ 1 h 52"/>
                  <a:gd name="T10" fmla="*/ 15 w 37"/>
                  <a:gd name="T11" fmla="*/ 1 h 52"/>
                  <a:gd name="T12" fmla="*/ 2 w 37"/>
                  <a:gd name="T13" fmla="*/ 12 h 52"/>
                  <a:gd name="T14" fmla="*/ 0 w 37"/>
                  <a:gd name="T15" fmla="*/ 37 h 52"/>
                  <a:gd name="T16" fmla="*/ 37 w 37"/>
                  <a:gd name="T17" fmla="*/ 52 h 52"/>
                  <a:gd name="T18" fmla="*/ 37 w 37"/>
                  <a:gd name="T19" fmla="*/ 52 h 52"/>
                  <a:gd name="T20" fmla="*/ 23 w 37"/>
                  <a:gd name="T21" fmla="*/ 2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52">
                    <a:moveTo>
                      <a:pt x="23" y="21"/>
                    </a:moveTo>
                    <a:cubicBezTo>
                      <a:pt x="28" y="13"/>
                      <a:pt x="28" y="13"/>
                      <a:pt x="28" y="13"/>
                    </a:cubicBezTo>
                    <a:cubicBezTo>
                      <a:pt x="17" y="7"/>
                      <a:pt x="17" y="7"/>
                      <a:pt x="17" y="7"/>
                    </a:cubicBezTo>
                    <a:cubicBezTo>
                      <a:pt x="25" y="0"/>
                      <a:pt x="25" y="0"/>
                      <a:pt x="25" y="0"/>
                    </a:cubicBezTo>
                    <a:cubicBezTo>
                      <a:pt x="19" y="0"/>
                      <a:pt x="15" y="0"/>
                      <a:pt x="15" y="1"/>
                    </a:cubicBezTo>
                    <a:cubicBezTo>
                      <a:pt x="15" y="1"/>
                      <a:pt x="15" y="1"/>
                      <a:pt x="15" y="1"/>
                    </a:cubicBezTo>
                    <a:cubicBezTo>
                      <a:pt x="8" y="0"/>
                      <a:pt x="3" y="5"/>
                      <a:pt x="2" y="12"/>
                    </a:cubicBezTo>
                    <a:cubicBezTo>
                      <a:pt x="0" y="37"/>
                      <a:pt x="0" y="37"/>
                      <a:pt x="0" y="37"/>
                    </a:cubicBezTo>
                    <a:cubicBezTo>
                      <a:pt x="10" y="46"/>
                      <a:pt x="23" y="51"/>
                      <a:pt x="37" y="52"/>
                    </a:cubicBezTo>
                    <a:cubicBezTo>
                      <a:pt x="37" y="52"/>
                      <a:pt x="37" y="52"/>
                      <a:pt x="37" y="52"/>
                    </a:cubicBezTo>
                    <a:lnTo>
                      <a:pt x="23"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000000"/>
                  </a:solidFill>
                  <a:effectLst/>
                  <a:uLnTx/>
                  <a:uFillTx/>
                  <a:latin typeface="思源黑体 CN Bold" panose="020B0800000000000000" pitchFamily="34" charset="-122"/>
                  <a:ea typeface="思源黑体 CN Bold" panose="020B0800000000000000" pitchFamily="34" charset="-122"/>
                </a:endParaRPr>
              </a:p>
            </p:txBody>
          </p:sp>
          <p:sp>
            <p:nvSpPr>
              <p:cNvPr id="35" name="Freeform 220"/>
              <p:cNvSpPr/>
              <p:nvPr/>
            </p:nvSpPr>
            <p:spPr bwMode="auto">
              <a:xfrm>
                <a:off x="5645410" y="2772252"/>
                <a:ext cx="29445" cy="23199"/>
              </a:xfrm>
              <a:custGeom>
                <a:avLst/>
                <a:gdLst>
                  <a:gd name="T0" fmla="*/ 28 w 33"/>
                  <a:gd name="T1" fmla="*/ 26 h 26"/>
                  <a:gd name="T2" fmla="*/ 28 w 33"/>
                  <a:gd name="T3" fmla="*/ 26 h 26"/>
                  <a:gd name="T4" fmla="*/ 33 w 33"/>
                  <a:gd name="T5" fmla="*/ 24 h 26"/>
                  <a:gd name="T6" fmla="*/ 28 w 33"/>
                  <a:gd name="T7" fmla="*/ 0 h 26"/>
                  <a:gd name="T8" fmla="*/ 7 w 33"/>
                  <a:gd name="T9" fmla="*/ 0 h 26"/>
                  <a:gd name="T10" fmla="*/ 0 w 33"/>
                  <a:gd name="T11" fmla="*/ 24 h 26"/>
                  <a:gd name="T12" fmla="*/ 4 w 33"/>
                  <a:gd name="T13" fmla="*/ 26 h 26"/>
                  <a:gd name="T14" fmla="*/ 4 w 33"/>
                  <a:gd name="T15" fmla="*/ 26 h 26"/>
                  <a:gd name="T16" fmla="*/ 28 w 3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6">
                    <a:moveTo>
                      <a:pt x="28" y="26"/>
                    </a:moveTo>
                    <a:lnTo>
                      <a:pt x="28" y="26"/>
                    </a:lnTo>
                    <a:lnTo>
                      <a:pt x="33" y="24"/>
                    </a:lnTo>
                    <a:lnTo>
                      <a:pt x="28" y="0"/>
                    </a:lnTo>
                    <a:lnTo>
                      <a:pt x="7" y="0"/>
                    </a:lnTo>
                    <a:lnTo>
                      <a:pt x="0" y="24"/>
                    </a:lnTo>
                    <a:lnTo>
                      <a:pt x="4" y="26"/>
                    </a:lnTo>
                    <a:lnTo>
                      <a:pt x="4" y="26"/>
                    </a:lnTo>
                    <a:lnTo>
                      <a:pt x="28"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000000"/>
                  </a:solidFill>
                  <a:effectLst/>
                  <a:uLnTx/>
                  <a:uFillTx/>
                  <a:latin typeface="思源黑体 CN Bold" panose="020B0800000000000000" pitchFamily="34" charset="-122"/>
                  <a:ea typeface="思源黑体 CN Bold" panose="020B0800000000000000" pitchFamily="34" charset="-122"/>
                </a:endParaRPr>
              </a:p>
            </p:txBody>
          </p:sp>
          <p:sp>
            <p:nvSpPr>
              <p:cNvPr id="36" name="Freeform 221"/>
              <p:cNvSpPr/>
              <p:nvPr/>
            </p:nvSpPr>
            <p:spPr bwMode="auto">
              <a:xfrm>
                <a:off x="5645410" y="2795451"/>
                <a:ext cx="29445" cy="89227"/>
              </a:xfrm>
              <a:custGeom>
                <a:avLst/>
                <a:gdLst>
                  <a:gd name="T0" fmla="*/ 12 w 14"/>
                  <a:gd name="T1" fmla="*/ 0 h 42"/>
                  <a:gd name="T2" fmla="*/ 12 w 14"/>
                  <a:gd name="T3" fmla="*/ 0 h 42"/>
                  <a:gd name="T4" fmla="*/ 2 w 14"/>
                  <a:gd name="T5" fmla="*/ 0 h 42"/>
                  <a:gd name="T6" fmla="*/ 2 w 14"/>
                  <a:gd name="T7" fmla="*/ 0 h 42"/>
                  <a:gd name="T8" fmla="*/ 0 w 14"/>
                  <a:gd name="T9" fmla="*/ 41 h 42"/>
                  <a:gd name="T10" fmla="*/ 0 w 14"/>
                  <a:gd name="T11" fmla="*/ 41 h 42"/>
                  <a:gd name="T12" fmla="*/ 7 w 14"/>
                  <a:gd name="T13" fmla="*/ 42 h 42"/>
                  <a:gd name="T14" fmla="*/ 14 w 14"/>
                  <a:gd name="T15" fmla="*/ 41 h 42"/>
                  <a:gd name="T16" fmla="*/ 14 w 14"/>
                  <a:gd name="T17" fmla="*/ 41 h 42"/>
                  <a:gd name="T18" fmla="*/ 12 w 14"/>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2">
                    <a:moveTo>
                      <a:pt x="12" y="0"/>
                    </a:moveTo>
                    <a:cubicBezTo>
                      <a:pt x="12" y="0"/>
                      <a:pt x="12" y="0"/>
                      <a:pt x="12" y="0"/>
                    </a:cubicBezTo>
                    <a:cubicBezTo>
                      <a:pt x="2" y="0"/>
                      <a:pt x="2" y="0"/>
                      <a:pt x="2" y="0"/>
                    </a:cubicBezTo>
                    <a:cubicBezTo>
                      <a:pt x="2" y="0"/>
                      <a:pt x="2" y="0"/>
                      <a:pt x="2" y="0"/>
                    </a:cubicBezTo>
                    <a:cubicBezTo>
                      <a:pt x="0" y="41"/>
                      <a:pt x="0" y="41"/>
                      <a:pt x="0" y="41"/>
                    </a:cubicBezTo>
                    <a:cubicBezTo>
                      <a:pt x="0" y="41"/>
                      <a:pt x="0" y="41"/>
                      <a:pt x="0" y="41"/>
                    </a:cubicBezTo>
                    <a:cubicBezTo>
                      <a:pt x="3" y="42"/>
                      <a:pt x="5" y="42"/>
                      <a:pt x="7" y="42"/>
                    </a:cubicBezTo>
                    <a:cubicBezTo>
                      <a:pt x="10" y="42"/>
                      <a:pt x="12" y="42"/>
                      <a:pt x="14" y="41"/>
                    </a:cubicBezTo>
                    <a:cubicBezTo>
                      <a:pt x="14" y="41"/>
                      <a:pt x="14" y="41"/>
                      <a:pt x="14" y="41"/>
                    </a:cubicBez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000000"/>
                  </a:solidFill>
                  <a:effectLst/>
                  <a:uLnTx/>
                  <a:uFillTx/>
                  <a:latin typeface="思源黑体 CN Bold" panose="020B0800000000000000" pitchFamily="34" charset="-122"/>
                  <a:ea typeface="思源黑体 CN Bold" panose="020B0800000000000000" pitchFamily="34" charset="-122"/>
                </a:endParaRPr>
              </a:p>
            </p:txBody>
          </p:sp>
          <p:sp>
            <p:nvSpPr>
              <p:cNvPr id="37" name="Freeform 222"/>
              <p:cNvSpPr/>
              <p:nvPr/>
            </p:nvSpPr>
            <p:spPr bwMode="auto">
              <a:xfrm>
                <a:off x="5466063" y="2732101"/>
                <a:ext cx="379215" cy="196299"/>
              </a:xfrm>
              <a:custGeom>
                <a:avLst/>
                <a:gdLst>
                  <a:gd name="T0" fmla="*/ 92 w 180"/>
                  <a:gd name="T1" fmla="*/ 93 h 93"/>
                  <a:gd name="T2" fmla="*/ 0 w 180"/>
                  <a:gd name="T3" fmla="*/ 0 h 93"/>
                  <a:gd name="T4" fmla="*/ 23 w 180"/>
                  <a:gd name="T5" fmla="*/ 0 h 93"/>
                  <a:gd name="T6" fmla="*/ 92 w 180"/>
                  <a:gd name="T7" fmla="*/ 70 h 93"/>
                  <a:gd name="T8" fmla="*/ 158 w 180"/>
                  <a:gd name="T9" fmla="*/ 22 h 93"/>
                  <a:gd name="T10" fmla="*/ 180 w 180"/>
                  <a:gd name="T11" fmla="*/ 30 h 93"/>
                  <a:gd name="T12" fmla="*/ 92 w 180"/>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180" h="93">
                    <a:moveTo>
                      <a:pt x="92" y="93"/>
                    </a:moveTo>
                    <a:cubicBezTo>
                      <a:pt x="41" y="93"/>
                      <a:pt x="0" y="51"/>
                      <a:pt x="0" y="0"/>
                    </a:cubicBezTo>
                    <a:cubicBezTo>
                      <a:pt x="23" y="0"/>
                      <a:pt x="23" y="0"/>
                      <a:pt x="23" y="0"/>
                    </a:cubicBezTo>
                    <a:cubicBezTo>
                      <a:pt x="23" y="39"/>
                      <a:pt x="54" y="70"/>
                      <a:pt x="92" y="70"/>
                    </a:cubicBezTo>
                    <a:cubicBezTo>
                      <a:pt x="122" y="70"/>
                      <a:pt x="149" y="51"/>
                      <a:pt x="158" y="22"/>
                    </a:cubicBezTo>
                    <a:cubicBezTo>
                      <a:pt x="180" y="30"/>
                      <a:pt x="180" y="30"/>
                      <a:pt x="180" y="30"/>
                    </a:cubicBezTo>
                    <a:cubicBezTo>
                      <a:pt x="168" y="67"/>
                      <a:pt x="132" y="93"/>
                      <a:pt x="92"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000000"/>
                  </a:solidFill>
                  <a:effectLst/>
                  <a:uLnTx/>
                  <a:uFillTx/>
                  <a:latin typeface="思源黑体 CN Bold" panose="020B0800000000000000" pitchFamily="34" charset="-122"/>
                  <a:ea typeface="思源黑体 CN Bold" panose="020B0800000000000000" pitchFamily="34" charset="-122"/>
                </a:endParaRPr>
              </a:p>
            </p:txBody>
          </p:sp>
          <p:sp>
            <p:nvSpPr>
              <p:cNvPr id="38" name="Freeform 223"/>
              <p:cNvSpPr/>
              <p:nvPr/>
            </p:nvSpPr>
            <p:spPr bwMode="auto">
              <a:xfrm>
                <a:off x="5433941" y="2688379"/>
                <a:ext cx="109749" cy="54429"/>
              </a:xfrm>
              <a:custGeom>
                <a:avLst/>
                <a:gdLst>
                  <a:gd name="T0" fmla="*/ 123 w 123"/>
                  <a:gd name="T1" fmla="*/ 61 h 61"/>
                  <a:gd name="T2" fmla="*/ 62 w 123"/>
                  <a:gd name="T3" fmla="*/ 0 h 61"/>
                  <a:gd name="T4" fmla="*/ 0 w 123"/>
                  <a:gd name="T5" fmla="*/ 61 h 61"/>
                  <a:gd name="T6" fmla="*/ 123 w 123"/>
                  <a:gd name="T7" fmla="*/ 61 h 61"/>
                </a:gdLst>
                <a:ahLst/>
                <a:cxnLst>
                  <a:cxn ang="0">
                    <a:pos x="T0" y="T1"/>
                  </a:cxn>
                  <a:cxn ang="0">
                    <a:pos x="T2" y="T3"/>
                  </a:cxn>
                  <a:cxn ang="0">
                    <a:pos x="T4" y="T5"/>
                  </a:cxn>
                  <a:cxn ang="0">
                    <a:pos x="T6" y="T7"/>
                  </a:cxn>
                </a:cxnLst>
                <a:rect l="0" t="0" r="r" b="b"/>
                <a:pathLst>
                  <a:path w="123" h="61">
                    <a:moveTo>
                      <a:pt x="123" y="61"/>
                    </a:moveTo>
                    <a:lnTo>
                      <a:pt x="62" y="0"/>
                    </a:lnTo>
                    <a:lnTo>
                      <a:pt x="0" y="61"/>
                    </a:lnTo>
                    <a:lnTo>
                      <a:pt x="123"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000000"/>
                  </a:solidFill>
                  <a:effectLst/>
                  <a:uLnTx/>
                  <a:uFillTx/>
                  <a:latin typeface="思源黑体 CN Bold" panose="020B0800000000000000" pitchFamily="34" charset="-122"/>
                  <a:ea typeface="思源黑体 CN Bold" panose="020B0800000000000000" pitchFamily="34" charset="-122"/>
                </a:endParaRPr>
              </a:p>
            </p:txBody>
          </p:sp>
          <p:sp>
            <p:nvSpPr>
              <p:cNvPr id="39" name="Freeform 224"/>
              <p:cNvSpPr/>
              <p:nvPr/>
            </p:nvSpPr>
            <p:spPr bwMode="auto">
              <a:xfrm>
                <a:off x="5475878" y="2538478"/>
                <a:ext cx="380107" cy="193623"/>
              </a:xfrm>
              <a:custGeom>
                <a:avLst/>
                <a:gdLst>
                  <a:gd name="T0" fmla="*/ 180 w 180"/>
                  <a:gd name="T1" fmla="*/ 92 h 92"/>
                  <a:gd name="T2" fmla="*/ 157 w 180"/>
                  <a:gd name="T3" fmla="*/ 92 h 92"/>
                  <a:gd name="T4" fmla="*/ 88 w 180"/>
                  <a:gd name="T5" fmla="*/ 23 h 92"/>
                  <a:gd name="T6" fmla="*/ 21 w 180"/>
                  <a:gd name="T7" fmla="*/ 70 h 92"/>
                  <a:gd name="T8" fmla="*/ 0 w 180"/>
                  <a:gd name="T9" fmla="*/ 63 h 92"/>
                  <a:gd name="T10" fmla="*/ 88 w 180"/>
                  <a:gd name="T11" fmla="*/ 0 h 92"/>
                  <a:gd name="T12" fmla="*/ 180 w 180"/>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180" h="92">
                    <a:moveTo>
                      <a:pt x="180" y="92"/>
                    </a:moveTo>
                    <a:cubicBezTo>
                      <a:pt x="157" y="92"/>
                      <a:pt x="157" y="92"/>
                      <a:pt x="157" y="92"/>
                    </a:cubicBezTo>
                    <a:cubicBezTo>
                      <a:pt x="157" y="54"/>
                      <a:pt x="126" y="23"/>
                      <a:pt x="88" y="23"/>
                    </a:cubicBezTo>
                    <a:cubicBezTo>
                      <a:pt x="57" y="23"/>
                      <a:pt x="31" y="42"/>
                      <a:pt x="21" y="70"/>
                    </a:cubicBezTo>
                    <a:cubicBezTo>
                      <a:pt x="0" y="63"/>
                      <a:pt x="0" y="63"/>
                      <a:pt x="0" y="63"/>
                    </a:cubicBezTo>
                    <a:cubicBezTo>
                      <a:pt x="12" y="25"/>
                      <a:pt x="48" y="0"/>
                      <a:pt x="88" y="0"/>
                    </a:cubicBezTo>
                    <a:cubicBezTo>
                      <a:pt x="139" y="0"/>
                      <a:pt x="180" y="41"/>
                      <a:pt x="180" y="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000000"/>
                  </a:solidFill>
                  <a:effectLst/>
                  <a:uLnTx/>
                  <a:uFillTx/>
                  <a:latin typeface="思源黑体 CN Bold" panose="020B0800000000000000" pitchFamily="34" charset="-122"/>
                  <a:ea typeface="思源黑体 CN Bold" panose="020B0800000000000000" pitchFamily="34" charset="-122"/>
                </a:endParaRPr>
              </a:p>
            </p:txBody>
          </p:sp>
          <p:sp>
            <p:nvSpPr>
              <p:cNvPr id="40" name="Freeform 225"/>
              <p:cNvSpPr/>
              <p:nvPr/>
            </p:nvSpPr>
            <p:spPr bwMode="auto">
              <a:xfrm>
                <a:off x="5775681" y="2722285"/>
                <a:ext cx="111534" cy="56213"/>
              </a:xfrm>
              <a:custGeom>
                <a:avLst/>
                <a:gdLst>
                  <a:gd name="T0" fmla="*/ 0 w 125"/>
                  <a:gd name="T1" fmla="*/ 0 h 63"/>
                  <a:gd name="T2" fmla="*/ 64 w 125"/>
                  <a:gd name="T3" fmla="*/ 63 h 63"/>
                  <a:gd name="T4" fmla="*/ 125 w 125"/>
                  <a:gd name="T5" fmla="*/ 0 h 63"/>
                  <a:gd name="T6" fmla="*/ 0 w 125"/>
                  <a:gd name="T7" fmla="*/ 0 h 63"/>
                </a:gdLst>
                <a:ahLst/>
                <a:cxnLst>
                  <a:cxn ang="0">
                    <a:pos x="T0" y="T1"/>
                  </a:cxn>
                  <a:cxn ang="0">
                    <a:pos x="T2" y="T3"/>
                  </a:cxn>
                  <a:cxn ang="0">
                    <a:pos x="T4" y="T5"/>
                  </a:cxn>
                  <a:cxn ang="0">
                    <a:pos x="T6" y="T7"/>
                  </a:cxn>
                </a:cxnLst>
                <a:rect l="0" t="0" r="r" b="b"/>
                <a:pathLst>
                  <a:path w="125" h="63">
                    <a:moveTo>
                      <a:pt x="0" y="0"/>
                    </a:moveTo>
                    <a:lnTo>
                      <a:pt x="64" y="63"/>
                    </a:lnTo>
                    <a:lnTo>
                      <a:pt x="125"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000000"/>
                  </a:solidFill>
                  <a:effectLst/>
                  <a:uLnTx/>
                  <a:uFillTx/>
                  <a:latin typeface="思源黑体 CN Bold" panose="020B0800000000000000" pitchFamily="34" charset="-122"/>
                  <a:ea typeface="思源黑体 CN Bold" panose="020B0800000000000000" pitchFamily="34" charset="-122"/>
                </a:endParaRPr>
              </a:p>
            </p:txBody>
          </p:sp>
        </p:grpSp>
        <p:sp>
          <p:nvSpPr>
            <p:cNvPr id="30" name="矩形 29"/>
            <p:cNvSpPr/>
            <p:nvPr/>
          </p:nvSpPr>
          <p:spPr>
            <a:xfrm>
              <a:off x="1375649" y="2391275"/>
              <a:ext cx="3052715" cy="894604"/>
            </a:xfrm>
            <a:prstGeom prst="rect">
              <a:avLst/>
            </a:prstGeom>
          </p:spPr>
          <p:txBody>
            <a:bodyPr wrap="square">
              <a:spAutoFit/>
            </a:bodyPr>
            <a:lstStyle/>
            <a:p>
              <a:pPr lvl="0" algn="r">
                <a:lnSpc>
                  <a:spcPct val="150000"/>
                </a:lnSpc>
              </a:pPr>
              <a:r>
                <a:rPr lang="zh-CN" altLang="en-US" sz="1200" dirty="0">
                  <a:solidFill>
                    <a:prstClr val="black">
                      <a:lumMod val="75000"/>
                      <a:lumOff val="25000"/>
                    </a:prstClr>
                  </a:solidFill>
                  <a:latin typeface="思源黑体 CN Light" panose="020B0300000000000000" pitchFamily="34" charset="-122"/>
                  <a:ea typeface="思源黑体 CN Light" panose="020B0300000000000000" pitchFamily="34" charset="-122"/>
                  <a:sym typeface="方正兰亭黑_GBK" pitchFamily="2" charset="-122"/>
                </a:rPr>
                <a:t>点击此处添加文本内容，如关键词、部分简单介绍等。点击此处添加文本内容，如关键词、部分简单介绍等。</a:t>
              </a:r>
              <a:endParaRPr lang="zh-CN" altLang="en-US" sz="1200" dirty="0">
                <a:solidFill>
                  <a:prstClr val="black">
                    <a:lumMod val="75000"/>
                    <a:lumOff val="25000"/>
                  </a:prstClr>
                </a:solidFill>
                <a:latin typeface="思源黑体 CN Light" panose="020B0300000000000000" pitchFamily="34" charset="-122"/>
                <a:ea typeface="思源黑体 CN Light" panose="020B0300000000000000" pitchFamily="34" charset="-122"/>
                <a:sym typeface="方正兰亭黑_GBK" pitchFamily="2" charset="-122"/>
              </a:endParaRPr>
            </a:p>
          </p:txBody>
        </p:sp>
        <p:sp>
          <p:nvSpPr>
            <p:cNvPr id="31" name="文本框 30"/>
            <p:cNvSpPr txBox="1"/>
            <p:nvPr/>
          </p:nvSpPr>
          <p:spPr>
            <a:xfrm>
              <a:off x="2220163" y="1952503"/>
              <a:ext cx="2245150" cy="461665"/>
            </a:xfrm>
            <a:prstGeom prst="rect">
              <a:avLst/>
            </a:prstGeom>
            <a:noFill/>
          </p:spPr>
          <p:txBody>
            <a:bodyPr wrap="square" rtlCol="0">
              <a:spAutoFit/>
            </a:bodyPr>
            <a:lstStyle/>
            <a:p>
              <a:pPr algn="r"/>
              <a:r>
                <a:rPr lang="zh-CN" altLang="en-US" sz="24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rPr>
                <a:t>标题文字添加</a:t>
              </a:r>
              <a:endParaRPr lang="zh-CN" altLang="en-US" sz="24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endParaRPr>
            </a:p>
          </p:txBody>
        </p:sp>
      </p:grpSp>
      <p:grpSp>
        <p:nvGrpSpPr>
          <p:cNvPr id="41" name="组合 40"/>
          <p:cNvGrpSpPr/>
          <p:nvPr/>
        </p:nvGrpSpPr>
        <p:grpSpPr>
          <a:xfrm>
            <a:off x="6247925" y="2880253"/>
            <a:ext cx="4855504" cy="1656039"/>
            <a:chOff x="6247925" y="2845562"/>
            <a:chExt cx="4855504" cy="1656039"/>
          </a:xfrm>
        </p:grpSpPr>
        <p:sp>
          <p:nvSpPr>
            <p:cNvPr id="42" name="Freeform 5"/>
            <p:cNvSpPr/>
            <p:nvPr/>
          </p:nvSpPr>
          <p:spPr bwMode="auto">
            <a:xfrm>
              <a:off x="6247925" y="2907945"/>
              <a:ext cx="1798119" cy="159365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00B0F0"/>
                </a:gs>
                <a:gs pos="100000">
                  <a:srgbClr val="1C46F2"/>
                </a:gs>
              </a:gsLst>
              <a:lin ang="2700000" scaled="1"/>
            </a:gradFill>
            <a:ln w="31750" cap="flat" cmpd="sng" algn="ctr">
              <a:gradFill flip="none" rotWithShape="1">
                <a:gsLst>
                  <a:gs pos="0">
                    <a:srgbClr val="00B0F0"/>
                  </a:gs>
                  <a:gs pos="100000">
                    <a:srgbClr val="1C46F2"/>
                  </a:gs>
                </a:gsLst>
                <a:lin ang="2700000" scaled="1"/>
                <a:tileRect/>
              </a:gradFill>
              <a:prstDash val="solid"/>
            </a:ln>
            <a:effectLst>
              <a:innerShdw blurRad="127000" dist="63500" dir="13500000">
                <a:srgbClr val="C00000">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FFFFFF"/>
                </a:solidFill>
                <a:effectLst/>
                <a:uLnTx/>
                <a:uFillTx/>
                <a:latin typeface="思源黑体 CN Bold" panose="020B0800000000000000" pitchFamily="34" charset="-122"/>
                <a:ea typeface="思源黑体 CN Bold" panose="020B0800000000000000" pitchFamily="34" charset="-122"/>
                <a:cs typeface="+mn-cs"/>
                <a:sym typeface="Arial" panose="020B0604020202020204" pitchFamily="34" charset="0"/>
              </a:endParaRPr>
            </a:p>
          </p:txBody>
        </p:sp>
        <p:sp>
          <p:nvSpPr>
            <p:cNvPr id="43" name="Freeform 5"/>
            <p:cNvSpPr/>
            <p:nvPr/>
          </p:nvSpPr>
          <p:spPr bwMode="auto">
            <a:xfrm>
              <a:off x="6377027" y="3022366"/>
              <a:ext cx="1539917" cy="136481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C00000">
                  <a:lumMod val="50000"/>
                  <a:alpha val="64000"/>
                </a:srgbClr>
              </a:outerShdw>
            </a:effectLst>
            <a:scene3d>
              <a:camera prst="orthographicFront"/>
              <a:lightRig rig="threePt" dir="t"/>
            </a:scene3d>
            <a:sp3d prstMaterial="softEdge">
              <a:bevelT w="63500" h="190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FFFFFF"/>
                </a:solidFill>
                <a:effectLst/>
                <a:uLnTx/>
                <a:uFillTx/>
                <a:latin typeface="思源黑体 CN Bold" panose="020B0800000000000000" pitchFamily="34" charset="-122"/>
                <a:ea typeface="思源黑体 CN Bold" panose="020B0800000000000000" pitchFamily="34" charset="-122"/>
                <a:cs typeface="+mn-cs"/>
                <a:sym typeface="Arial" panose="020B0604020202020204" pitchFamily="34" charset="0"/>
              </a:endParaRPr>
            </a:p>
          </p:txBody>
        </p:sp>
        <p:grpSp>
          <p:nvGrpSpPr>
            <p:cNvPr id="44" name="组合 43"/>
            <p:cNvGrpSpPr/>
            <p:nvPr/>
          </p:nvGrpSpPr>
          <p:grpSpPr>
            <a:xfrm>
              <a:off x="6830654" y="3422222"/>
              <a:ext cx="745193" cy="484222"/>
              <a:chOff x="6700321" y="3285791"/>
              <a:chExt cx="440782" cy="286418"/>
            </a:xfrm>
            <a:gradFill>
              <a:gsLst>
                <a:gs pos="0">
                  <a:srgbClr val="00B0F0"/>
                </a:gs>
                <a:gs pos="100000">
                  <a:srgbClr val="1C46F2"/>
                </a:gs>
              </a:gsLst>
              <a:lin ang="2700000" scaled="1"/>
            </a:gradFill>
          </p:grpSpPr>
          <p:sp>
            <p:nvSpPr>
              <p:cNvPr id="47" name="Rectangle 240"/>
              <p:cNvSpPr>
                <a:spLocks noChangeArrowheads="1"/>
              </p:cNvSpPr>
              <p:nvPr/>
            </p:nvSpPr>
            <p:spPr bwMode="auto">
              <a:xfrm>
                <a:off x="6744934" y="3399109"/>
                <a:ext cx="105287" cy="8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000000"/>
                  </a:solidFill>
                  <a:effectLst/>
                  <a:uLnTx/>
                  <a:uFillTx/>
                  <a:latin typeface="思源黑体 CN Bold" panose="020B0800000000000000" pitchFamily="34" charset="-122"/>
                  <a:ea typeface="思源黑体 CN Bold" panose="020B0800000000000000" pitchFamily="34" charset="-122"/>
                </a:endParaRPr>
              </a:p>
            </p:txBody>
          </p:sp>
          <p:sp>
            <p:nvSpPr>
              <p:cNvPr id="48" name="Rectangle 241"/>
              <p:cNvSpPr>
                <a:spLocks noChangeArrowheads="1"/>
              </p:cNvSpPr>
              <p:nvPr/>
            </p:nvSpPr>
            <p:spPr bwMode="auto">
              <a:xfrm>
                <a:off x="6744934" y="3433015"/>
                <a:ext cx="166854" cy="1070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000000"/>
                  </a:solidFill>
                  <a:effectLst/>
                  <a:uLnTx/>
                  <a:uFillTx/>
                  <a:latin typeface="思源黑体 CN Bold" panose="020B0800000000000000" pitchFamily="34" charset="-122"/>
                  <a:ea typeface="思源黑体 CN Bold" panose="020B0800000000000000" pitchFamily="34" charset="-122"/>
                </a:endParaRPr>
              </a:p>
            </p:txBody>
          </p:sp>
          <p:sp>
            <p:nvSpPr>
              <p:cNvPr id="49" name="Rectangle 242"/>
              <p:cNvSpPr>
                <a:spLocks noChangeArrowheads="1"/>
              </p:cNvSpPr>
              <p:nvPr/>
            </p:nvSpPr>
            <p:spPr bwMode="auto">
              <a:xfrm>
                <a:off x="6744934" y="3466921"/>
                <a:ext cx="166854" cy="1070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000000"/>
                  </a:solidFill>
                  <a:effectLst/>
                  <a:uLnTx/>
                  <a:uFillTx/>
                  <a:latin typeface="思源黑体 CN Bold" panose="020B0800000000000000" pitchFamily="34" charset="-122"/>
                  <a:ea typeface="思源黑体 CN Bold" panose="020B0800000000000000" pitchFamily="34" charset="-122"/>
                </a:endParaRPr>
              </a:p>
            </p:txBody>
          </p:sp>
          <p:sp>
            <p:nvSpPr>
              <p:cNvPr id="50" name="Rectangle 243"/>
              <p:cNvSpPr>
                <a:spLocks noChangeArrowheads="1"/>
              </p:cNvSpPr>
              <p:nvPr/>
            </p:nvSpPr>
            <p:spPr bwMode="auto">
              <a:xfrm>
                <a:off x="6744934" y="3500827"/>
                <a:ext cx="166854" cy="1070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000000"/>
                  </a:solidFill>
                  <a:effectLst/>
                  <a:uLnTx/>
                  <a:uFillTx/>
                  <a:latin typeface="思源黑体 CN Bold" panose="020B0800000000000000" pitchFamily="34" charset="-122"/>
                  <a:ea typeface="思源黑体 CN Bold" panose="020B0800000000000000" pitchFamily="34" charset="-122"/>
                </a:endParaRPr>
              </a:p>
            </p:txBody>
          </p:sp>
          <p:sp>
            <p:nvSpPr>
              <p:cNvPr id="51" name="Freeform 244"/>
              <p:cNvSpPr/>
              <p:nvPr/>
            </p:nvSpPr>
            <p:spPr bwMode="auto">
              <a:xfrm>
                <a:off x="7004584" y="3433015"/>
                <a:ext cx="20523" cy="58890"/>
              </a:xfrm>
              <a:custGeom>
                <a:avLst/>
                <a:gdLst>
                  <a:gd name="T0" fmla="*/ 4 w 10"/>
                  <a:gd name="T1" fmla="*/ 28 h 28"/>
                  <a:gd name="T2" fmla="*/ 10 w 10"/>
                  <a:gd name="T3" fmla="*/ 25 h 28"/>
                  <a:gd name="T4" fmla="*/ 10 w 10"/>
                  <a:gd name="T5" fmla="*/ 3 h 28"/>
                  <a:gd name="T6" fmla="*/ 1 w 10"/>
                  <a:gd name="T7" fmla="*/ 0 h 28"/>
                  <a:gd name="T8" fmla="*/ 0 w 10"/>
                  <a:gd name="T9" fmla="*/ 0 h 28"/>
                  <a:gd name="T10" fmla="*/ 0 w 10"/>
                  <a:gd name="T11" fmla="*/ 28 h 28"/>
                  <a:gd name="T12" fmla="*/ 1 w 10"/>
                  <a:gd name="T13" fmla="*/ 28 h 28"/>
                  <a:gd name="T14" fmla="*/ 4 w 10"/>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8">
                    <a:moveTo>
                      <a:pt x="4" y="28"/>
                    </a:moveTo>
                    <a:cubicBezTo>
                      <a:pt x="6" y="27"/>
                      <a:pt x="8" y="26"/>
                      <a:pt x="10" y="25"/>
                    </a:cubicBezTo>
                    <a:cubicBezTo>
                      <a:pt x="10" y="3"/>
                      <a:pt x="10" y="3"/>
                      <a:pt x="10" y="3"/>
                    </a:cubicBezTo>
                    <a:cubicBezTo>
                      <a:pt x="7" y="1"/>
                      <a:pt x="4" y="0"/>
                      <a:pt x="1" y="0"/>
                    </a:cubicBezTo>
                    <a:cubicBezTo>
                      <a:pt x="0" y="0"/>
                      <a:pt x="0" y="0"/>
                      <a:pt x="0" y="0"/>
                    </a:cubicBezTo>
                    <a:cubicBezTo>
                      <a:pt x="0" y="28"/>
                      <a:pt x="0" y="28"/>
                      <a:pt x="0" y="28"/>
                    </a:cubicBezTo>
                    <a:cubicBezTo>
                      <a:pt x="0" y="28"/>
                      <a:pt x="0" y="28"/>
                      <a:pt x="1" y="28"/>
                    </a:cubicBezTo>
                    <a:cubicBezTo>
                      <a:pt x="2" y="28"/>
                      <a:pt x="3" y="28"/>
                      <a:pt x="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000000"/>
                  </a:solidFill>
                  <a:effectLst/>
                  <a:uLnTx/>
                  <a:uFillTx/>
                  <a:latin typeface="思源黑体 CN Bold" panose="020B0800000000000000" pitchFamily="34" charset="-122"/>
                  <a:ea typeface="思源黑体 CN Bold" panose="020B0800000000000000" pitchFamily="34" charset="-122"/>
                </a:endParaRPr>
              </a:p>
            </p:txBody>
          </p:sp>
          <p:sp>
            <p:nvSpPr>
              <p:cNvPr id="52" name="Freeform 245"/>
              <p:cNvSpPr>
                <a:spLocks noEditPoints="1"/>
              </p:cNvSpPr>
              <p:nvPr/>
            </p:nvSpPr>
            <p:spPr bwMode="auto">
              <a:xfrm>
                <a:off x="6700321" y="3285791"/>
                <a:ext cx="324786" cy="286418"/>
              </a:xfrm>
              <a:custGeom>
                <a:avLst/>
                <a:gdLst>
                  <a:gd name="T0" fmla="*/ 145 w 154"/>
                  <a:gd name="T1" fmla="*/ 125 h 136"/>
                  <a:gd name="T2" fmla="*/ 144 w 154"/>
                  <a:gd name="T3" fmla="*/ 125 h 136"/>
                  <a:gd name="T4" fmla="*/ 144 w 154"/>
                  <a:gd name="T5" fmla="*/ 127 h 136"/>
                  <a:gd name="T6" fmla="*/ 10 w 154"/>
                  <a:gd name="T7" fmla="*/ 127 h 136"/>
                  <a:gd name="T8" fmla="*/ 10 w 154"/>
                  <a:gd name="T9" fmla="*/ 34 h 136"/>
                  <a:gd name="T10" fmla="*/ 144 w 154"/>
                  <a:gd name="T11" fmla="*/ 34 h 136"/>
                  <a:gd name="T12" fmla="*/ 144 w 154"/>
                  <a:gd name="T13" fmla="*/ 43 h 136"/>
                  <a:gd name="T14" fmla="*/ 145 w 154"/>
                  <a:gd name="T15" fmla="*/ 43 h 136"/>
                  <a:gd name="T16" fmla="*/ 154 w 154"/>
                  <a:gd name="T17" fmla="*/ 44 h 136"/>
                  <a:gd name="T18" fmla="*/ 154 w 154"/>
                  <a:gd name="T19" fmla="*/ 5 h 136"/>
                  <a:gd name="T20" fmla="*/ 149 w 154"/>
                  <a:gd name="T21" fmla="*/ 0 h 136"/>
                  <a:gd name="T22" fmla="*/ 5 w 154"/>
                  <a:gd name="T23" fmla="*/ 0 h 136"/>
                  <a:gd name="T24" fmla="*/ 0 w 154"/>
                  <a:gd name="T25" fmla="*/ 5 h 136"/>
                  <a:gd name="T26" fmla="*/ 0 w 154"/>
                  <a:gd name="T27" fmla="*/ 132 h 136"/>
                  <a:gd name="T28" fmla="*/ 5 w 154"/>
                  <a:gd name="T29" fmla="*/ 136 h 136"/>
                  <a:gd name="T30" fmla="*/ 149 w 154"/>
                  <a:gd name="T31" fmla="*/ 136 h 136"/>
                  <a:gd name="T32" fmla="*/ 154 w 154"/>
                  <a:gd name="T33" fmla="*/ 132 h 136"/>
                  <a:gd name="T34" fmla="*/ 154 w 154"/>
                  <a:gd name="T35" fmla="*/ 124 h 136"/>
                  <a:gd name="T36" fmla="*/ 145 w 154"/>
                  <a:gd name="T37" fmla="*/ 125 h 136"/>
                  <a:gd name="T38" fmla="*/ 137 w 154"/>
                  <a:gd name="T39" fmla="*/ 10 h 136"/>
                  <a:gd name="T40" fmla="*/ 144 w 154"/>
                  <a:gd name="T41" fmla="*/ 17 h 136"/>
                  <a:gd name="T42" fmla="*/ 137 w 154"/>
                  <a:gd name="T43" fmla="*/ 23 h 136"/>
                  <a:gd name="T44" fmla="*/ 131 w 154"/>
                  <a:gd name="T45" fmla="*/ 17 h 136"/>
                  <a:gd name="T46" fmla="*/ 137 w 154"/>
                  <a:gd name="T47" fmla="*/ 10 h 136"/>
                  <a:gd name="T48" fmla="*/ 118 w 154"/>
                  <a:gd name="T49" fmla="*/ 10 h 136"/>
                  <a:gd name="T50" fmla="*/ 125 w 154"/>
                  <a:gd name="T51" fmla="*/ 17 h 136"/>
                  <a:gd name="T52" fmla="*/ 118 w 154"/>
                  <a:gd name="T53" fmla="*/ 23 h 136"/>
                  <a:gd name="T54" fmla="*/ 112 w 154"/>
                  <a:gd name="T55" fmla="*/ 17 h 136"/>
                  <a:gd name="T56" fmla="*/ 118 w 154"/>
                  <a:gd name="T57" fmla="*/ 10 h 136"/>
                  <a:gd name="T58" fmla="*/ 99 w 154"/>
                  <a:gd name="T59" fmla="*/ 10 h 136"/>
                  <a:gd name="T60" fmla="*/ 106 w 154"/>
                  <a:gd name="T61" fmla="*/ 17 h 136"/>
                  <a:gd name="T62" fmla="*/ 99 w 154"/>
                  <a:gd name="T63" fmla="*/ 23 h 136"/>
                  <a:gd name="T64" fmla="*/ 93 w 154"/>
                  <a:gd name="T65" fmla="*/ 17 h 136"/>
                  <a:gd name="T66" fmla="*/ 99 w 154"/>
                  <a:gd name="T67" fmla="*/ 1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4" h="136">
                    <a:moveTo>
                      <a:pt x="145" y="125"/>
                    </a:moveTo>
                    <a:cubicBezTo>
                      <a:pt x="144" y="125"/>
                      <a:pt x="144" y="125"/>
                      <a:pt x="144" y="125"/>
                    </a:cubicBezTo>
                    <a:cubicBezTo>
                      <a:pt x="144" y="127"/>
                      <a:pt x="144" y="127"/>
                      <a:pt x="144" y="127"/>
                    </a:cubicBezTo>
                    <a:cubicBezTo>
                      <a:pt x="10" y="127"/>
                      <a:pt x="10" y="127"/>
                      <a:pt x="10" y="127"/>
                    </a:cubicBezTo>
                    <a:cubicBezTo>
                      <a:pt x="10" y="34"/>
                      <a:pt x="10" y="34"/>
                      <a:pt x="10" y="34"/>
                    </a:cubicBezTo>
                    <a:cubicBezTo>
                      <a:pt x="144" y="34"/>
                      <a:pt x="144" y="34"/>
                      <a:pt x="144" y="34"/>
                    </a:cubicBezTo>
                    <a:cubicBezTo>
                      <a:pt x="144" y="43"/>
                      <a:pt x="144" y="43"/>
                      <a:pt x="144" y="43"/>
                    </a:cubicBezTo>
                    <a:cubicBezTo>
                      <a:pt x="144" y="43"/>
                      <a:pt x="144" y="43"/>
                      <a:pt x="145" y="43"/>
                    </a:cubicBezTo>
                    <a:cubicBezTo>
                      <a:pt x="148" y="43"/>
                      <a:pt x="151" y="43"/>
                      <a:pt x="154" y="44"/>
                    </a:cubicBezTo>
                    <a:cubicBezTo>
                      <a:pt x="154" y="5"/>
                      <a:pt x="154" y="5"/>
                      <a:pt x="154" y="5"/>
                    </a:cubicBezTo>
                    <a:cubicBezTo>
                      <a:pt x="154" y="2"/>
                      <a:pt x="152" y="0"/>
                      <a:pt x="149" y="0"/>
                    </a:cubicBezTo>
                    <a:cubicBezTo>
                      <a:pt x="5" y="0"/>
                      <a:pt x="5" y="0"/>
                      <a:pt x="5" y="0"/>
                    </a:cubicBezTo>
                    <a:cubicBezTo>
                      <a:pt x="2" y="0"/>
                      <a:pt x="0" y="2"/>
                      <a:pt x="0" y="5"/>
                    </a:cubicBezTo>
                    <a:cubicBezTo>
                      <a:pt x="0" y="132"/>
                      <a:pt x="0" y="132"/>
                      <a:pt x="0" y="132"/>
                    </a:cubicBezTo>
                    <a:cubicBezTo>
                      <a:pt x="0" y="134"/>
                      <a:pt x="2" y="136"/>
                      <a:pt x="5" y="136"/>
                    </a:cubicBezTo>
                    <a:cubicBezTo>
                      <a:pt x="149" y="136"/>
                      <a:pt x="149" y="136"/>
                      <a:pt x="149" y="136"/>
                    </a:cubicBezTo>
                    <a:cubicBezTo>
                      <a:pt x="152" y="136"/>
                      <a:pt x="154" y="134"/>
                      <a:pt x="154" y="132"/>
                    </a:cubicBezTo>
                    <a:cubicBezTo>
                      <a:pt x="154" y="124"/>
                      <a:pt x="154" y="124"/>
                      <a:pt x="154" y="124"/>
                    </a:cubicBezTo>
                    <a:cubicBezTo>
                      <a:pt x="151" y="124"/>
                      <a:pt x="148" y="125"/>
                      <a:pt x="145" y="125"/>
                    </a:cubicBezTo>
                    <a:close/>
                    <a:moveTo>
                      <a:pt x="137" y="10"/>
                    </a:moveTo>
                    <a:cubicBezTo>
                      <a:pt x="141" y="10"/>
                      <a:pt x="144" y="13"/>
                      <a:pt x="144" y="17"/>
                    </a:cubicBezTo>
                    <a:cubicBezTo>
                      <a:pt x="144" y="20"/>
                      <a:pt x="141" y="23"/>
                      <a:pt x="137" y="23"/>
                    </a:cubicBezTo>
                    <a:cubicBezTo>
                      <a:pt x="134" y="23"/>
                      <a:pt x="131" y="20"/>
                      <a:pt x="131" y="17"/>
                    </a:cubicBezTo>
                    <a:cubicBezTo>
                      <a:pt x="131" y="13"/>
                      <a:pt x="134" y="10"/>
                      <a:pt x="137" y="10"/>
                    </a:cubicBezTo>
                    <a:close/>
                    <a:moveTo>
                      <a:pt x="118" y="10"/>
                    </a:moveTo>
                    <a:cubicBezTo>
                      <a:pt x="122" y="10"/>
                      <a:pt x="125" y="13"/>
                      <a:pt x="125" y="17"/>
                    </a:cubicBezTo>
                    <a:cubicBezTo>
                      <a:pt x="125" y="20"/>
                      <a:pt x="122" y="23"/>
                      <a:pt x="118" y="23"/>
                    </a:cubicBezTo>
                    <a:cubicBezTo>
                      <a:pt x="115" y="23"/>
                      <a:pt x="112" y="20"/>
                      <a:pt x="112" y="17"/>
                    </a:cubicBezTo>
                    <a:cubicBezTo>
                      <a:pt x="112" y="13"/>
                      <a:pt x="115" y="10"/>
                      <a:pt x="118" y="10"/>
                    </a:cubicBezTo>
                    <a:close/>
                    <a:moveTo>
                      <a:pt x="99" y="10"/>
                    </a:moveTo>
                    <a:cubicBezTo>
                      <a:pt x="103" y="10"/>
                      <a:pt x="106" y="13"/>
                      <a:pt x="106" y="17"/>
                    </a:cubicBezTo>
                    <a:cubicBezTo>
                      <a:pt x="106" y="20"/>
                      <a:pt x="103" y="23"/>
                      <a:pt x="99" y="23"/>
                    </a:cubicBezTo>
                    <a:cubicBezTo>
                      <a:pt x="96" y="23"/>
                      <a:pt x="93" y="20"/>
                      <a:pt x="93" y="17"/>
                    </a:cubicBezTo>
                    <a:cubicBezTo>
                      <a:pt x="93" y="13"/>
                      <a:pt x="96" y="10"/>
                      <a:pt x="9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000000"/>
                  </a:solidFill>
                  <a:effectLst/>
                  <a:uLnTx/>
                  <a:uFillTx/>
                  <a:latin typeface="思源黑体 CN Bold" panose="020B0800000000000000" pitchFamily="34" charset="-122"/>
                  <a:ea typeface="思源黑体 CN Bold" panose="020B0800000000000000" pitchFamily="34" charset="-122"/>
                </a:endParaRPr>
              </a:p>
            </p:txBody>
          </p:sp>
          <p:sp>
            <p:nvSpPr>
              <p:cNvPr id="53" name="Freeform 246"/>
              <p:cNvSpPr>
                <a:spLocks noEditPoints="1"/>
              </p:cNvSpPr>
              <p:nvPr/>
            </p:nvSpPr>
            <p:spPr bwMode="auto">
              <a:xfrm>
                <a:off x="6928742" y="3384832"/>
                <a:ext cx="212361" cy="173100"/>
              </a:xfrm>
              <a:custGeom>
                <a:avLst/>
                <a:gdLst>
                  <a:gd name="T0" fmla="*/ 96 w 101"/>
                  <a:gd name="T1" fmla="*/ 68 h 82"/>
                  <a:gd name="T2" fmla="*/ 77 w 101"/>
                  <a:gd name="T3" fmla="*/ 55 h 82"/>
                  <a:gd name="T4" fmla="*/ 71 w 101"/>
                  <a:gd name="T5" fmla="*/ 54 h 82"/>
                  <a:gd name="T6" fmla="*/ 69 w 101"/>
                  <a:gd name="T7" fmla="*/ 55 h 82"/>
                  <a:gd name="T8" fmla="*/ 66 w 101"/>
                  <a:gd name="T9" fmla="*/ 53 h 82"/>
                  <a:gd name="T10" fmla="*/ 69 w 101"/>
                  <a:gd name="T11" fmla="*/ 29 h 82"/>
                  <a:gd name="T12" fmla="*/ 29 w 101"/>
                  <a:gd name="T13" fmla="*/ 4 h 82"/>
                  <a:gd name="T14" fmla="*/ 4 w 101"/>
                  <a:gd name="T15" fmla="*/ 45 h 82"/>
                  <a:gd name="T16" fmla="*/ 45 w 101"/>
                  <a:gd name="T17" fmla="*/ 70 h 82"/>
                  <a:gd name="T18" fmla="*/ 62 w 101"/>
                  <a:gd name="T19" fmla="*/ 59 h 82"/>
                  <a:gd name="T20" fmla="*/ 66 w 101"/>
                  <a:gd name="T21" fmla="*/ 61 h 82"/>
                  <a:gd name="T22" fmla="*/ 69 w 101"/>
                  <a:gd name="T23" fmla="*/ 68 h 82"/>
                  <a:gd name="T24" fmla="*/ 88 w 101"/>
                  <a:gd name="T25" fmla="*/ 80 h 82"/>
                  <a:gd name="T26" fmla="*/ 94 w 101"/>
                  <a:gd name="T27" fmla="*/ 81 h 82"/>
                  <a:gd name="T28" fmla="*/ 99 w 101"/>
                  <a:gd name="T29" fmla="*/ 78 h 82"/>
                  <a:gd name="T30" fmla="*/ 96 w 101"/>
                  <a:gd name="T31" fmla="*/ 68 h 82"/>
                  <a:gd name="T32" fmla="*/ 42 w 101"/>
                  <a:gd name="T33" fmla="*/ 58 h 82"/>
                  <a:gd name="T34" fmla="*/ 16 w 101"/>
                  <a:gd name="T35" fmla="*/ 42 h 82"/>
                  <a:gd name="T36" fmla="*/ 32 w 101"/>
                  <a:gd name="T37" fmla="*/ 16 h 82"/>
                  <a:gd name="T38" fmla="*/ 58 w 101"/>
                  <a:gd name="T39" fmla="*/ 32 h 82"/>
                  <a:gd name="T40" fmla="*/ 42 w 101"/>
                  <a:gd name="T4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82">
                    <a:moveTo>
                      <a:pt x="96" y="68"/>
                    </a:moveTo>
                    <a:cubicBezTo>
                      <a:pt x="77" y="55"/>
                      <a:pt x="77" y="55"/>
                      <a:pt x="77" y="55"/>
                    </a:cubicBezTo>
                    <a:cubicBezTo>
                      <a:pt x="75" y="54"/>
                      <a:pt x="73" y="54"/>
                      <a:pt x="71" y="54"/>
                    </a:cubicBezTo>
                    <a:cubicBezTo>
                      <a:pt x="71" y="54"/>
                      <a:pt x="70" y="55"/>
                      <a:pt x="69" y="55"/>
                    </a:cubicBezTo>
                    <a:cubicBezTo>
                      <a:pt x="66" y="53"/>
                      <a:pt x="66" y="53"/>
                      <a:pt x="66" y="53"/>
                    </a:cubicBezTo>
                    <a:cubicBezTo>
                      <a:pt x="70" y="46"/>
                      <a:pt x="71" y="37"/>
                      <a:pt x="69" y="29"/>
                    </a:cubicBezTo>
                    <a:cubicBezTo>
                      <a:pt x="65" y="11"/>
                      <a:pt x="47" y="0"/>
                      <a:pt x="29" y="4"/>
                    </a:cubicBezTo>
                    <a:cubicBezTo>
                      <a:pt x="11" y="9"/>
                      <a:pt x="0" y="27"/>
                      <a:pt x="4" y="45"/>
                    </a:cubicBezTo>
                    <a:cubicBezTo>
                      <a:pt x="8" y="63"/>
                      <a:pt x="27" y="74"/>
                      <a:pt x="45" y="70"/>
                    </a:cubicBezTo>
                    <a:cubicBezTo>
                      <a:pt x="52" y="68"/>
                      <a:pt x="58" y="64"/>
                      <a:pt x="62" y="59"/>
                    </a:cubicBezTo>
                    <a:cubicBezTo>
                      <a:pt x="66" y="61"/>
                      <a:pt x="66" y="61"/>
                      <a:pt x="66" y="61"/>
                    </a:cubicBezTo>
                    <a:cubicBezTo>
                      <a:pt x="65" y="63"/>
                      <a:pt x="67" y="66"/>
                      <a:pt x="69" y="68"/>
                    </a:cubicBezTo>
                    <a:cubicBezTo>
                      <a:pt x="88" y="80"/>
                      <a:pt x="88" y="80"/>
                      <a:pt x="88" y="80"/>
                    </a:cubicBezTo>
                    <a:cubicBezTo>
                      <a:pt x="90" y="81"/>
                      <a:pt x="92" y="82"/>
                      <a:pt x="94" y="81"/>
                    </a:cubicBezTo>
                    <a:cubicBezTo>
                      <a:pt x="96" y="81"/>
                      <a:pt x="98" y="80"/>
                      <a:pt x="99" y="78"/>
                    </a:cubicBezTo>
                    <a:cubicBezTo>
                      <a:pt x="101" y="75"/>
                      <a:pt x="100" y="70"/>
                      <a:pt x="96" y="68"/>
                    </a:cubicBezTo>
                    <a:close/>
                    <a:moveTo>
                      <a:pt x="42" y="58"/>
                    </a:moveTo>
                    <a:cubicBezTo>
                      <a:pt x="30" y="61"/>
                      <a:pt x="19" y="54"/>
                      <a:pt x="16" y="42"/>
                    </a:cubicBezTo>
                    <a:cubicBezTo>
                      <a:pt x="13" y="30"/>
                      <a:pt x="20" y="19"/>
                      <a:pt x="32" y="16"/>
                    </a:cubicBezTo>
                    <a:cubicBezTo>
                      <a:pt x="43" y="13"/>
                      <a:pt x="55" y="20"/>
                      <a:pt x="58" y="32"/>
                    </a:cubicBezTo>
                    <a:cubicBezTo>
                      <a:pt x="60" y="43"/>
                      <a:pt x="53" y="55"/>
                      <a:pt x="42"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dirty="0">
                  <a:ln>
                    <a:noFill/>
                  </a:ln>
                  <a:solidFill>
                    <a:srgbClr val="000000"/>
                  </a:solidFill>
                  <a:effectLst/>
                  <a:uLnTx/>
                  <a:uFillTx/>
                  <a:latin typeface="思源黑体 CN Bold" panose="020B0800000000000000" pitchFamily="34" charset="-122"/>
                  <a:ea typeface="思源黑体 CN Bold" panose="020B0800000000000000" pitchFamily="34" charset="-122"/>
                </a:endParaRPr>
              </a:p>
            </p:txBody>
          </p:sp>
        </p:grpSp>
        <p:sp>
          <p:nvSpPr>
            <p:cNvPr id="45" name="矩形 44"/>
            <p:cNvSpPr/>
            <p:nvPr/>
          </p:nvSpPr>
          <p:spPr>
            <a:xfrm>
              <a:off x="8215115" y="3273599"/>
              <a:ext cx="2888314" cy="894604"/>
            </a:xfrm>
            <a:prstGeom prst="rect">
              <a:avLst/>
            </a:prstGeom>
          </p:spPr>
          <p:txBody>
            <a:bodyPr wrap="square">
              <a:spAutoFit/>
            </a:bodyPr>
            <a:lstStyle/>
            <a:p>
              <a:pPr lvl="0">
                <a:lnSpc>
                  <a:spcPct val="150000"/>
                </a:lnSpc>
              </a:pPr>
              <a:r>
                <a:rPr lang="zh-CN" altLang="en-US" sz="1200" dirty="0">
                  <a:solidFill>
                    <a:prstClr val="black">
                      <a:lumMod val="75000"/>
                      <a:lumOff val="25000"/>
                    </a:prstClr>
                  </a:solidFill>
                  <a:latin typeface="思源黑体 CN Light" panose="020B0300000000000000" pitchFamily="34" charset="-122"/>
                  <a:ea typeface="思源黑体 CN Light" panose="020B0300000000000000" pitchFamily="34" charset="-122"/>
                  <a:sym typeface="方正兰亭黑_GBK" pitchFamily="2" charset="-122"/>
                </a:rPr>
                <a:t>点击此处添加文本内容，如关键词、部分简单介绍等。点击此处添加文本内容，如关键词、部分简单介绍等。</a:t>
              </a:r>
              <a:endParaRPr lang="zh-CN" altLang="en-US" sz="1200" dirty="0">
                <a:solidFill>
                  <a:prstClr val="black">
                    <a:lumMod val="75000"/>
                    <a:lumOff val="25000"/>
                  </a:prstClr>
                </a:solidFill>
                <a:latin typeface="思源黑体 CN Light" panose="020B0300000000000000" pitchFamily="34" charset="-122"/>
                <a:ea typeface="思源黑体 CN Light" panose="020B0300000000000000" pitchFamily="34" charset="-122"/>
                <a:sym typeface="方正兰亭黑_GBK" pitchFamily="2" charset="-122"/>
              </a:endParaRPr>
            </a:p>
          </p:txBody>
        </p:sp>
        <p:sp>
          <p:nvSpPr>
            <p:cNvPr id="46" name="文本框 45"/>
            <p:cNvSpPr txBox="1"/>
            <p:nvPr/>
          </p:nvSpPr>
          <p:spPr>
            <a:xfrm>
              <a:off x="8220359" y="2845562"/>
              <a:ext cx="2245150" cy="461665"/>
            </a:xfrm>
            <a:prstGeom prst="rect">
              <a:avLst/>
            </a:prstGeom>
            <a:noFill/>
          </p:spPr>
          <p:txBody>
            <a:bodyPr wrap="square" rtlCol="0">
              <a:spAutoFit/>
            </a:bodyPr>
            <a:lstStyle/>
            <a:p>
              <a:pPr defTabSz="457200"/>
              <a:r>
                <a:rPr kumimoji="1" lang="zh-CN" altLang="en-US" sz="2400">
                  <a:solidFill>
                    <a:srgbClr val="595959"/>
                  </a:solidFill>
                  <a:latin typeface="思源黑体 CN Bold" panose="020B0800000000000000" pitchFamily="34" charset="-122"/>
                  <a:ea typeface="思源黑体 CN Bold" panose="020B0800000000000000" pitchFamily="34" charset="-122"/>
                </a:rPr>
                <a:t>标题文字添加</a:t>
              </a:r>
              <a:endParaRPr kumimoji="1" lang="zh-CN" altLang="en-US" sz="2400" dirty="0">
                <a:solidFill>
                  <a:srgbClr val="595959"/>
                </a:solidFill>
                <a:latin typeface="思源黑体 CN Bold" panose="020B0800000000000000" pitchFamily="34" charset="-122"/>
                <a:ea typeface="思源黑体 CN Bold" panose="020B0800000000000000"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anim calcmode="lin" valueType="num">
                                      <p:cBhvr>
                                        <p:cTn id="8" dur="500" fill="hold"/>
                                        <p:tgtEl>
                                          <p:spTgt spid="26"/>
                                        </p:tgtEl>
                                        <p:attrNameLst>
                                          <p:attrName>ppt_x</p:attrName>
                                        </p:attrNameLst>
                                      </p:cBhvr>
                                      <p:tavLst>
                                        <p:tav tm="0">
                                          <p:val>
                                            <p:strVal val="#ppt_x"/>
                                          </p:val>
                                        </p:tav>
                                        <p:tav tm="100000">
                                          <p:val>
                                            <p:strVal val="#ppt_x"/>
                                          </p:val>
                                        </p:tav>
                                      </p:tavLst>
                                    </p:anim>
                                    <p:anim calcmode="lin" valueType="num">
                                      <p:cBhvr>
                                        <p:cTn id="9" dur="5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anim calcmode="lin" valueType="num">
                                      <p:cBhvr>
                                        <p:cTn id="14" dur="500" fill="hold"/>
                                        <p:tgtEl>
                                          <p:spTgt spid="41"/>
                                        </p:tgtEl>
                                        <p:attrNameLst>
                                          <p:attrName>ppt_x</p:attrName>
                                        </p:attrNameLst>
                                      </p:cBhvr>
                                      <p:tavLst>
                                        <p:tav tm="0">
                                          <p:val>
                                            <p:strVal val="#ppt_x"/>
                                          </p:val>
                                        </p:tav>
                                        <p:tav tm="100000">
                                          <p:val>
                                            <p:strVal val="#ppt_x"/>
                                          </p:val>
                                        </p:tav>
                                      </p:tavLst>
                                    </p:anim>
                                    <p:anim calcmode="lin" valueType="num">
                                      <p:cBhvr>
                                        <p:cTn id="15" dur="500" fill="hold"/>
                                        <p:tgtEl>
                                          <p:spTgt spid="4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anim calcmode="lin" valueType="num">
                                      <p:cBhvr>
                                        <p:cTn id="20" dur="500" fill="hold"/>
                                        <p:tgtEl>
                                          <p:spTgt spid="18"/>
                                        </p:tgtEl>
                                        <p:attrNameLst>
                                          <p:attrName>ppt_x</p:attrName>
                                        </p:attrNameLst>
                                      </p:cBhvr>
                                      <p:tavLst>
                                        <p:tav tm="0">
                                          <p:val>
                                            <p:strVal val="#ppt_x"/>
                                          </p:val>
                                        </p:tav>
                                        <p:tav tm="100000">
                                          <p:val>
                                            <p:strVal val="#ppt_x"/>
                                          </p:val>
                                        </p:tav>
                                      </p:tavLst>
                                    </p:anim>
                                    <p:anim calcmode="lin" valueType="num">
                                      <p:cBhvr>
                                        <p:cTn id="21"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08831" y="272600"/>
            <a:ext cx="4371899" cy="461665"/>
            <a:chOff x="1270831" y="4297840"/>
            <a:chExt cx="4371899" cy="461665"/>
          </a:xfrm>
        </p:grpSpPr>
        <p:sp>
          <p:nvSpPr>
            <p:cNvPr id="9" name="矩形: 圆角 8"/>
            <p:cNvSpPr/>
            <p:nvPr/>
          </p:nvSpPr>
          <p:spPr>
            <a:xfrm>
              <a:off x="1270831" y="4333778"/>
              <a:ext cx="611073" cy="389789"/>
            </a:xfrm>
            <a:prstGeom prst="roundRect">
              <a:avLst/>
            </a:prstGeom>
            <a:noFill/>
            <a:ln w="15875"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sysClr val="windowText" lastClr="000000"/>
                </a:solidFill>
                <a:effectLst/>
                <a:uLnTx/>
                <a:uFillTx/>
                <a:latin typeface="站酷庆科黄油体" panose="02000803000000020004" pitchFamily="2" charset="-122"/>
                <a:ea typeface="站酷庆科黄油体" panose="02000803000000020004" pitchFamily="2" charset="-122"/>
              </a:endParaRPr>
            </a:p>
          </p:txBody>
        </p:sp>
        <p:sp>
          <p:nvSpPr>
            <p:cNvPr id="10" name="文本框 9"/>
            <p:cNvSpPr txBox="1"/>
            <p:nvPr/>
          </p:nvSpPr>
          <p:spPr>
            <a:xfrm>
              <a:off x="1329861" y="4344006"/>
              <a:ext cx="50097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rPr>
                <a:t>03</a:t>
              </a:r>
              <a:endParaRPr kumimoji="0" lang="zh-CN" altLang="en-US"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endParaRPr>
            </a:p>
          </p:txBody>
        </p:sp>
        <p:sp>
          <p:nvSpPr>
            <p:cNvPr id="11" name="文本框 10"/>
            <p:cNvSpPr txBox="1"/>
            <p:nvPr/>
          </p:nvSpPr>
          <p:spPr>
            <a:xfrm>
              <a:off x="2186994" y="4297840"/>
              <a:ext cx="1563332" cy="461665"/>
            </a:xfrm>
            <a:prstGeom prst="rect">
              <a:avLst/>
            </a:prstGeom>
            <a:noFill/>
          </p:spPr>
          <p:txBody>
            <a:bodyPr wrap="square" rtlCol="0">
              <a:spAutoFit/>
            </a:bodyPr>
            <a:lstStyle>
              <a:defPPr>
                <a:defRPr lang="zh-CN"/>
              </a:defPPr>
              <a:lvl1pPr algn="dist">
                <a:defRPr sz="2400">
                  <a:solidFill>
                    <a:sysClr val="windowText" lastClr="000000"/>
                  </a:solidFill>
                  <a:latin typeface="思源黑体 CN Bold" panose="020B0800000000000000" pitchFamily="34" charset="-122"/>
                  <a:ea typeface="思源黑体 CN Bold" panose="020B0800000000000000" pitchFamily="34" charset="-122"/>
                </a:defRPr>
              </a:lvl1pPr>
            </a:lstStyle>
            <a:p>
              <a:r>
                <a:rPr lang="zh-CN" altLang="en-US" dirty="0"/>
                <a:t>安全措施</a:t>
              </a:r>
              <a:endParaRPr lang="zh-CN" altLang="en-US" dirty="0"/>
            </a:p>
          </p:txBody>
        </p:sp>
        <p:sp>
          <p:nvSpPr>
            <p:cNvPr id="12" name="文本框 11"/>
            <p:cNvSpPr txBox="1"/>
            <p:nvPr/>
          </p:nvSpPr>
          <p:spPr>
            <a:xfrm>
              <a:off x="3850934" y="4452514"/>
              <a:ext cx="1791796" cy="253916"/>
            </a:xfrm>
            <a:prstGeom prst="rect">
              <a:avLst/>
            </a:prstGeom>
            <a:noFill/>
          </p:spPr>
          <p:txBody>
            <a:bodyPr wrap="square" rtlCol="0">
              <a:spAutoFit/>
            </a:bodyPr>
            <a:lstStyle/>
            <a:p>
              <a:pPr algn="dist"/>
              <a:r>
                <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rPr>
                <a:t>SECURITY MEASURES</a:t>
              </a:r>
              <a:endPar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endParaRPr>
            </a:p>
          </p:txBody>
        </p:sp>
      </p:grpSp>
      <p:sp>
        <p:nvSpPr>
          <p:cNvPr id="2" name="任意多边形: 形状 1"/>
          <p:cNvSpPr/>
          <p:nvPr/>
        </p:nvSpPr>
        <p:spPr>
          <a:xfrm flipH="1">
            <a:off x="-2" y="172343"/>
            <a:ext cx="331089" cy="662178"/>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gradFill flip="none" rotWithShape="0">
            <a:gsLst>
              <a:gs pos="95000">
                <a:srgbClr val="1C46F2"/>
              </a:gs>
              <a:gs pos="400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grpSp>
        <p:nvGrpSpPr>
          <p:cNvPr id="3" name="组合 2"/>
          <p:cNvGrpSpPr/>
          <p:nvPr/>
        </p:nvGrpSpPr>
        <p:grpSpPr>
          <a:xfrm>
            <a:off x="6275154" y="2597307"/>
            <a:ext cx="5283201" cy="1320215"/>
            <a:chOff x="6275154" y="2606447"/>
            <a:chExt cx="5283201" cy="1320215"/>
          </a:xfrm>
        </p:grpSpPr>
        <p:sp>
          <p:nvSpPr>
            <p:cNvPr id="13" name="任意多边形: 形状 12"/>
            <p:cNvSpPr/>
            <p:nvPr/>
          </p:nvSpPr>
          <p:spPr>
            <a:xfrm rot="13379489" flipH="1">
              <a:off x="6275154" y="2606447"/>
              <a:ext cx="1050333" cy="1320215"/>
            </a:xfrm>
            <a:custGeom>
              <a:avLst/>
              <a:gdLst>
                <a:gd name="connsiteX0" fmla="*/ 201497 w 1266829"/>
                <a:gd name="connsiteY0" fmla="*/ 1422237 h 1592339"/>
                <a:gd name="connsiteX1" fmla="*/ 170101 w 1266829"/>
                <a:gd name="connsiteY1" fmla="*/ 527006 h 1592339"/>
                <a:gd name="connsiteX2" fmla="*/ 490717 w 1266829"/>
                <a:gd name="connsiteY2" fmla="*/ 341729 h 1592339"/>
                <a:gd name="connsiteX3" fmla="*/ 510551 w 1266829"/>
                <a:gd name="connsiteY3" fmla="*/ 339123 h 1592339"/>
                <a:gd name="connsiteX4" fmla="*/ 571848 w 1266829"/>
                <a:gd name="connsiteY4" fmla="*/ 0 h 1592339"/>
                <a:gd name="connsiteX5" fmla="*/ 630972 w 1266829"/>
                <a:gd name="connsiteY5" fmla="*/ 327097 h 1592339"/>
                <a:gd name="connsiteX6" fmla="*/ 732525 w 1266829"/>
                <a:gd name="connsiteY6" fmla="*/ 333248 h 1592339"/>
                <a:gd name="connsiteX7" fmla="*/ 1065332 w 1266829"/>
                <a:gd name="connsiteY7" fmla="*/ 495611 h 1592339"/>
                <a:gd name="connsiteX8" fmla="*/ 1096728 w 1266829"/>
                <a:gd name="connsiteY8" fmla="*/ 1390842 h 1592339"/>
                <a:gd name="connsiteX9" fmla="*/ 201497 w 1266829"/>
                <a:gd name="connsiteY9" fmla="*/ 1422237 h 1592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66829" h="1592339">
                  <a:moveTo>
                    <a:pt x="201497" y="1422237"/>
                  </a:moveTo>
                  <a:cubicBezTo>
                    <a:pt x="-54384" y="1183696"/>
                    <a:pt x="-68440" y="782887"/>
                    <a:pt x="170101" y="527006"/>
                  </a:cubicBezTo>
                  <a:cubicBezTo>
                    <a:pt x="259554" y="431051"/>
                    <a:pt x="371826" y="369102"/>
                    <a:pt x="490717" y="341729"/>
                  </a:cubicBezTo>
                  <a:lnTo>
                    <a:pt x="510551" y="339123"/>
                  </a:lnTo>
                  <a:lnTo>
                    <a:pt x="571848" y="0"/>
                  </a:lnTo>
                  <a:lnTo>
                    <a:pt x="630972" y="327097"/>
                  </a:lnTo>
                  <a:lnTo>
                    <a:pt x="732525" y="333248"/>
                  </a:lnTo>
                  <a:cubicBezTo>
                    <a:pt x="853041" y="352227"/>
                    <a:pt x="969377" y="406158"/>
                    <a:pt x="1065332" y="495611"/>
                  </a:cubicBezTo>
                  <a:cubicBezTo>
                    <a:pt x="1321213" y="734152"/>
                    <a:pt x="1335269" y="1134961"/>
                    <a:pt x="1096728" y="1390842"/>
                  </a:cubicBezTo>
                  <a:cubicBezTo>
                    <a:pt x="858186" y="1646722"/>
                    <a:pt x="457377" y="1660779"/>
                    <a:pt x="201497" y="142223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endParaRPr>
            </a:p>
          </p:txBody>
        </p:sp>
        <p:grpSp>
          <p:nvGrpSpPr>
            <p:cNvPr id="14" name="组合 13"/>
            <p:cNvGrpSpPr/>
            <p:nvPr/>
          </p:nvGrpSpPr>
          <p:grpSpPr>
            <a:xfrm>
              <a:off x="6442348" y="2644170"/>
              <a:ext cx="5116007" cy="898882"/>
              <a:chOff x="6442348" y="2644170"/>
              <a:chExt cx="5116007" cy="898882"/>
            </a:xfrm>
          </p:grpSpPr>
          <p:sp>
            <p:nvSpPr>
              <p:cNvPr id="15" name="文本框 14"/>
              <p:cNvSpPr txBox="1"/>
              <p:nvPr/>
            </p:nvSpPr>
            <p:spPr>
              <a:xfrm>
                <a:off x="6442348" y="2888111"/>
                <a:ext cx="880560" cy="584775"/>
              </a:xfrm>
              <a:prstGeom prst="rect">
                <a:avLst/>
              </a:prstGeom>
              <a:noFill/>
            </p:spPr>
            <p:txBody>
              <a:bodyPr wrap="square" rtlCol="0">
                <a:spAutoFit/>
              </a:bodyPr>
              <a:lstStyle>
                <a:defPPr>
                  <a:defRPr lang="zh-CN"/>
                </a:defPPr>
                <a:lvl1pPr>
                  <a:defRPr sz="2000">
                    <a:solidFill>
                      <a:schemeClr val="bg1"/>
                    </a:solidFill>
                    <a:latin typeface="Century Gothic" panose="020B0502020202020204" pitchFamily="34" charset="0"/>
                  </a:defRPr>
                </a:lvl1pPr>
              </a:lstStyle>
              <a:p>
                <a:pPr algn="ctr"/>
                <a:r>
                  <a:rPr lang="en-US" altLang="zh-CN" sz="3200" b="1" dirty="0">
                    <a:effectLst>
                      <a:outerShdw blurRad="38100" dist="38100" dir="2700000" algn="tl">
                        <a:srgbClr val="000000">
                          <a:alpha val="43137"/>
                        </a:srgbClr>
                      </a:outerShdw>
                    </a:effectLst>
                    <a:latin typeface="思源黑体 CN Bold" panose="020B0800000000000000" pitchFamily="34" charset="-122"/>
                    <a:ea typeface="思源黑体 CN Bold" panose="020B0800000000000000" pitchFamily="34" charset="-122"/>
                  </a:rPr>
                  <a:t>02</a:t>
                </a:r>
                <a:endParaRPr lang="zh-CN" altLang="en-US" sz="3200" b="1" dirty="0">
                  <a:effectLst>
                    <a:outerShdw blurRad="38100" dist="38100" dir="2700000" algn="tl">
                      <a:srgbClr val="000000">
                        <a:alpha val="43137"/>
                      </a:srgbClr>
                    </a:outerShdw>
                  </a:effectLst>
                  <a:latin typeface="思源黑体 CN Bold" panose="020B0800000000000000" pitchFamily="34" charset="-122"/>
                  <a:ea typeface="思源黑体 CN Bold" panose="020B0800000000000000" pitchFamily="34" charset="-122"/>
                </a:endParaRPr>
              </a:p>
            </p:txBody>
          </p:sp>
          <p:sp>
            <p:nvSpPr>
              <p:cNvPr id="16" name="形状"/>
              <p:cNvSpPr>
                <a:spLocks noChangeAspect="1"/>
              </p:cNvSpPr>
              <p:nvPr/>
            </p:nvSpPr>
            <p:spPr bwMode="auto">
              <a:xfrm>
                <a:off x="7765421" y="2895019"/>
                <a:ext cx="321014" cy="397185"/>
              </a:xfrm>
              <a:custGeom>
                <a:avLst/>
                <a:gdLst>
                  <a:gd name="connsiteX0" fmla="*/ 203312 w 490994"/>
                  <a:gd name="connsiteY0" fmla="*/ 568333 h 607497"/>
                  <a:gd name="connsiteX1" fmla="*/ 287691 w 490994"/>
                  <a:gd name="connsiteY1" fmla="*/ 568333 h 607497"/>
                  <a:gd name="connsiteX2" fmla="*/ 307242 w 490994"/>
                  <a:gd name="connsiteY2" fmla="*/ 587955 h 607497"/>
                  <a:gd name="connsiteX3" fmla="*/ 287691 w 490994"/>
                  <a:gd name="connsiteY3" fmla="*/ 607497 h 607497"/>
                  <a:gd name="connsiteX4" fmla="*/ 203312 w 490994"/>
                  <a:gd name="connsiteY4" fmla="*/ 607497 h 607497"/>
                  <a:gd name="connsiteX5" fmla="*/ 183682 w 490994"/>
                  <a:gd name="connsiteY5" fmla="*/ 587955 h 607497"/>
                  <a:gd name="connsiteX6" fmla="*/ 203312 w 490994"/>
                  <a:gd name="connsiteY6" fmla="*/ 568333 h 607497"/>
                  <a:gd name="connsiteX7" fmla="*/ 186520 w 490994"/>
                  <a:gd name="connsiteY7" fmla="*/ 510187 h 607497"/>
                  <a:gd name="connsiteX8" fmla="*/ 304395 w 490994"/>
                  <a:gd name="connsiteY8" fmla="*/ 510187 h 607497"/>
                  <a:gd name="connsiteX9" fmla="*/ 324107 w 490994"/>
                  <a:gd name="connsiteY9" fmla="*/ 529804 h 607497"/>
                  <a:gd name="connsiteX10" fmla="*/ 304395 w 490994"/>
                  <a:gd name="connsiteY10" fmla="*/ 549421 h 607497"/>
                  <a:gd name="connsiteX11" fmla="*/ 186520 w 490994"/>
                  <a:gd name="connsiteY11" fmla="*/ 549421 h 607497"/>
                  <a:gd name="connsiteX12" fmla="*/ 166887 w 490994"/>
                  <a:gd name="connsiteY12" fmla="*/ 529804 h 607497"/>
                  <a:gd name="connsiteX13" fmla="*/ 186520 w 490994"/>
                  <a:gd name="connsiteY13" fmla="*/ 510187 h 607497"/>
                  <a:gd name="connsiteX14" fmla="*/ 62837 w 490994"/>
                  <a:gd name="connsiteY14" fmla="*/ 319449 h 607497"/>
                  <a:gd name="connsiteX15" fmla="*/ 79611 w 490994"/>
                  <a:gd name="connsiteY15" fmla="*/ 330831 h 607497"/>
                  <a:gd name="connsiteX16" fmla="*/ 87445 w 490994"/>
                  <a:gd name="connsiteY16" fmla="*/ 348457 h 607497"/>
                  <a:gd name="connsiteX17" fmla="*/ 79137 w 490994"/>
                  <a:gd name="connsiteY17" fmla="*/ 374856 h 607497"/>
                  <a:gd name="connsiteX18" fmla="*/ 64498 w 490994"/>
                  <a:gd name="connsiteY18" fmla="*/ 383314 h 607497"/>
                  <a:gd name="connsiteX19" fmla="*/ 54687 w 490994"/>
                  <a:gd name="connsiteY19" fmla="*/ 385922 h 607497"/>
                  <a:gd name="connsiteX20" fmla="*/ 37675 w 490994"/>
                  <a:gd name="connsiteY20" fmla="*/ 376121 h 607497"/>
                  <a:gd name="connsiteX21" fmla="*/ 28021 w 490994"/>
                  <a:gd name="connsiteY21" fmla="*/ 359285 h 607497"/>
                  <a:gd name="connsiteX22" fmla="*/ 26043 w 490994"/>
                  <a:gd name="connsiteY22" fmla="*/ 344426 h 607497"/>
                  <a:gd name="connsiteX23" fmla="*/ 35222 w 490994"/>
                  <a:gd name="connsiteY23" fmla="*/ 332491 h 607497"/>
                  <a:gd name="connsiteX24" fmla="*/ 53500 w 490994"/>
                  <a:gd name="connsiteY24" fmla="*/ 321978 h 607497"/>
                  <a:gd name="connsiteX25" fmla="*/ 62837 w 490994"/>
                  <a:gd name="connsiteY25" fmla="*/ 319449 h 607497"/>
                  <a:gd name="connsiteX26" fmla="*/ 427899 w 490994"/>
                  <a:gd name="connsiteY26" fmla="*/ 319379 h 607497"/>
                  <a:gd name="connsiteX27" fmla="*/ 437320 w 490994"/>
                  <a:gd name="connsiteY27" fmla="*/ 321908 h 607497"/>
                  <a:gd name="connsiteX28" fmla="*/ 455767 w 490994"/>
                  <a:gd name="connsiteY28" fmla="*/ 332498 h 607497"/>
                  <a:gd name="connsiteX29" fmla="*/ 464871 w 490994"/>
                  <a:gd name="connsiteY29" fmla="*/ 344431 h 607497"/>
                  <a:gd name="connsiteX30" fmla="*/ 462971 w 490994"/>
                  <a:gd name="connsiteY30" fmla="*/ 359289 h 607497"/>
                  <a:gd name="connsiteX31" fmla="*/ 453233 w 490994"/>
                  <a:gd name="connsiteY31" fmla="*/ 376122 h 607497"/>
                  <a:gd name="connsiteX32" fmla="*/ 436212 w 490994"/>
                  <a:gd name="connsiteY32" fmla="*/ 385922 h 607497"/>
                  <a:gd name="connsiteX33" fmla="*/ 426395 w 490994"/>
                  <a:gd name="connsiteY33" fmla="*/ 383235 h 607497"/>
                  <a:gd name="connsiteX34" fmla="*/ 411511 w 490994"/>
                  <a:gd name="connsiteY34" fmla="*/ 374700 h 607497"/>
                  <a:gd name="connsiteX35" fmla="*/ 403198 w 490994"/>
                  <a:gd name="connsiteY35" fmla="*/ 348225 h 607497"/>
                  <a:gd name="connsiteX36" fmla="*/ 411115 w 490994"/>
                  <a:gd name="connsiteY36" fmla="*/ 330759 h 607497"/>
                  <a:gd name="connsiteX37" fmla="*/ 427899 w 490994"/>
                  <a:gd name="connsiteY37" fmla="*/ 319379 h 607497"/>
                  <a:gd name="connsiteX38" fmla="*/ 19624 w 490994"/>
                  <a:gd name="connsiteY38" fmla="*/ 215859 h 607497"/>
                  <a:gd name="connsiteX39" fmla="*/ 40990 w 490994"/>
                  <a:gd name="connsiteY39" fmla="*/ 215859 h 607497"/>
                  <a:gd name="connsiteX40" fmla="*/ 54917 w 490994"/>
                  <a:gd name="connsiteY40" fmla="*/ 222024 h 607497"/>
                  <a:gd name="connsiteX41" fmla="*/ 59269 w 490994"/>
                  <a:gd name="connsiteY41" fmla="*/ 236489 h 607497"/>
                  <a:gd name="connsiteX42" fmla="*/ 58636 w 490994"/>
                  <a:gd name="connsiteY42" fmla="*/ 245104 h 607497"/>
                  <a:gd name="connsiteX43" fmla="*/ 59269 w 490994"/>
                  <a:gd name="connsiteY43" fmla="*/ 253719 h 607497"/>
                  <a:gd name="connsiteX44" fmla="*/ 54996 w 490994"/>
                  <a:gd name="connsiteY44" fmla="*/ 268263 h 607497"/>
                  <a:gd name="connsiteX45" fmla="*/ 41069 w 490994"/>
                  <a:gd name="connsiteY45" fmla="*/ 274428 h 607497"/>
                  <a:gd name="connsiteX46" fmla="*/ 19624 w 490994"/>
                  <a:gd name="connsiteY46" fmla="*/ 274428 h 607497"/>
                  <a:gd name="connsiteX47" fmla="*/ 0 w 490994"/>
                  <a:gd name="connsiteY47" fmla="*/ 254826 h 607497"/>
                  <a:gd name="connsiteX48" fmla="*/ 0 w 490994"/>
                  <a:gd name="connsiteY48" fmla="*/ 235461 h 607497"/>
                  <a:gd name="connsiteX49" fmla="*/ 19624 w 490994"/>
                  <a:gd name="connsiteY49" fmla="*/ 215859 h 607497"/>
                  <a:gd name="connsiteX50" fmla="*/ 450011 w 490994"/>
                  <a:gd name="connsiteY50" fmla="*/ 215789 h 607497"/>
                  <a:gd name="connsiteX51" fmla="*/ 471373 w 490994"/>
                  <a:gd name="connsiteY51" fmla="*/ 215789 h 607497"/>
                  <a:gd name="connsiteX52" fmla="*/ 490994 w 490994"/>
                  <a:gd name="connsiteY52" fmla="*/ 235467 h 607497"/>
                  <a:gd name="connsiteX53" fmla="*/ 490994 w 490994"/>
                  <a:gd name="connsiteY53" fmla="*/ 254830 h 607497"/>
                  <a:gd name="connsiteX54" fmla="*/ 471373 w 490994"/>
                  <a:gd name="connsiteY54" fmla="*/ 274429 h 607497"/>
                  <a:gd name="connsiteX55" fmla="*/ 449931 w 490994"/>
                  <a:gd name="connsiteY55" fmla="*/ 274429 h 607497"/>
                  <a:gd name="connsiteX56" fmla="*/ 436007 w 490994"/>
                  <a:gd name="connsiteY56" fmla="*/ 268265 h 607497"/>
                  <a:gd name="connsiteX57" fmla="*/ 431655 w 490994"/>
                  <a:gd name="connsiteY57" fmla="*/ 253723 h 607497"/>
                  <a:gd name="connsiteX58" fmla="*/ 432367 w 490994"/>
                  <a:gd name="connsiteY58" fmla="*/ 245109 h 607497"/>
                  <a:gd name="connsiteX59" fmla="*/ 431655 w 490994"/>
                  <a:gd name="connsiteY59" fmla="*/ 236495 h 607497"/>
                  <a:gd name="connsiteX60" fmla="*/ 436007 w 490994"/>
                  <a:gd name="connsiteY60" fmla="*/ 221953 h 607497"/>
                  <a:gd name="connsiteX61" fmla="*/ 450011 w 490994"/>
                  <a:gd name="connsiteY61" fmla="*/ 215789 h 607497"/>
                  <a:gd name="connsiteX62" fmla="*/ 245501 w 490994"/>
                  <a:gd name="connsiteY62" fmla="*/ 133735 h 607497"/>
                  <a:gd name="connsiteX63" fmla="*/ 137281 w 490994"/>
                  <a:gd name="connsiteY63" fmla="*/ 241809 h 607497"/>
                  <a:gd name="connsiteX64" fmla="*/ 171639 w 490994"/>
                  <a:gd name="connsiteY64" fmla="*/ 338656 h 607497"/>
                  <a:gd name="connsiteX65" fmla="*/ 208372 w 490994"/>
                  <a:gd name="connsiteY65" fmla="*/ 425858 h 607497"/>
                  <a:gd name="connsiteX66" fmla="*/ 211459 w 490994"/>
                  <a:gd name="connsiteY66" fmla="*/ 428388 h 607497"/>
                  <a:gd name="connsiteX67" fmla="*/ 279305 w 490994"/>
                  <a:gd name="connsiteY67" fmla="*/ 428388 h 607497"/>
                  <a:gd name="connsiteX68" fmla="*/ 282313 w 490994"/>
                  <a:gd name="connsiteY68" fmla="*/ 425858 h 607497"/>
                  <a:gd name="connsiteX69" fmla="*/ 319838 w 490994"/>
                  <a:gd name="connsiteY69" fmla="*/ 336759 h 607497"/>
                  <a:gd name="connsiteX70" fmla="*/ 319918 w 490994"/>
                  <a:gd name="connsiteY70" fmla="*/ 336601 h 607497"/>
                  <a:gd name="connsiteX71" fmla="*/ 353722 w 490994"/>
                  <a:gd name="connsiteY71" fmla="*/ 241809 h 607497"/>
                  <a:gd name="connsiteX72" fmla="*/ 245501 w 490994"/>
                  <a:gd name="connsiteY72" fmla="*/ 133735 h 607497"/>
                  <a:gd name="connsiteX73" fmla="*/ 436205 w 490994"/>
                  <a:gd name="connsiteY73" fmla="*/ 104366 h 607497"/>
                  <a:gd name="connsiteX74" fmla="*/ 453224 w 490994"/>
                  <a:gd name="connsiteY74" fmla="*/ 114168 h 607497"/>
                  <a:gd name="connsiteX75" fmla="*/ 462960 w 490994"/>
                  <a:gd name="connsiteY75" fmla="*/ 131006 h 607497"/>
                  <a:gd name="connsiteX76" fmla="*/ 455757 w 490994"/>
                  <a:gd name="connsiteY76" fmla="*/ 157804 h 607497"/>
                  <a:gd name="connsiteX77" fmla="*/ 437788 w 490994"/>
                  <a:gd name="connsiteY77" fmla="*/ 168159 h 607497"/>
                  <a:gd name="connsiteX78" fmla="*/ 428289 w 490994"/>
                  <a:gd name="connsiteY78" fmla="*/ 170768 h 607497"/>
                  <a:gd name="connsiteX79" fmla="*/ 411349 w 490994"/>
                  <a:gd name="connsiteY79" fmla="*/ 160254 h 607497"/>
                  <a:gd name="connsiteX80" fmla="*/ 402009 w 490994"/>
                  <a:gd name="connsiteY80" fmla="*/ 144365 h 607497"/>
                  <a:gd name="connsiteX81" fmla="*/ 399317 w 490994"/>
                  <a:gd name="connsiteY81" fmla="*/ 129346 h 607497"/>
                  <a:gd name="connsiteX82" fmla="*/ 408262 w 490994"/>
                  <a:gd name="connsiteY82" fmla="*/ 117488 h 607497"/>
                  <a:gd name="connsiteX83" fmla="*/ 426389 w 490994"/>
                  <a:gd name="connsiteY83" fmla="*/ 107054 h 607497"/>
                  <a:gd name="connsiteX84" fmla="*/ 436205 w 490994"/>
                  <a:gd name="connsiteY84" fmla="*/ 104366 h 607497"/>
                  <a:gd name="connsiteX85" fmla="*/ 54676 w 490994"/>
                  <a:gd name="connsiteY85" fmla="*/ 104366 h 607497"/>
                  <a:gd name="connsiteX86" fmla="*/ 64501 w 490994"/>
                  <a:gd name="connsiteY86" fmla="*/ 107054 h 607497"/>
                  <a:gd name="connsiteX87" fmla="*/ 82644 w 490994"/>
                  <a:gd name="connsiteY87" fmla="*/ 117488 h 607497"/>
                  <a:gd name="connsiteX88" fmla="*/ 91596 w 490994"/>
                  <a:gd name="connsiteY88" fmla="*/ 129346 h 607497"/>
                  <a:gd name="connsiteX89" fmla="*/ 88903 w 490994"/>
                  <a:gd name="connsiteY89" fmla="*/ 144365 h 607497"/>
                  <a:gd name="connsiteX90" fmla="*/ 79633 w 490994"/>
                  <a:gd name="connsiteY90" fmla="*/ 160254 h 607497"/>
                  <a:gd name="connsiteX91" fmla="*/ 62678 w 490994"/>
                  <a:gd name="connsiteY91" fmla="*/ 170768 h 607497"/>
                  <a:gd name="connsiteX92" fmla="*/ 53171 w 490994"/>
                  <a:gd name="connsiteY92" fmla="*/ 168159 h 607497"/>
                  <a:gd name="connsiteX93" fmla="*/ 35186 w 490994"/>
                  <a:gd name="connsiteY93" fmla="*/ 157804 h 607497"/>
                  <a:gd name="connsiteX94" fmla="*/ 27977 w 490994"/>
                  <a:gd name="connsiteY94" fmla="*/ 131006 h 607497"/>
                  <a:gd name="connsiteX95" fmla="*/ 37642 w 490994"/>
                  <a:gd name="connsiteY95" fmla="*/ 114168 h 607497"/>
                  <a:gd name="connsiteX96" fmla="*/ 54676 w 490994"/>
                  <a:gd name="connsiteY96" fmla="*/ 104366 h 607497"/>
                  <a:gd name="connsiteX97" fmla="*/ 245501 w 490994"/>
                  <a:gd name="connsiteY97" fmla="*/ 75152 h 607497"/>
                  <a:gd name="connsiteX98" fmla="*/ 412384 w 490994"/>
                  <a:gd name="connsiteY98" fmla="*/ 241809 h 607497"/>
                  <a:gd name="connsiteX99" fmla="*/ 372247 w 490994"/>
                  <a:gd name="connsiteY99" fmla="*/ 363006 h 607497"/>
                  <a:gd name="connsiteX100" fmla="*/ 334168 w 490994"/>
                  <a:gd name="connsiteY100" fmla="*/ 468155 h 607497"/>
                  <a:gd name="connsiteX101" fmla="*/ 314138 w 490994"/>
                  <a:gd name="connsiteY101" fmla="*/ 486971 h 607497"/>
                  <a:gd name="connsiteX102" fmla="*/ 176864 w 490994"/>
                  <a:gd name="connsiteY102" fmla="*/ 486971 h 607497"/>
                  <a:gd name="connsiteX103" fmla="*/ 156755 w 490994"/>
                  <a:gd name="connsiteY103" fmla="*/ 468155 h 607497"/>
                  <a:gd name="connsiteX104" fmla="*/ 119151 w 490994"/>
                  <a:gd name="connsiteY104" fmla="*/ 364825 h 607497"/>
                  <a:gd name="connsiteX105" fmla="*/ 78618 w 490994"/>
                  <a:gd name="connsiteY105" fmla="*/ 241809 h 607497"/>
                  <a:gd name="connsiteX106" fmla="*/ 245501 w 490994"/>
                  <a:gd name="connsiteY106" fmla="*/ 75152 h 607497"/>
                  <a:gd name="connsiteX107" fmla="*/ 350001 w 490994"/>
                  <a:gd name="connsiteY107" fmla="*/ 25404 h 607497"/>
                  <a:gd name="connsiteX108" fmla="*/ 359812 w 490994"/>
                  <a:gd name="connsiteY108" fmla="*/ 28012 h 607497"/>
                  <a:gd name="connsiteX109" fmla="*/ 376587 w 490994"/>
                  <a:gd name="connsiteY109" fmla="*/ 37731 h 607497"/>
                  <a:gd name="connsiteX110" fmla="*/ 383787 w 490994"/>
                  <a:gd name="connsiteY110" fmla="*/ 64519 h 607497"/>
                  <a:gd name="connsiteX111" fmla="*/ 373343 w 490994"/>
                  <a:gd name="connsiteY111" fmla="*/ 82536 h 607497"/>
                  <a:gd name="connsiteX112" fmla="*/ 357043 w 490994"/>
                  <a:gd name="connsiteY112" fmla="*/ 92018 h 607497"/>
                  <a:gd name="connsiteX113" fmla="*/ 346440 w 490994"/>
                  <a:gd name="connsiteY113" fmla="*/ 88857 h 607497"/>
                  <a:gd name="connsiteX114" fmla="*/ 330536 w 490994"/>
                  <a:gd name="connsiteY114" fmla="*/ 79533 h 607497"/>
                  <a:gd name="connsiteX115" fmla="*/ 320803 w 490994"/>
                  <a:gd name="connsiteY115" fmla="*/ 67917 h 607497"/>
                  <a:gd name="connsiteX116" fmla="*/ 322623 w 490994"/>
                  <a:gd name="connsiteY116" fmla="*/ 53219 h 607497"/>
                  <a:gd name="connsiteX117" fmla="*/ 332989 w 490994"/>
                  <a:gd name="connsiteY117" fmla="*/ 35202 h 607497"/>
                  <a:gd name="connsiteX118" fmla="*/ 350001 w 490994"/>
                  <a:gd name="connsiteY118" fmla="*/ 25404 h 607497"/>
                  <a:gd name="connsiteX119" fmla="*/ 140881 w 490994"/>
                  <a:gd name="connsiteY119" fmla="*/ 25404 h 607497"/>
                  <a:gd name="connsiteX120" fmla="*/ 157911 w 490994"/>
                  <a:gd name="connsiteY120" fmla="*/ 35202 h 607497"/>
                  <a:gd name="connsiteX121" fmla="*/ 168367 w 490994"/>
                  <a:gd name="connsiteY121" fmla="*/ 53219 h 607497"/>
                  <a:gd name="connsiteX122" fmla="*/ 170189 w 490994"/>
                  <a:gd name="connsiteY122" fmla="*/ 67917 h 607497"/>
                  <a:gd name="connsiteX123" fmla="*/ 160367 w 490994"/>
                  <a:gd name="connsiteY123" fmla="*/ 79533 h 607497"/>
                  <a:gd name="connsiteX124" fmla="*/ 144446 w 490994"/>
                  <a:gd name="connsiteY124" fmla="*/ 88857 h 607497"/>
                  <a:gd name="connsiteX125" fmla="*/ 133831 w 490994"/>
                  <a:gd name="connsiteY125" fmla="*/ 92018 h 607497"/>
                  <a:gd name="connsiteX126" fmla="*/ 117514 w 490994"/>
                  <a:gd name="connsiteY126" fmla="*/ 82615 h 607497"/>
                  <a:gd name="connsiteX127" fmla="*/ 107058 w 490994"/>
                  <a:gd name="connsiteY127" fmla="*/ 64519 h 607497"/>
                  <a:gd name="connsiteX128" fmla="*/ 105078 w 490994"/>
                  <a:gd name="connsiteY128" fmla="*/ 49584 h 607497"/>
                  <a:gd name="connsiteX129" fmla="*/ 114266 w 490994"/>
                  <a:gd name="connsiteY129" fmla="*/ 37731 h 607497"/>
                  <a:gd name="connsiteX130" fmla="*/ 131059 w 490994"/>
                  <a:gd name="connsiteY130" fmla="*/ 28012 h 607497"/>
                  <a:gd name="connsiteX131" fmla="*/ 140881 w 490994"/>
                  <a:gd name="connsiteY131" fmla="*/ 25404 h 607497"/>
                  <a:gd name="connsiteX132" fmla="*/ 235768 w 490994"/>
                  <a:gd name="connsiteY132" fmla="*/ 0 h 607497"/>
                  <a:gd name="connsiteX133" fmla="*/ 255156 w 490994"/>
                  <a:gd name="connsiteY133" fmla="*/ 0 h 607497"/>
                  <a:gd name="connsiteX134" fmla="*/ 274782 w 490994"/>
                  <a:gd name="connsiteY134" fmla="*/ 19595 h 607497"/>
                  <a:gd name="connsiteX135" fmla="*/ 274782 w 490994"/>
                  <a:gd name="connsiteY135" fmla="*/ 40927 h 607497"/>
                  <a:gd name="connsiteX136" fmla="*/ 256581 w 490994"/>
                  <a:gd name="connsiteY136" fmla="*/ 59416 h 607497"/>
                  <a:gd name="connsiteX137" fmla="*/ 254127 w 490994"/>
                  <a:gd name="connsiteY137" fmla="*/ 59258 h 607497"/>
                  <a:gd name="connsiteX138" fmla="*/ 245502 w 490994"/>
                  <a:gd name="connsiteY138" fmla="*/ 58547 h 607497"/>
                  <a:gd name="connsiteX139" fmla="*/ 236876 w 490994"/>
                  <a:gd name="connsiteY139" fmla="*/ 59258 h 607497"/>
                  <a:gd name="connsiteX140" fmla="*/ 234422 w 490994"/>
                  <a:gd name="connsiteY140" fmla="*/ 59416 h 607497"/>
                  <a:gd name="connsiteX141" fmla="*/ 216142 w 490994"/>
                  <a:gd name="connsiteY141" fmla="*/ 40927 h 607497"/>
                  <a:gd name="connsiteX142" fmla="*/ 216142 w 490994"/>
                  <a:gd name="connsiteY142" fmla="*/ 19595 h 607497"/>
                  <a:gd name="connsiteX143" fmla="*/ 235768 w 490994"/>
                  <a:gd name="connsiteY143" fmla="*/ 0 h 607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490994" h="607497">
                    <a:moveTo>
                      <a:pt x="203312" y="568333"/>
                    </a:moveTo>
                    <a:lnTo>
                      <a:pt x="287691" y="568333"/>
                    </a:lnTo>
                    <a:cubicBezTo>
                      <a:pt x="298456" y="568333"/>
                      <a:pt x="307242" y="577115"/>
                      <a:pt x="307242" y="587955"/>
                    </a:cubicBezTo>
                    <a:cubicBezTo>
                      <a:pt x="307242" y="598794"/>
                      <a:pt x="298456" y="607497"/>
                      <a:pt x="287691" y="607497"/>
                    </a:cubicBezTo>
                    <a:lnTo>
                      <a:pt x="203312" y="607497"/>
                    </a:lnTo>
                    <a:cubicBezTo>
                      <a:pt x="192468" y="607497"/>
                      <a:pt x="183682" y="598794"/>
                      <a:pt x="183682" y="587955"/>
                    </a:cubicBezTo>
                    <a:cubicBezTo>
                      <a:pt x="183682" y="577115"/>
                      <a:pt x="192468" y="568333"/>
                      <a:pt x="203312" y="568333"/>
                    </a:cubicBezTo>
                    <a:close/>
                    <a:moveTo>
                      <a:pt x="186520" y="510187"/>
                    </a:moveTo>
                    <a:lnTo>
                      <a:pt x="304395" y="510187"/>
                    </a:lnTo>
                    <a:cubicBezTo>
                      <a:pt x="315320" y="510187"/>
                      <a:pt x="324107" y="518967"/>
                      <a:pt x="324107" y="529804"/>
                    </a:cubicBezTo>
                    <a:cubicBezTo>
                      <a:pt x="324107" y="540641"/>
                      <a:pt x="315320" y="549421"/>
                      <a:pt x="304395" y="549421"/>
                    </a:cubicBezTo>
                    <a:lnTo>
                      <a:pt x="186520" y="549421"/>
                    </a:lnTo>
                    <a:cubicBezTo>
                      <a:pt x="175674" y="549421"/>
                      <a:pt x="166887" y="540641"/>
                      <a:pt x="166887" y="529804"/>
                    </a:cubicBezTo>
                    <a:cubicBezTo>
                      <a:pt x="166887" y="518967"/>
                      <a:pt x="175674" y="510187"/>
                      <a:pt x="186520" y="510187"/>
                    </a:cubicBezTo>
                    <a:close/>
                    <a:moveTo>
                      <a:pt x="62837" y="319449"/>
                    </a:moveTo>
                    <a:cubicBezTo>
                      <a:pt x="70116" y="319449"/>
                      <a:pt x="76684" y="323954"/>
                      <a:pt x="79611" y="330831"/>
                    </a:cubicBezTo>
                    <a:cubicBezTo>
                      <a:pt x="82064" y="336601"/>
                      <a:pt x="84676" y="342529"/>
                      <a:pt x="87445" y="348457"/>
                    </a:cubicBezTo>
                    <a:cubicBezTo>
                      <a:pt x="91876" y="358021"/>
                      <a:pt x="88236" y="369640"/>
                      <a:pt x="79137" y="374856"/>
                    </a:cubicBezTo>
                    <a:lnTo>
                      <a:pt x="64498" y="383314"/>
                    </a:lnTo>
                    <a:cubicBezTo>
                      <a:pt x="61571" y="384974"/>
                      <a:pt x="58168" y="385922"/>
                      <a:pt x="54687" y="385922"/>
                    </a:cubicBezTo>
                    <a:cubicBezTo>
                      <a:pt x="47724" y="385922"/>
                      <a:pt x="41156" y="382128"/>
                      <a:pt x="37675" y="376121"/>
                    </a:cubicBezTo>
                    <a:lnTo>
                      <a:pt x="28021" y="359285"/>
                    </a:lnTo>
                    <a:cubicBezTo>
                      <a:pt x="25410" y="354780"/>
                      <a:pt x="24698" y="349484"/>
                      <a:pt x="26043" y="344426"/>
                    </a:cubicBezTo>
                    <a:cubicBezTo>
                      <a:pt x="27388" y="339367"/>
                      <a:pt x="30632" y="335099"/>
                      <a:pt x="35222" y="332491"/>
                    </a:cubicBezTo>
                    <a:lnTo>
                      <a:pt x="53500" y="321978"/>
                    </a:lnTo>
                    <a:cubicBezTo>
                      <a:pt x="56348" y="320319"/>
                      <a:pt x="59593" y="319449"/>
                      <a:pt x="62837" y="319449"/>
                    </a:cubicBezTo>
                    <a:close/>
                    <a:moveTo>
                      <a:pt x="427899" y="319379"/>
                    </a:moveTo>
                    <a:cubicBezTo>
                      <a:pt x="431145" y="319379"/>
                      <a:pt x="434391" y="320248"/>
                      <a:pt x="437320" y="321908"/>
                    </a:cubicBezTo>
                    <a:lnTo>
                      <a:pt x="455767" y="332498"/>
                    </a:lnTo>
                    <a:cubicBezTo>
                      <a:pt x="460279" y="335106"/>
                      <a:pt x="463525" y="339374"/>
                      <a:pt x="464871" y="344431"/>
                    </a:cubicBezTo>
                    <a:cubicBezTo>
                      <a:pt x="466296" y="349489"/>
                      <a:pt x="465583" y="354784"/>
                      <a:pt x="462971" y="359289"/>
                    </a:cubicBezTo>
                    <a:lnTo>
                      <a:pt x="453233" y="376122"/>
                    </a:lnTo>
                    <a:cubicBezTo>
                      <a:pt x="449750" y="382129"/>
                      <a:pt x="443258" y="385922"/>
                      <a:pt x="436212" y="385922"/>
                    </a:cubicBezTo>
                    <a:cubicBezTo>
                      <a:pt x="432808" y="385922"/>
                      <a:pt x="429403" y="384974"/>
                      <a:pt x="426395" y="383235"/>
                    </a:cubicBezTo>
                    <a:lnTo>
                      <a:pt x="411511" y="374700"/>
                    </a:lnTo>
                    <a:cubicBezTo>
                      <a:pt x="402407" y="369405"/>
                      <a:pt x="398765" y="357787"/>
                      <a:pt x="403198" y="348225"/>
                    </a:cubicBezTo>
                    <a:cubicBezTo>
                      <a:pt x="405969" y="342456"/>
                      <a:pt x="408582" y="336529"/>
                      <a:pt x="411115" y="330759"/>
                    </a:cubicBezTo>
                    <a:cubicBezTo>
                      <a:pt x="414045" y="323805"/>
                      <a:pt x="420616" y="319379"/>
                      <a:pt x="427899" y="319379"/>
                    </a:cubicBezTo>
                    <a:close/>
                    <a:moveTo>
                      <a:pt x="19624" y="215859"/>
                    </a:moveTo>
                    <a:lnTo>
                      <a:pt x="40990" y="215859"/>
                    </a:lnTo>
                    <a:cubicBezTo>
                      <a:pt x="46371" y="215859"/>
                      <a:pt x="51435" y="218072"/>
                      <a:pt x="54917" y="222024"/>
                    </a:cubicBezTo>
                    <a:cubicBezTo>
                      <a:pt x="58398" y="225897"/>
                      <a:pt x="59981" y="231193"/>
                      <a:pt x="59269" y="236489"/>
                    </a:cubicBezTo>
                    <a:cubicBezTo>
                      <a:pt x="58952" y="239097"/>
                      <a:pt x="58636" y="242101"/>
                      <a:pt x="58636" y="245104"/>
                    </a:cubicBezTo>
                    <a:cubicBezTo>
                      <a:pt x="58636" y="248187"/>
                      <a:pt x="58952" y="251348"/>
                      <a:pt x="59269" y="253719"/>
                    </a:cubicBezTo>
                    <a:cubicBezTo>
                      <a:pt x="59981" y="259094"/>
                      <a:pt x="58398" y="264390"/>
                      <a:pt x="54996" y="268263"/>
                    </a:cubicBezTo>
                    <a:cubicBezTo>
                      <a:pt x="51514" y="272136"/>
                      <a:pt x="46450" y="274428"/>
                      <a:pt x="41069" y="274428"/>
                    </a:cubicBezTo>
                    <a:lnTo>
                      <a:pt x="19624" y="274428"/>
                    </a:lnTo>
                    <a:cubicBezTo>
                      <a:pt x="8783" y="274428"/>
                      <a:pt x="0" y="265576"/>
                      <a:pt x="0" y="254826"/>
                    </a:cubicBezTo>
                    <a:lnTo>
                      <a:pt x="0" y="235461"/>
                    </a:lnTo>
                    <a:cubicBezTo>
                      <a:pt x="0" y="224633"/>
                      <a:pt x="8783" y="215859"/>
                      <a:pt x="19624" y="215859"/>
                    </a:cubicBezTo>
                    <a:close/>
                    <a:moveTo>
                      <a:pt x="450011" y="215789"/>
                    </a:moveTo>
                    <a:lnTo>
                      <a:pt x="471373" y="215789"/>
                    </a:lnTo>
                    <a:cubicBezTo>
                      <a:pt x="482133" y="215789"/>
                      <a:pt x="490994" y="224640"/>
                      <a:pt x="490994" y="235467"/>
                    </a:cubicBezTo>
                    <a:lnTo>
                      <a:pt x="490994" y="254830"/>
                    </a:lnTo>
                    <a:cubicBezTo>
                      <a:pt x="490994" y="265578"/>
                      <a:pt x="482133" y="274429"/>
                      <a:pt x="471373" y="274429"/>
                    </a:cubicBezTo>
                    <a:lnTo>
                      <a:pt x="449931" y="274429"/>
                    </a:lnTo>
                    <a:cubicBezTo>
                      <a:pt x="444472" y="274429"/>
                      <a:pt x="439409" y="272137"/>
                      <a:pt x="436007" y="268265"/>
                    </a:cubicBezTo>
                    <a:cubicBezTo>
                      <a:pt x="432525" y="264313"/>
                      <a:pt x="430943" y="259018"/>
                      <a:pt x="431655" y="253723"/>
                    </a:cubicBezTo>
                    <a:cubicBezTo>
                      <a:pt x="431972" y="251352"/>
                      <a:pt x="432367" y="248191"/>
                      <a:pt x="432367" y="245109"/>
                    </a:cubicBezTo>
                    <a:cubicBezTo>
                      <a:pt x="432367" y="242106"/>
                      <a:pt x="431972" y="239024"/>
                      <a:pt x="431655" y="236495"/>
                    </a:cubicBezTo>
                    <a:cubicBezTo>
                      <a:pt x="431022" y="231200"/>
                      <a:pt x="432604" y="225905"/>
                      <a:pt x="436007" y="221953"/>
                    </a:cubicBezTo>
                    <a:cubicBezTo>
                      <a:pt x="439488" y="218081"/>
                      <a:pt x="444551" y="215789"/>
                      <a:pt x="450011" y="215789"/>
                    </a:cubicBezTo>
                    <a:close/>
                    <a:moveTo>
                      <a:pt x="245501" y="133735"/>
                    </a:moveTo>
                    <a:cubicBezTo>
                      <a:pt x="185810" y="133735"/>
                      <a:pt x="137281" y="182198"/>
                      <a:pt x="137281" y="241809"/>
                    </a:cubicBezTo>
                    <a:cubicBezTo>
                      <a:pt x="137281" y="269717"/>
                      <a:pt x="153905" y="303159"/>
                      <a:pt x="171639" y="338656"/>
                    </a:cubicBezTo>
                    <a:cubicBezTo>
                      <a:pt x="185572" y="366564"/>
                      <a:pt x="199901" y="395342"/>
                      <a:pt x="208372" y="425858"/>
                    </a:cubicBezTo>
                    <a:cubicBezTo>
                      <a:pt x="208768" y="427123"/>
                      <a:pt x="210430" y="428388"/>
                      <a:pt x="211459" y="428388"/>
                    </a:cubicBezTo>
                    <a:lnTo>
                      <a:pt x="279305" y="428388"/>
                    </a:lnTo>
                    <a:cubicBezTo>
                      <a:pt x="280255" y="428388"/>
                      <a:pt x="281997" y="427123"/>
                      <a:pt x="282313" y="425858"/>
                    </a:cubicBezTo>
                    <a:cubicBezTo>
                      <a:pt x="290863" y="394314"/>
                      <a:pt x="305588" y="364983"/>
                      <a:pt x="319838" y="336759"/>
                    </a:cubicBezTo>
                    <a:lnTo>
                      <a:pt x="319918" y="336601"/>
                    </a:lnTo>
                    <a:cubicBezTo>
                      <a:pt x="337255" y="301973"/>
                      <a:pt x="353722" y="269321"/>
                      <a:pt x="353722" y="241809"/>
                    </a:cubicBezTo>
                    <a:cubicBezTo>
                      <a:pt x="353722" y="182198"/>
                      <a:pt x="305113" y="133735"/>
                      <a:pt x="245501" y="133735"/>
                    </a:cubicBezTo>
                    <a:close/>
                    <a:moveTo>
                      <a:pt x="436205" y="104366"/>
                    </a:moveTo>
                    <a:cubicBezTo>
                      <a:pt x="443250" y="104366"/>
                      <a:pt x="449741" y="108160"/>
                      <a:pt x="453224" y="114168"/>
                    </a:cubicBezTo>
                    <a:lnTo>
                      <a:pt x="462960" y="131006"/>
                    </a:lnTo>
                    <a:cubicBezTo>
                      <a:pt x="468343" y="140334"/>
                      <a:pt x="465098" y="152428"/>
                      <a:pt x="455757" y="157804"/>
                    </a:cubicBezTo>
                    <a:lnTo>
                      <a:pt x="437788" y="168159"/>
                    </a:lnTo>
                    <a:cubicBezTo>
                      <a:pt x="434859" y="169819"/>
                      <a:pt x="431535" y="170768"/>
                      <a:pt x="428289" y="170768"/>
                    </a:cubicBezTo>
                    <a:cubicBezTo>
                      <a:pt x="421165" y="170768"/>
                      <a:pt x="414674" y="166737"/>
                      <a:pt x="411349" y="160254"/>
                    </a:cubicBezTo>
                    <a:cubicBezTo>
                      <a:pt x="408579" y="154879"/>
                      <a:pt x="405413" y="149504"/>
                      <a:pt x="402009" y="144365"/>
                    </a:cubicBezTo>
                    <a:cubicBezTo>
                      <a:pt x="399080" y="139780"/>
                      <a:pt x="398130" y="134484"/>
                      <a:pt x="399317" y="129346"/>
                    </a:cubicBezTo>
                    <a:cubicBezTo>
                      <a:pt x="400505" y="124366"/>
                      <a:pt x="403671" y="120097"/>
                      <a:pt x="408262" y="117488"/>
                    </a:cubicBezTo>
                    <a:lnTo>
                      <a:pt x="426389" y="107054"/>
                    </a:lnTo>
                    <a:cubicBezTo>
                      <a:pt x="429397" y="105315"/>
                      <a:pt x="432801" y="104366"/>
                      <a:pt x="436205" y="104366"/>
                    </a:cubicBezTo>
                    <a:close/>
                    <a:moveTo>
                      <a:pt x="54676" y="104366"/>
                    </a:moveTo>
                    <a:cubicBezTo>
                      <a:pt x="58162" y="104366"/>
                      <a:pt x="61569" y="105315"/>
                      <a:pt x="64501" y="107054"/>
                    </a:cubicBezTo>
                    <a:lnTo>
                      <a:pt x="82644" y="117488"/>
                    </a:lnTo>
                    <a:cubicBezTo>
                      <a:pt x="87239" y="120097"/>
                      <a:pt x="90408" y="124366"/>
                      <a:pt x="91596" y="129346"/>
                    </a:cubicBezTo>
                    <a:cubicBezTo>
                      <a:pt x="92864" y="134484"/>
                      <a:pt x="91913" y="139780"/>
                      <a:pt x="88903" y="144365"/>
                    </a:cubicBezTo>
                    <a:cubicBezTo>
                      <a:pt x="85575" y="149504"/>
                      <a:pt x="82406" y="154879"/>
                      <a:pt x="79633" y="160254"/>
                    </a:cubicBezTo>
                    <a:cubicBezTo>
                      <a:pt x="76305" y="166737"/>
                      <a:pt x="69809" y="170768"/>
                      <a:pt x="62678" y="170768"/>
                    </a:cubicBezTo>
                    <a:cubicBezTo>
                      <a:pt x="59430" y="170768"/>
                      <a:pt x="56102" y="169819"/>
                      <a:pt x="53171" y="168159"/>
                    </a:cubicBezTo>
                    <a:lnTo>
                      <a:pt x="35186" y="157804"/>
                    </a:lnTo>
                    <a:cubicBezTo>
                      <a:pt x="25758" y="152428"/>
                      <a:pt x="22510" y="140334"/>
                      <a:pt x="27977" y="131006"/>
                    </a:cubicBezTo>
                    <a:lnTo>
                      <a:pt x="37642" y="114168"/>
                    </a:lnTo>
                    <a:cubicBezTo>
                      <a:pt x="41128" y="108160"/>
                      <a:pt x="47704" y="104366"/>
                      <a:pt x="54676" y="104366"/>
                    </a:cubicBezTo>
                    <a:close/>
                    <a:moveTo>
                      <a:pt x="245501" y="75152"/>
                    </a:moveTo>
                    <a:cubicBezTo>
                      <a:pt x="337493" y="75152"/>
                      <a:pt x="412384" y="149942"/>
                      <a:pt x="412384" y="241809"/>
                    </a:cubicBezTo>
                    <a:cubicBezTo>
                      <a:pt x="412384" y="283236"/>
                      <a:pt x="391959" y="323793"/>
                      <a:pt x="372247" y="363006"/>
                    </a:cubicBezTo>
                    <a:cubicBezTo>
                      <a:pt x="354909" y="397634"/>
                      <a:pt x="336859" y="433448"/>
                      <a:pt x="334168" y="468155"/>
                    </a:cubicBezTo>
                    <a:cubicBezTo>
                      <a:pt x="333297" y="478749"/>
                      <a:pt x="324509" y="486971"/>
                      <a:pt x="314138" y="486971"/>
                    </a:cubicBezTo>
                    <a:lnTo>
                      <a:pt x="176864" y="486971"/>
                    </a:lnTo>
                    <a:cubicBezTo>
                      <a:pt x="166493" y="486971"/>
                      <a:pt x="157705" y="478749"/>
                      <a:pt x="156755" y="468155"/>
                    </a:cubicBezTo>
                    <a:cubicBezTo>
                      <a:pt x="153985" y="434792"/>
                      <a:pt x="137043" y="400797"/>
                      <a:pt x="119151" y="364825"/>
                    </a:cubicBezTo>
                    <a:cubicBezTo>
                      <a:pt x="99201" y="324821"/>
                      <a:pt x="78539" y="283473"/>
                      <a:pt x="78618" y="241809"/>
                    </a:cubicBezTo>
                    <a:cubicBezTo>
                      <a:pt x="78618" y="149942"/>
                      <a:pt x="153430" y="75152"/>
                      <a:pt x="245501" y="75152"/>
                    </a:cubicBezTo>
                    <a:close/>
                    <a:moveTo>
                      <a:pt x="350001" y="25404"/>
                    </a:moveTo>
                    <a:cubicBezTo>
                      <a:pt x="353482" y="25404"/>
                      <a:pt x="356885" y="26273"/>
                      <a:pt x="359812" y="28012"/>
                    </a:cubicBezTo>
                    <a:lnTo>
                      <a:pt x="376587" y="37731"/>
                    </a:lnTo>
                    <a:cubicBezTo>
                      <a:pt x="386003" y="43104"/>
                      <a:pt x="389168" y="55116"/>
                      <a:pt x="383787" y="64519"/>
                    </a:cubicBezTo>
                    <a:lnTo>
                      <a:pt x="373343" y="82536"/>
                    </a:lnTo>
                    <a:cubicBezTo>
                      <a:pt x="369940" y="88462"/>
                      <a:pt x="363848" y="92018"/>
                      <a:pt x="357043" y="92018"/>
                    </a:cubicBezTo>
                    <a:cubicBezTo>
                      <a:pt x="353324" y="92018"/>
                      <a:pt x="349684" y="90912"/>
                      <a:pt x="346440" y="88857"/>
                    </a:cubicBezTo>
                    <a:cubicBezTo>
                      <a:pt x="341297" y="85459"/>
                      <a:pt x="335916" y="82378"/>
                      <a:pt x="330536" y="79533"/>
                    </a:cubicBezTo>
                    <a:cubicBezTo>
                      <a:pt x="325788" y="77083"/>
                      <a:pt x="322307" y="72974"/>
                      <a:pt x="320803" y="67917"/>
                    </a:cubicBezTo>
                    <a:cubicBezTo>
                      <a:pt x="319379" y="62939"/>
                      <a:pt x="320012" y="57723"/>
                      <a:pt x="322623" y="53219"/>
                    </a:cubicBezTo>
                    <a:lnTo>
                      <a:pt x="332989" y="35202"/>
                    </a:lnTo>
                    <a:cubicBezTo>
                      <a:pt x="336549" y="29197"/>
                      <a:pt x="343038" y="25404"/>
                      <a:pt x="350001" y="25404"/>
                    </a:cubicBezTo>
                    <a:close/>
                    <a:moveTo>
                      <a:pt x="140881" y="25404"/>
                    </a:moveTo>
                    <a:cubicBezTo>
                      <a:pt x="147931" y="25404"/>
                      <a:pt x="154426" y="29197"/>
                      <a:pt x="157911" y="35202"/>
                    </a:cubicBezTo>
                    <a:lnTo>
                      <a:pt x="168367" y="53219"/>
                    </a:lnTo>
                    <a:cubicBezTo>
                      <a:pt x="170981" y="57723"/>
                      <a:pt x="171615" y="62939"/>
                      <a:pt x="170189" y="67917"/>
                    </a:cubicBezTo>
                    <a:cubicBezTo>
                      <a:pt x="168684" y="72974"/>
                      <a:pt x="165199" y="77083"/>
                      <a:pt x="160367" y="79533"/>
                    </a:cubicBezTo>
                    <a:cubicBezTo>
                      <a:pt x="154981" y="82378"/>
                      <a:pt x="149673" y="85459"/>
                      <a:pt x="144446" y="88857"/>
                    </a:cubicBezTo>
                    <a:cubicBezTo>
                      <a:pt x="141198" y="90912"/>
                      <a:pt x="137554" y="92018"/>
                      <a:pt x="133831" y="92018"/>
                    </a:cubicBezTo>
                    <a:cubicBezTo>
                      <a:pt x="127019" y="92018"/>
                      <a:pt x="120999" y="88541"/>
                      <a:pt x="117514" y="82615"/>
                    </a:cubicBezTo>
                    <a:lnTo>
                      <a:pt x="107058" y="64519"/>
                    </a:lnTo>
                    <a:cubicBezTo>
                      <a:pt x="104444" y="59936"/>
                      <a:pt x="103731" y="54641"/>
                      <a:pt x="105078" y="49584"/>
                    </a:cubicBezTo>
                    <a:cubicBezTo>
                      <a:pt x="106424" y="44527"/>
                      <a:pt x="109672" y="40339"/>
                      <a:pt x="114266" y="37731"/>
                    </a:cubicBezTo>
                    <a:lnTo>
                      <a:pt x="131059" y="28012"/>
                    </a:lnTo>
                    <a:cubicBezTo>
                      <a:pt x="134069" y="26273"/>
                      <a:pt x="137475" y="25404"/>
                      <a:pt x="140881" y="25404"/>
                    </a:cubicBezTo>
                    <a:close/>
                    <a:moveTo>
                      <a:pt x="235768" y="0"/>
                    </a:moveTo>
                    <a:lnTo>
                      <a:pt x="255156" y="0"/>
                    </a:lnTo>
                    <a:cubicBezTo>
                      <a:pt x="265998" y="0"/>
                      <a:pt x="274782" y="8770"/>
                      <a:pt x="274782" y="19595"/>
                    </a:cubicBezTo>
                    <a:lnTo>
                      <a:pt x="274782" y="40927"/>
                    </a:lnTo>
                    <a:cubicBezTo>
                      <a:pt x="274782" y="51278"/>
                      <a:pt x="266789" y="59416"/>
                      <a:pt x="256581" y="59416"/>
                    </a:cubicBezTo>
                    <a:cubicBezTo>
                      <a:pt x="255710" y="59416"/>
                      <a:pt x="254919" y="59337"/>
                      <a:pt x="254127" y="59258"/>
                    </a:cubicBezTo>
                    <a:cubicBezTo>
                      <a:pt x="251516" y="58863"/>
                      <a:pt x="248509" y="58547"/>
                      <a:pt x="245502" y="58547"/>
                    </a:cubicBezTo>
                    <a:cubicBezTo>
                      <a:pt x="242415" y="58547"/>
                      <a:pt x="239408" y="58863"/>
                      <a:pt x="236876" y="59258"/>
                    </a:cubicBezTo>
                    <a:cubicBezTo>
                      <a:pt x="236005" y="59337"/>
                      <a:pt x="235214" y="59416"/>
                      <a:pt x="234422" y="59416"/>
                    </a:cubicBezTo>
                    <a:cubicBezTo>
                      <a:pt x="224135" y="59416"/>
                      <a:pt x="216142" y="51278"/>
                      <a:pt x="216142" y="40927"/>
                    </a:cubicBezTo>
                    <a:lnTo>
                      <a:pt x="216142" y="19595"/>
                    </a:lnTo>
                    <a:cubicBezTo>
                      <a:pt x="216142" y="8770"/>
                      <a:pt x="224926" y="0"/>
                      <a:pt x="235768" y="0"/>
                    </a:cubicBezTo>
                    <a:close/>
                  </a:path>
                </a:pathLst>
              </a:custGeom>
              <a:solidFill>
                <a:schemeClr val="tx1">
                  <a:lumMod val="75000"/>
                  <a:lumOff val="25000"/>
                </a:schemeClr>
              </a:solidFill>
              <a:ln>
                <a:noFill/>
              </a:ln>
            </p:spPr>
            <p:txBody>
              <a:bodyPr/>
              <a:lstStyle/>
              <a:p>
                <a:endParaRPr lang="zh-CN" altLang="en-US">
                  <a:latin typeface="思源黑体 CN Bold" panose="020B0800000000000000" pitchFamily="34" charset="-122"/>
                  <a:ea typeface="思源黑体 CN Bold" panose="020B0800000000000000" pitchFamily="34" charset="-122"/>
                </a:endParaRPr>
              </a:p>
            </p:txBody>
          </p:sp>
          <p:grpSp>
            <p:nvGrpSpPr>
              <p:cNvPr id="17" name="组合 16"/>
              <p:cNvGrpSpPr/>
              <p:nvPr/>
            </p:nvGrpSpPr>
            <p:grpSpPr>
              <a:xfrm>
                <a:off x="8271028" y="2644170"/>
                <a:ext cx="3287327" cy="898882"/>
                <a:chOff x="8271028" y="2644170"/>
                <a:chExt cx="3287327" cy="898882"/>
              </a:xfrm>
            </p:grpSpPr>
            <p:sp>
              <p:nvSpPr>
                <p:cNvPr id="18" name="文本框 17"/>
                <p:cNvSpPr txBox="1"/>
                <p:nvPr/>
              </p:nvSpPr>
              <p:spPr>
                <a:xfrm>
                  <a:off x="8284943" y="2993991"/>
                  <a:ext cx="3273412" cy="549061"/>
                </a:xfrm>
                <a:prstGeom prst="rect">
                  <a:avLst/>
                </a:prstGeom>
                <a:noFill/>
              </p:spPr>
              <p:txBody>
                <a:bodyPr wrap="square" rtlCol="0">
                  <a:spAutoFit/>
                </a:bodyPr>
                <a:lstStyle/>
                <a:p>
                  <a:pPr defTabSz="457200">
                    <a:lnSpc>
                      <a:spcPct val="130000"/>
                    </a:lnSpc>
                  </a:pPr>
                  <a:r>
                    <a:rPr lang="zh-CN" altLang="en-US" sz="1200" dirty="0">
                      <a:solidFill>
                        <a:srgbClr val="595959"/>
                      </a:solidFill>
                      <a:latin typeface="思源黑体 CN Light" panose="020B0300000000000000" pitchFamily="34" charset="-122"/>
                      <a:ea typeface="思源黑体 CN Light" panose="020B0300000000000000" pitchFamily="34" charset="-122"/>
                    </a:rPr>
                    <a:t>点击此处添加文本内容，如关键词、部分简单介绍等。点击此处添加文本内容</a:t>
                  </a:r>
                  <a:r>
                    <a:rPr lang="en-US" altLang="zh-CN" sz="1200" dirty="0">
                      <a:solidFill>
                        <a:srgbClr val="595959"/>
                      </a:solidFill>
                      <a:latin typeface="思源黑体 CN Light" panose="020B0300000000000000" pitchFamily="34" charset="-122"/>
                      <a:ea typeface="思源黑体 CN Light" panose="020B0300000000000000" pitchFamily="34" charset="-122"/>
                    </a:rPr>
                    <a:t>.</a:t>
                  </a:r>
                  <a:endParaRPr lang="zh-CN" altLang="zh-CN" sz="1200" dirty="0">
                    <a:solidFill>
                      <a:srgbClr val="595959"/>
                    </a:solidFill>
                    <a:latin typeface="思源黑体 CN Light" panose="020B0300000000000000" pitchFamily="34" charset="-122"/>
                    <a:ea typeface="思源黑体 CN Light" panose="020B0300000000000000" pitchFamily="34" charset="-122"/>
                  </a:endParaRPr>
                </a:p>
              </p:txBody>
            </p:sp>
            <p:sp>
              <p:nvSpPr>
                <p:cNvPr id="19" name="文本框 18"/>
                <p:cNvSpPr txBox="1"/>
                <p:nvPr/>
              </p:nvSpPr>
              <p:spPr>
                <a:xfrm>
                  <a:off x="8271028" y="2644170"/>
                  <a:ext cx="2245150" cy="400110"/>
                </a:xfrm>
                <a:prstGeom prst="rect">
                  <a:avLst/>
                </a:prstGeom>
                <a:noFill/>
              </p:spPr>
              <p:txBody>
                <a:bodyPr wrap="square" rtlCol="0">
                  <a:spAutoFit/>
                </a:bodyPr>
                <a:lstStyle/>
                <a:p>
                  <a:pPr defTabSz="457200"/>
                  <a:r>
                    <a:rPr kumimoji="1" lang="zh-CN" altLang="en-US" sz="2000">
                      <a:solidFill>
                        <a:schemeClr val="tx1">
                          <a:lumMod val="75000"/>
                          <a:lumOff val="25000"/>
                        </a:schemeClr>
                      </a:solidFill>
                      <a:latin typeface="思源黑体 CN Bold" panose="020B0800000000000000" pitchFamily="34" charset="-122"/>
                      <a:ea typeface="思源黑体 CN Bold" panose="020B0800000000000000" pitchFamily="34" charset="-122"/>
                    </a:rPr>
                    <a:t>标题文字添加</a:t>
                  </a:r>
                  <a:endParaRPr kumimoji="1" lang="zh-CN" alt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endParaRPr>
                </a:p>
              </p:txBody>
            </p:sp>
          </p:grpSp>
        </p:grpSp>
      </p:grpSp>
      <p:grpSp>
        <p:nvGrpSpPr>
          <p:cNvPr id="20" name="组合 19"/>
          <p:cNvGrpSpPr/>
          <p:nvPr/>
        </p:nvGrpSpPr>
        <p:grpSpPr>
          <a:xfrm>
            <a:off x="6266528" y="4806046"/>
            <a:ext cx="5291827" cy="1320215"/>
            <a:chOff x="6266528" y="5129280"/>
            <a:chExt cx="5291827" cy="1320215"/>
          </a:xfrm>
        </p:grpSpPr>
        <p:grpSp>
          <p:nvGrpSpPr>
            <p:cNvPr id="21" name="组合 20"/>
            <p:cNvGrpSpPr/>
            <p:nvPr/>
          </p:nvGrpSpPr>
          <p:grpSpPr>
            <a:xfrm>
              <a:off x="6266528" y="5129280"/>
              <a:ext cx="1050333" cy="1320215"/>
              <a:chOff x="6266528" y="5129280"/>
              <a:chExt cx="1050333" cy="1320215"/>
            </a:xfrm>
          </p:grpSpPr>
          <p:sp>
            <p:nvSpPr>
              <p:cNvPr id="26" name="任意多边形: 形状 25"/>
              <p:cNvSpPr/>
              <p:nvPr/>
            </p:nvSpPr>
            <p:spPr>
              <a:xfrm rot="13379489" flipH="1">
                <a:off x="6266528" y="5129280"/>
                <a:ext cx="1050333" cy="1320215"/>
              </a:xfrm>
              <a:custGeom>
                <a:avLst/>
                <a:gdLst>
                  <a:gd name="connsiteX0" fmla="*/ 201497 w 1266829"/>
                  <a:gd name="connsiteY0" fmla="*/ 1422237 h 1592339"/>
                  <a:gd name="connsiteX1" fmla="*/ 170101 w 1266829"/>
                  <a:gd name="connsiteY1" fmla="*/ 527006 h 1592339"/>
                  <a:gd name="connsiteX2" fmla="*/ 490717 w 1266829"/>
                  <a:gd name="connsiteY2" fmla="*/ 341729 h 1592339"/>
                  <a:gd name="connsiteX3" fmla="*/ 510551 w 1266829"/>
                  <a:gd name="connsiteY3" fmla="*/ 339123 h 1592339"/>
                  <a:gd name="connsiteX4" fmla="*/ 571848 w 1266829"/>
                  <a:gd name="connsiteY4" fmla="*/ 0 h 1592339"/>
                  <a:gd name="connsiteX5" fmla="*/ 630972 w 1266829"/>
                  <a:gd name="connsiteY5" fmla="*/ 327097 h 1592339"/>
                  <a:gd name="connsiteX6" fmla="*/ 732525 w 1266829"/>
                  <a:gd name="connsiteY6" fmla="*/ 333248 h 1592339"/>
                  <a:gd name="connsiteX7" fmla="*/ 1065332 w 1266829"/>
                  <a:gd name="connsiteY7" fmla="*/ 495611 h 1592339"/>
                  <a:gd name="connsiteX8" fmla="*/ 1096728 w 1266829"/>
                  <a:gd name="connsiteY8" fmla="*/ 1390842 h 1592339"/>
                  <a:gd name="connsiteX9" fmla="*/ 201497 w 1266829"/>
                  <a:gd name="connsiteY9" fmla="*/ 1422237 h 1592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66829" h="1592339">
                    <a:moveTo>
                      <a:pt x="201497" y="1422237"/>
                    </a:moveTo>
                    <a:cubicBezTo>
                      <a:pt x="-54384" y="1183696"/>
                      <a:pt x="-68440" y="782887"/>
                      <a:pt x="170101" y="527006"/>
                    </a:cubicBezTo>
                    <a:cubicBezTo>
                      <a:pt x="259554" y="431051"/>
                      <a:pt x="371826" y="369102"/>
                      <a:pt x="490717" y="341729"/>
                    </a:cubicBezTo>
                    <a:lnTo>
                      <a:pt x="510551" y="339123"/>
                    </a:lnTo>
                    <a:lnTo>
                      <a:pt x="571848" y="0"/>
                    </a:lnTo>
                    <a:lnTo>
                      <a:pt x="630972" y="327097"/>
                    </a:lnTo>
                    <a:lnTo>
                      <a:pt x="732525" y="333248"/>
                    </a:lnTo>
                    <a:cubicBezTo>
                      <a:pt x="853041" y="352227"/>
                      <a:pt x="969377" y="406158"/>
                      <a:pt x="1065332" y="495611"/>
                    </a:cubicBezTo>
                    <a:cubicBezTo>
                      <a:pt x="1321213" y="734152"/>
                      <a:pt x="1335269" y="1134961"/>
                      <a:pt x="1096728" y="1390842"/>
                    </a:cubicBezTo>
                    <a:cubicBezTo>
                      <a:pt x="858186" y="1646722"/>
                      <a:pt x="457377" y="1660779"/>
                      <a:pt x="201497" y="1422237"/>
                    </a:cubicBezTo>
                    <a:close/>
                  </a:path>
                </a:pathLst>
              </a:custGeom>
              <a:gradFill flip="none" rotWithShape="0">
                <a:gsLst>
                  <a:gs pos="0">
                    <a:srgbClr val="00B0F0"/>
                  </a:gs>
                  <a:gs pos="100000">
                    <a:srgbClr val="1C46F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pitchFamily="34" charset="-122"/>
                  <a:ea typeface="思源黑体 CN Bold" panose="020B0800000000000000" pitchFamily="34" charset="-122"/>
                </a:endParaRPr>
              </a:p>
            </p:txBody>
          </p:sp>
          <p:sp>
            <p:nvSpPr>
              <p:cNvPr id="27" name="文本框 26"/>
              <p:cNvSpPr txBox="1"/>
              <p:nvPr/>
            </p:nvSpPr>
            <p:spPr>
              <a:xfrm>
                <a:off x="6535826" y="5416247"/>
                <a:ext cx="693604" cy="584775"/>
              </a:xfrm>
              <a:prstGeom prst="rect">
                <a:avLst/>
              </a:prstGeom>
              <a:noFill/>
            </p:spPr>
            <p:txBody>
              <a:bodyPr wrap="square" rtlCol="0">
                <a:spAutoFit/>
              </a:bodyPr>
              <a:lstStyle>
                <a:defPPr>
                  <a:defRPr lang="zh-CN"/>
                </a:defPPr>
                <a:lvl1pPr>
                  <a:defRPr sz="2000">
                    <a:solidFill>
                      <a:schemeClr val="bg1"/>
                    </a:solidFill>
                    <a:latin typeface="Century Gothic" panose="020B0502020202020204" pitchFamily="34" charset="0"/>
                  </a:defRPr>
                </a:lvl1pPr>
              </a:lstStyle>
              <a:p>
                <a:pPr algn="ctr"/>
                <a:r>
                  <a:rPr lang="en-US" altLang="zh-CN" sz="3200" b="1" dirty="0">
                    <a:effectLst>
                      <a:outerShdw blurRad="38100" dist="38100" dir="2700000" algn="tl">
                        <a:srgbClr val="000000">
                          <a:alpha val="43137"/>
                        </a:srgbClr>
                      </a:outerShdw>
                    </a:effectLst>
                    <a:latin typeface="思源黑体 CN Bold" panose="020B0800000000000000" pitchFamily="34" charset="-122"/>
                    <a:ea typeface="思源黑体 CN Bold" panose="020B0800000000000000" pitchFamily="34" charset="-122"/>
                  </a:rPr>
                  <a:t>04</a:t>
                </a:r>
                <a:endParaRPr lang="zh-CN" altLang="en-US" sz="3200" b="1" dirty="0">
                  <a:effectLst>
                    <a:outerShdw blurRad="38100" dist="38100" dir="2700000" algn="tl">
                      <a:srgbClr val="000000">
                        <a:alpha val="43137"/>
                      </a:srgbClr>
                    </a:outerShdw>
                  </a:effectLst>
                  <a:latin typeface="思源黑体 CN Bold" panose="020B0800000000000000" pitchFamily="34" charset="-122"/>
                  <a:ea typeface="思源黑体 CN Bold" panose="020B0800000000000000" pitchFamily="34" charset="-122"/>
                </a:endParaRPr>
              </a:p>
            </p:txBody>
          </p:sp>
        </p:grpSp>
        <p:sp>
          <p:nvSpPr>
            <p:cNvPr id="22" name="形状"/>
            <p:cNvSpPr>
              <a:spLocks noChangeAspect="1"/>
            </p:cNvSpPr>
            <p:nvPr/>
          </p:nvSpPr>
          <p:spPr bwMode="auto">
            <a:xfrm>
              <a:off x="7732381" y="5510043"/>
              <a:ext cx="354054" cy="397184"/>
            </a:xfrm>
            <a:custGeom>
              <a:avLst/>
              <a:gdLst>
                <a:gd name="connsiteX0" fmla="*/ 16193 w 538132"/>
                <a:gd name="connsiteY0" fmla="*/ 302232 h 603687"/>
                <a:gd name="connsiteX1" fmla="*/ 132346 w 538132"/>
                <a:gd name="connsiteY1" fmla="*/ 302232 h 603687"/>
                <a:gd name="connsiteX2" fmla="*/ 148540 w 538132"/>
                <a:gd name="connsiteY2" fmla="*/ 318399 h 603687"/>
                <a:gd name="connsiteX3" fmla="*/ 148540 w 538132"/>
                <a:gd name="connsiteY3" fmla="*/ 587520 h 603687"/>
                <a:gd name="connsiteX4" fmla="*/ 132346 w 538132"/>
                <a:gd name="connsiteY4" fmla="*/ 603687 h 603687"/>
                <a:gd name="connsiteX5" fmla="*/ 16193 w 538132"/>
                <a:gd name="connsiteY5" fmla="*/ 603687 h 603687"/>
                <a:gd name="connsiteX6" fmla="*/ 0 w 538132"/>
                <a:gd name="connsiteY6" fmla="*/ 587520 h 603687"/>
                <a:gd name="connsiteX7" fmla="*/ 0 w 538132"/>
                <a:gd name="connsiteY7" fmla="*/ 318399 h 603687"/>
                <a:gd name="connsiteX8" fmla="*/ 16193 w 538132"/>
                <a:gd name="connsiteY8" fmla="*/ 302232 h 603687"/>
                <a:gd name="connsiteX9" fmla="*/ 405786 w 538132"/>
                <a:gd name="connsiteY9" fmla="*/ 186857 h 603687"/>
                <a:gd name="connsiteX10" fmla="*/ 521939 w 538132"/>
                <a:gd name="connsiteY10" fmla="*/ 186857 h 603687"/>
                <a:gd name="connsiteX11" fmla="*/ 538132 w 538132"/>
                <a:gd name="connsiteY11" fmla="*/ 203025 h 603687"/>
                <a:gd name="connsiteX12" fmla="*/ 538132 w 538132"/>
                <a:gd name="connsiteY12" fmla="*/ 587520 h 603687"/>
                <a:gd name="connsiteX13" fmla="*/ 521939 w 538132"/>
                <a:gd name="connsiteY13" fmla="*/ 603687 h 603687"/>
                <a:gd name="connsiteX14" fmla="*/ 405786 w 538132"/>
                <a:gd name="connsiteY14" fmla="*/ 603687 h 603687"/>
                <a:gd name="connsiteX15" fmla="*/ 389592 w 538132"/>
                <a:gd name="connsiteY15" fmla="*/ 587520 h 603687"/>
                <a:gd name="connsiteX16" fmla="*/ 389592 w 538132"/>
                <a:gd name="connsiteY16" fmla="*/ 203025 h 603687"/>
                <a:gd name="connsiteX17" fmla="*/ 405786 w 538132"/>
                <a:gd name="connsiteY17" fmla="*/ 186857 h 603687"/>
                <a:gd name="connsiteX18" fmla="*/ 211024 w 538132"/>
                <a:gd name="connsiteY18" fmla="*/ 0 h 603687"/>
                <a:gd name="connsiteX19" fmla="*/ 327177 w 538132"/>
                <a:gd name="connsiteY19" fmla="*/ 0 h 603687"/>
                <a:gd name="connsiteX20" fmla="*/ 343371 w 538132"/>
                <a:gd name="connsiteY20" fmla="*/ 16168 h 603687"/>
                <a:gd name="connsiteX21" fmla="*/ 343371 w 538132"/>
                <a:gd name="connsiteY21" fmla="*/ 587519 h 603687"/>
                <a:gd name="connsiteX22" fmla="*/ 327177 w 538132"/>
                <a:gd name="connsiteY22" fmla="*/ 603687 h 603687"/>
                <a:gd name="connsiteX23" fmla="*/ 211024 w 538132"/>
                <a:gd name="connsiteY23" fmla="*/ 603687 h 603687"/>
                <a:gd name="connsiteX24" fmla="*/ 194831 w 538132"/>
                <a:gd name="connsiteY24" fmla="*/ 587519 h 603687"/>
                <a:gd name="connsiteX25" fmla="*/ 194831 w 538132"/>
                <a:gd name="connsiteY25" fmla="*/ 16168 h 603687"/>
                <a:gd name="connsiteX26" fmla="*/ 211024 w 538132"/>
                <a:gd name="connsiteY26" fmla="*/ 0 h 603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38132" h="603687">
                  <a:moveTo>
                    <a:pt x="16193" y="302232"/>
                  </a:moveTo>
                  <a:lnTo>
                    <a:pt x="132346" y="302232"/>
                  </a:lnTo>
                  <a:cubicBezTo>
                    <a:pt x="141235" y="302232"/>
                    <a:pt x="148540" y="309525"/>
                    <a:pt x="148540" y="318399"/>
                  </a:cubicBezTo>
                  <a:lnTo>
                    <a:pt x="148540" y="587520"/>
                  </a:lnTo>
                  <a:cubicBezTo>
                    <a:pt x="148540" y="596394"/>
                    <a:pt x="141235" y="603687"/>
                    <a:pt x="132346" y="603687"/>
                  </a:cubicBezTo>
                  <a:lnTo>
                    <a:pt x="16193" y="603687"/>
                  </a:lnTo>
                  <a:cubicBezTo>
                    <a:pt x="7305" y="603687"/>
                    <a:pt x="0" y="596394"/>
                    <a:pt x="0" y="587520"/>
                  </a:cubicBezTo>
                  <a:lnTo>
                    <a:pt x="0" y="318399"/>
                  </a:lnTo>
                  <a:cubicBezTo>
                    <a:pt x="0" y="309525"/>
                    <a:pt x="7305" y="302232"/>
                    <a:pt x="16193" y="302232"/>
                  </a:cubicBezTo>
                  <a:close/>
                  <a:moveTo>
                    <a:pt x="405786" y="186857"/>
                  </a:moveTo>
                  <a:lnTo>
                    <a:pt x="521939" y="186857"/>
                  </a:lnTo>
                  <a:cubicBezTo>
                    <a:pt x="530827" y="186857"/>
                    <a:pt x="538132" y="194029"/>
                    <a:pt x="538132" y="203025"/>
                  </a:cubicBezTo>
                  <a:lnTo>
                    <a:pt x="538132" y="587520"/>
                  </a:lnTo>
                  <a:cubicBezTo>
                    <a:pt x="538132" y="596393"/>
                    <a:pt x="530827" y="603687"/>
                    <a:pt x="521939" y="603687"/>
                  </a:cubicBezTo>
                  <a:lnTo>
                    <a:pt x="405786" y="603687"/>
                  </a:lnTo>
                  <a:cubicBezTo>
                    <a:pt x="396897" y="603687"/>
                    <a:pt x="389592" y="596393"/>
                    <a:pt x="389592" y="587520"/>
                  </a:cubicBezTo>
                  <a:lnTo>
                    <a:pt x="389592" y="203025"/>
                  </a:lnTo>
                  <a:cubicBezTo>
                    <a:pt x="389592" y="194029"/>
                    <a:pt x="396897" y="186857"/>
                    <a:pt x="405786" y="186857"/>
                  </a:cubicBezTo>
                  <a:close/>
                  <a:moveTo>
                    <a:pt x="211024" y="0"/>
                  </a:moveTo>
                  <a:lnTo>
                    <a:pt x="327177" y="0"/>
                  </a:lnTo>
                  <a:cubicBezTo>
                    <a:pt x="336066" y="0"/>
                    <a:pt x="343371" y="7294"/>
                    <a:pt x="343371" y="16168"/>
                  </a:cubicBezTo>
                  <a:lnTo>
                    <a:pt x="343371" y="587519"/>
                  </a:lnTo>
                  <a:cubicBezTo>
                    <a:pt x="343371" y="596393"/>
                    <a:pt x="336066" y="603687"/>
                    <a:pt x="327177" y="603687"/>
                  </a:cubicBezTo>
                  <a:lnTo>
                    <a:pt x="211024" y="603687"/>
                  </a:lnTo>
                  <a:cubicBezTo>
                    <a:pt x="202136" y="603687"/>
                    <a:pt x="194831" y="596393"/>
                    <a:pt x="194831" y="587519"/>
                  </a:cubicBezTo>
                  <a:lnTo>
                    <a:pt x="194831" y="16168"/>
                  </a:lnTo>
                  <a:cubicBezTo>
                    <a:pt x="194831" y="7294"/>
                    <a:pt x="202136" y="0"/>
                    <a:pt x="211024" y="0"/>
                  </a:cubicBezTo>
                  <a:close/>
                </a:path>
              </a:pathLst>
            </a:custGeom>
            <a:gradFill>
              <a:gsLst>
                <a:gs pos="0">
                  <a:srgbClr val="00B0F0"/>
                </a:gs>
                <a:gs pos="100000">
                  <a:srgbClr val="1856F2"/>
                </a:gs>
              </a:gsLst>
              <a:lin ang="2700000" scaled="1"/>
            </a:gradFill>
            <a:ln>
              <a:noFill/>
            </a:ln>
          </p:spPr>
          <p:txBody>
            <a:bodyPr/>
            <a:lstStyle/>
            <a:p>
              <a:endParaRPr lang="zh-CN" altLang="en-US">
                <a:latin typeface="思源黑体 CN Bold" panose="020B0800000000000000" pitchFamily="34" charset="-122"/>
                <a:ea typeface="思源黑体 CN Bold" panose="020B0800000000000000" pitchFamily="34" charset="-122"/>
              </a:endParaRPr>
            </a:p>
          </p:txBody>
        </p:sp>
        <p:grpSp>
          <p:nvGrpSpPr>
            <p:cNvPr id="23" name="组合 22"/>
            <p:cNvGrpSpPr/>
            <p:nvPr/>
          </p:nvGrpSpPr>
          <p:grpSpPr>
            <a:xfrm>
              <a:off x="8271028" y="5259194"/>
              <a:ext cx="3287327" cy="898882"/>
              <a:chOff x="8271028" y="2644170"/>
              <a:chExt cx="3287327" cy="898882"/>
            </a:xfrm>
          </p:grpSpPr>
          <p:sp>
            <p:nvSpPr>
              <p:cNvPr id="24" name="文本框 23"/>
              <p:cNvSpPr txBox="1"/>
              <p:nvPr/>
            </p:nvSpPr>
            <p:spPr>
              <a:xfrm>
                <a:off x="8284943" y="2993991"/>
                <a:ext cx="3273412" cy="549061"/>
              </a:xfrm>
              <a:prstGeom prst="rect">
                <a:avLst/>
              </a:prstGeom>
              <a:noFill/>
            </p:spPr>
            <p:txBody>
              <a:bodyPr wrap="square" rtlCol="0">
                <a:spAutoFit/>
              </a:bodyPr>
              <a:lstStyle/>
              <a:p>
                <a:pPr defTabSz="457200">
                  <a:lnSpc>
                    <a:spcPct val="130000"/>
                  </a:lnSpc>
                </a:pPr>
                <a:r>
                  <a:rPr lang="zh-CN" altLang="en-US" sz="1200" dirty="0">
                    <a:solidFill>
                      <a:srgbClr val="595959"/>
                    </a:solidFill>
                    <a:latin typeface="思源黑体 CN Light" panose="020B0300000000000000" pitchFamily="34" charset="-122"/>
                    <a:ea typeface="思源黑体 CN Light" panose="020B0300000000000000" pitchFamily="34" charset="-122"/>
                  </a:rPr>
                  <a:t>点击此处添加文本内容，如关键词、部分简单介绍等。点击此处添加文本内容</a:t>
                </a:r>
                <a:r>
                  <a:rPr lang="en-US" altLang="zh-CN" sz="1200" dirty="0">
                    <a:solidFill>
                      <a:srgbClr val="595959"/>
                    </a:solidFill>
                    <a:latin typeface="思源黑体 CN Light" panose="020B0300000000000000" pitchFamily="34" charset="-122"/>
                    <a:ea typeface="思源黑体 CN Light" panose="020B0300000000000000" pitchFamily="34" charset="-122"/>
                  </a:rPr>
                  <a:t>.</a:t>
                </a:r>
                <a:endParaRPr lang="zh-CN" altLang="zh-CN" sz="1200" dirty="0">
                  <a:solidFill>
                    <a:srgbClr val="595959"/>
                  </a:solidFill>
                  <a:latin typeface="思源黑体 CN Light" panose="020B0300000000000000" pitchFamily="34" charset="-122"/>
                  <a:ea typeface="思源黑体 CN Light" panose="020B0300000000000000" pitchFamily="34" charset="-122"/>
                </a:endParaRPr>
              </a:p>
            </p:txBody>
          </p:sp>
          <p:sp>
            <p:nvSpPr>
              <p:cNvPr id="25" name="文本框 24"/>
              <p:cNvSpPr txBox="1"/>
              <p:nvPr/>
            </p:nvSpPr>
            <p:spPr>
              <a:xfrm>
                <a:off x="8271028" y="2644170"/>
                <a:ext cx="2245150" cy="400110"/>
              </a:xfrm>
              <a:prstGeom prst="rect">
                <a:avLst/>
              </a:prstGeom>
              <a:noFill/>
            </p:spPr>
            <p:txBody>
              <a:bodyPr wrap="square" rtlCol="0">
                <a:spAutoFit/>
              </a:bodyPr>
              <a:lstStyle/>
              <a:p>
                <a:r>
                  <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rPr>
                  <a:t>标题文字添加</a:t>
                </a:r>
                <a:endPar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endParaRPr>
              </a:p>
            </p:txBody>
          </p:sp>
        </p:grpSp>
      </p:grpSp>
      <p:grpSp>
        <p:nvGrpSpPr>
          <p:cNvPr id="28" name="组合 27"/>
          <p:cNvGrpSpPr/>
          <p:nvPr/>
        </p:nvGrpSpPr>
        <p:grpSpPr>
          <a:xfrm>
            <a:off x="622881" y="1492938"/>
            <a:ext cx="5175262" cy="1320215"/>
            <a:chOff x="622881" y="1492938"/>
            <a:chExt cx="5175262" cy="1320215"/>
          </a:xfrm>
        </p:grpSpPr>
        <p:sp>
          <p:nvSpPr>
            <p:cNvPr id="29" name="任意多边形: 形状 28"/>
            <p:cNvSpPr/>
            <p:nvPr/>
          </p:nvSpPr>
          <p:spPr>
            <a:xfrm rot="8220511">
              <a:off x="4747810" y="1492938"/>
              <a:ext cx="1050333" cy="1320215"/>
            </a:xfrm>
            <a:custGeom>
              <a:avLst/>
              <a:gdLst>
                <a:gd name="connsiteX0" fmla="*/ 201497 w 1266829"/>
                <a:gd name="connsiteY0" fmla="*/ 1422237 h 1592339"/>
                <a:gd name="connsiteX1" fmla="*/ 170101 w 1266829"/>
                <a:gd name="connsiteY1" fmla="*/ 527006 h 1592339"/>
                <a:gd name="connsiteX2" fmla="*/ 490717 w 1266829"/>
                <a:gd name="connsiteY2" fmla="*/ 341729 h 1592339"/>
                <a:gd name="connsiteX3" fmla="*/ 510551 w 1266829"/>
                <a:gd name="connsiteY3" fmla="*/ 339123 h 1592339"/>
                <a:gd name="connsiteX4" fmla="*/ 571848 w 1266829"/>
                <a:gd name="connsiteY4" fmla="*/ 0 h 1592339"/>
                <a:gd name="connsiteX5" fmla="*/ 630972 w 1266829"/>
                <a:gd name="connsiteY5" fmla="*/ 327097 h 1592339"/>
                <a:gd name="connsiteX6" fmla="*/ 732525 w 1266829"/>
                <a:gd name="connsiteY6" fmla="*/ 333248 h 1592339"/>
                <a:gd name="connsiteX7" fmla="*/ 1065332 w 1266829"/>
                <a:gd name="connsiteY7" fmla="*/ 495611 h 1592339"/>
                <a:gd name="connsiteX8" fmla="*/ 1096728 w 1266829"/>
                <a:gd name="connsiteY8" fmla="*/ 1390842 h 1592339"/>
                <a:gd name="connsiteX9" fmla="*/ 201497 w 1266829"/>
                <a:gd name="connsiteY9" fmla="*/ 1422237 h 1592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66829" h="1592339">
                  <a:moveTo>
                    <a:pt x="201497" y="1422237"/>
                  </a:moveTo>
                  <a:cubicBezTo>
                    <a:pt x="-54384" y="1183696"/>
                    <a:pt x="-68440" y="782887"/>
                    <a:pt x="170101" y="527006"/>
                  </a:cubicBezTo>
                  <a:cubicBezTo>
                    <a:pt x="259554" y="431051"/>
                    <a:pt x="371826" y="369102"/>
                    <a:pt x="490717" y="341729"/>
                  </a:cubicBezTo>
                  <a:lnTo>
                    <a:pt x="510551" y="339123"/>
                  </a:lnTo>
                  <a:lnTo>
                    <a:pt x="571848" y="0"/>
                  </a:lnTo>
                  <a:lnTo>
                    <a:pt x="630972" y="327097"/>
                  </a:lnTo>
                  <a:lnTo>
                    <a:pt x="732525" y="333248"/>
                  </a:lnTo>
                  <a:cubicBezTo>
                    <a:pt x="853041" y="352227"/>
                    <a:pt x="969377" y="406158"/>
                    <a:pt x="1065332" y="495611"/>
                  </a:cubicBezTo>
                  <a:cubicBezTo>
                    <a:pt x="1321213" y="734152"/>
                    <a:pt x="1335269" y="1134961"/>
                    <a:pt x="1096728" y="1390842"/>
                  </a:cubicBezTo>
                  <a:cubicBezTo>
                    <a:pt x="858186" y="1646722"/>
                    <a:pt x="457377" y="1660779"/>
                    <a:pt x="201497" y="1422237"/>
                  </a:cubicBezTo>
                  <a:close/>
                </a:path>
              </a:pathLst>
            </a:custGeom>
            <a:gradFill flip="none" rotWithShape="0">
              <a:gsLst>
                <a:gs pos="0">
                  <a:srgbClr val="00B0F0"/>
                </a:gs>
                <a:gs pos="100000">
                  <a:srgbClr val="1C46F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pitchFamily="34" charset="-122"/>
                <a:ea typeface="思源黑体 CN Bold" panose="020B0800000000000000" pitchFamily="34" charset="-122"/>
              </a:endParaRPr>
            </a:p>
          </p:txBody>
        </p:sp>
        <p:sp>
          <p:nvSpPr>
            <p:cNvPr id="30" name="文本框 29"/>
            <p:cNvSpPr txBox="1"/>
            <p:nvPr/>
          </p:nvSpPr>
          <p:spPr>
            <a:xfrm>
              <a:off x="4802377" y="1773097"/>
              <a:ext cx="769748" cy="584775"/>
            </a:xfrm>
            <a:prstGeom prst="rect">
              <a:avLst/>
            </a:prstGeom>
            <a:noFill/>
          </p:spPr>
          <p:txBody>
            <a:bodyPr wrap="square" rtlCol="0">
              <a:spAutoFit/>
            </a:bodyPr>
            <a:lstStyle>
              <a:defPPr>
                <a:defRPr lang="zh-CN"/>
              </a:defPPr>
              <a:lvl1pPr>
                <a:defRPr sz="2000">
                  <a:solidFill>
                    <a:schemeClr val="bg1"/>
                  </a:solidFill>
                  <a:latin typeface="Century Gothic" panose="020B0502020202020204" pitchFamily="34" charset="0"/>
                </a:defRPr>
              </a:lvl1pPr>
            </a:lstStyle>
            <a:p>
              <a:pPr algn="ctr"/>
              <a:r>
                <a:rPr lang="en-US" altLang="zh-CN" sz="3200" b="1" dirty="0">
                  <a:effectLst>
                    <a:outerShdw blurRad="38100" dist="38100" dir="2700000" algn="tl">
                      <a:srgbClr val="000000">
                        <a:alpha val="43137"/>
                      </a:srgbClr>
                    </a:outerShdw>
                  </a:effectLst>
                  <a:latin typeface="思源黑体 CN Bold" panose="020B0800000000000000" pitchFamily="34" charset="-122"/>
                  <a:ea typeface="思源黑体 CN Bold" panose="020B0800000000000000" pitchFamily="34" charset="-122"/>
                </a:rPr>
                <a:t>01</a:t>
              </a:r>
              <a:endParaRPr lang="zh-CN" altLang="en-US" sz="3200" b="1" dirty="0">
                <a:effectLst>
                  <a:outerShdw blurRad="38100" dist="38100" dir="2700000" algn="tl">
                    <a:srgbClr val="000000">
                      <a:alpha val="43137"/>
                    </a:srgbClr>
                  </a:outerShdw>
                </a:effectLst>
                <a:latin typeface="思源黑体 CN Bold" panose="020B0800000000000000" pitchFamily="34" charset="-122"/>
                <a:ea typeface="思源黑体 CN Bold" panose="020B0800000000000000" pitchFamily="34" charset="-122"/>
              </a:endParaRPr>
            </a:p>
          </p:txBody>
        </p:sp>
        <p:sp>
          <p:nvSpPr>
            <p:cNvPr id="31" name="形状"/>
            <p:cNvSpPr>
              <a:spLocks noChangeAspect="1"/>
            </p:cNvSpPr>
            <p:nvPr/>
          </p:nvSpPr>
          <p:spPr bwMode="auto">
            <a:xfrm>
              <a:off x="4054376" y="1891463"/>
              <a:ext cx="397185" cy="396584"/>
            </a:xfrm>
            <a:custGeom>
              <a:avLst/>
              <a:gdLst>
                <a:gd name="connsiteX0" fmla="*/ 309263 w 606439"/>
                <a:gd name="connsiteY0" fmla="*/ 306068 h 605522"/>
                <a:gd name="connsiteX1" fmla="*/ 293894 w 606439"/>
                <a:gd name="connsiteY1" fmla="*/ 322586 h 605522"/>
                <a:gd name="connsiteX2" fmla="*/ 310436 w 606439"/>
                <a:gd name="connsiteY2" fmla="*/ 337933 h 605522"/>
                <a:gd name="connsiteX3" fmla="*/ 325805 w 606439"/>
                <a:gd name="connsiteY3" fmla="*/ 321415 h 605522"/>
                <a:gd name="connsiteX4" fmla="*/ 309263 w 606439"/>
                <a:gd name="connsiteY4" fmla="*/ 306068 h 605522"/>
                <a:gd name="connsiteX5" fmla="*/ 40594 w 606439"/>
                <a:gd name="connsiteY5" fmla="*/ 245205 h 605522"/>
                <a:gd name="connsiteX6" fmla="*/ 52669 w 606439"/>
                <a:gd name="connsiteY6" fmla="*/ 247005 h 605522"/>
                <a:gd name="connsiteX7" fmla="*/ 59935 w 606439"/>
                <a:gd name="connsiteY7" fmla="*/ 256605 h 605522"/>
                <a:gd name="connsiteX8" fmla="*/ 60069 w 606439"/>
                <a:gd name="connsiteY8" fmla="*/ 256782 h 605522"/>
                <a:gd name="connsiteX9" fmla="*/ 58353 w 606439"/>
                <a:gd name="connsiteY9" fmla="*/ 268980 h 605522"/>
                <a:gd name="connsiteX10" fmla="*/ 48456 w 606439"/>
                <a:gd name="connsiteY10" fmla="*/ 276344 h 605522"/>
                <a:gd name="connsiteX11" fmla="*/ 38313 w 606439"/>
                <a:gd name="connsiteY11" fmla="*/ 274843 h 605522"/>
                <a:gd name="connsiteX12" fmla="*/ 36297 w 606439"/>
                <a:gd name="connsiteY12" fmla="*/ 274544 h 605522"/>
                <a:gd name="connsiteX13" fmla="*/ 28979 w 606439"/>
                <a:gd name="connsiteY13" fmla="*/ 264748 h 605522"/>
                <a:gd name="connsiteX14" fmla="*/ 30692 w 606439"/>
                <a:gd name="connsiteY14" fmla="*/ 252608 h 605522"/>
                <a:gd name="connsiteX15" fmla="*/ 40594 w 606439"/>
                <a:gd name="connsiteY15" fmla="*/ 245185 h 605522"/>
                <a:gd name="connsiteX16" fmla="*/ 30695 w 606439"/>
                <a:gd name="connsiteY16" fmla="*/ 252594 h 605522"/>
                <a:gd name="connsiteX17" fmla="*/ 30692 w 606439"/>
                <a:gd name="connsiteY17" fmla="*/ 252608 h 605522"/>
                <a:gd name="connsiteX18" fmla="*/ 30691 w 606439"/>
                <a:gd name="connsiteY18" fmla="*/ 252610 h 605522"/>
                <a:gd name="connsiteX19" fmla="*/ 28974 w 606439"/>
                <a:gd name="connsiteY19" fmla="*/ 264755 h 605522"/>
                <a:gd name="connsiteX20" fmla="*/ 36296 w 606439"/>
                <a:gd name="connsiteY20" fmla="*/ 274544 h 605522"/>
                <a:gd name="connsiteX21" fmla="*/ 38313 w 606439"/>
                <a:gd name="connsiteY21" fmla="*/ 274843 h 605522"/>
                <a:gd name="connsiteX22" fmla="*/ 48454 w 606439"/>
                <a:gd name="connsiteY22" fmla="*/ 276345 h 605522"/>
                <a:gd name="connsiteX23" fmla="*/ 48456 w 606439"/>
                <a:gd name="connsiteY23" fmla="*/ 276344 h 605522"/>
                <a:gd name="connsiteX24" fmla="*/ 48459 w 606439"/>
                <a:gd name="connsiteY24" fmla="*/ 276344 h 605522"/>
                <a:gd name="connsiteX25" fmla="*/ 60079 w 606439"/>
                <a:gd name="connsiteY25" fmla="*/ 256795 h 605522"/>
                <a:gd name="connsiteX26" fmla="*/ 59935 w 606439"/>
                <a:gd name="connsiteY26" fmla="*/ 256605 h 605522"/>
                <a:gd name="connsiteX27" fmla="*/ 52663 w 606439"/>
                <a:gd name="connsiteY27" fmla="*/ 246986 h 605522"/>
                <a:gd name="connsiteX28" fmla="*/ 40594 w 606439"/>
                <a:gd name="connsiteY28" fmla="*/ 245185 h 605522"/>
                <a:gd name="connsiteX29" fmla="*/ 435733 w 606439"/>
                <a:gd name="connsiteY29" fmla="*/ 181800 h 605522"/>
                <a:gd name="connsiteX30" fmla="*/ 446058 w 606439"/>
                <a:gd name="connsiteY30" fmla="*/ 186106 h 605522"/>
                <a:gd name="connsiteX31" fmla="*/ 446058 w 606439"/>
                <a:gd name="connsiteY31" fmla="*/ 206607 h 605522"/>
                <a:gd name="connsiteX32" fmla="*/ 340705 w 606439"/>
                <a:gd name="connsiteY32" fmla="*/ 346251 h 605522"/>
                <a:gd name="connsiteX33" fmla="*/ 340470 w 606439"/>
                <a:gd name="connsiteY33" fmla="*/ 346016 h 605522"/>
                <a:gd name="connsiteX34" fmla="*/ 335895 w 606439"/>
                <a:gd name="connsiteY34" fmla="*/ 351640 h 605522"/>
                <a:gd name="connsiteX35" fmla="*/ 280285 w 606439"/>
                <a:gd name="connsiteY35" fmla="*/ 351640 h 605522"/>
                <a:gd name="connsiteX36" fmla="*/ 269492 w 606439"/>
                <a:gd name="connsiteY36" fmla="*/ 316846 h 605522"/>
                <a:gd name="connsiteX37" fmla="*/ 208251 w 606439"/>
                <a:gd name="connsiteY37" fmla="*/ 241401 h 605522"/>
                <a:gd name="connsiteX38" fmla="*/ 207665 w 606439"/>
                <a:gd name="connsiteY38" fmla="*/ 226874 h 605522"/>
                <a:gd name="connsiteX39" fmla="*/ 222212 w 606439"/>
                <a:gd name="connsiteY39" fmla="*/ 226405 h 605522"/>
                <a:gd name="connsiteX40" fmla="*/ 299878 w 606439"/>
                <a:gd name="connsiteY40" fmla="*/ 280529 h 605522"/>
                <a:gd name="connsiteX41" fmla="*/ 425409 w 606439"/>
                <a:gd name="connsiteY41" fmla="*/ 186106 h 605522"/>
                <a:gd name="connsiteX42" fmla="*/ 435733 w 606439"/>
                <a:gd name="connsiteY42" fmla="*/ 181800 h 605522"/>
                <a:gd name="connsiteX43" fmla="*/ 303278 w 606439"/>
                <a:gd name="connsiteY43" fmla="*/ 74972 h 605522"/>
                <a:gd name="connsiteX44" fmla="*/ 78841 w 606439"/>
                <a:gd name="connsiteY44" fmla="*/ 299071 h 605522"/>
                <a:gd name="connsiteX45" fmla="*/ 303278 w 606439"/>
                <a:gd name="connsiteY45" fmla="*/ 523169 h 605522"/>
                <a:gd name="connsiteX46" fmla="*/ 527598 w 606439"/>
                <a:gd name="connsiteY46" fmla="*/ 299071 h 605522"/>
                <a:gd name="connsiteX47" fmla="*/ 303278 w 606439"/>
                <a:gd name="connsiteY47" fmla="*/ 74972 h 605522"/>
                <a:gd name="connsiteX48" fmla="*/ 303278 w 606439"/>
                <a:gd name="connsiteY48" fmla="*/ 0 h 605522"/>
                <a:gd name="connsiteX49" fmla="*/ 496977 w 606439"/>
                <a:gd name="connsiteY49" fmla="*/ 70052 h 605522"/>
                <a:gd name="connsiteX50" fmla="*/ 510235 w 606439"/>
                <a:gd name="connsiteY50" fmla="*/ 56815 h 605522"/>
                <a:gd name="connsiteX51" fmla="*/ 505190 w 606439"/>
                <a:gd name="connsiteY51" fmla="*/ 51778 h 605522"/>
                <a:gd name="connsiteX52" fmla="*/ 505190 w 606439"/>
                <a:gd name="connsiteY52" fmla="*/ 36432 h 605522"/>
                <a:gd name="connsiteX53" fmla="*/ 524431 w 606439"/>
                <a:gd name="connsiteY53" fmla="*/ 17220 h 605522"/>
                <a:gd name="connsiteX54" fmla="*/ 539917 w 606439"/>
                <a:gd name="connsiteY54" fmla="*/ 17220 h 605522"/>
                <a:gd name="connsiteX55" fmla="*/ 585673 w 606439"/>
                <a:gd name="connsiteY55" fmla="*/ 63024 h 605522"/>
                <a:gd name="connsiteX56" fmla="*/ 585908 w 606439"/>
                <a:gd name="connsiteY56" fmla="*/ 63141 h 605522"/>
                <a:gd name="connsiteX57" fmla="*/ 585908 w 606439"/>
                <a:gd name="connsiteY57" fmla="*/ 78487 h 605522"/>
                <a:gd name="connsiteX58" fmla="*/ 566549 w 606439"/>
                <a:gd name="connsiteY58" fmla="*/ 97699 h 605522"/>
                <a:gd name="connsiteX59" fmla="*/ 551180 w 606439"/>
                <a:gd name="connsiteY59" fmla="*/ 97699 h 605522"/>
                <a:gd name="connsiteX60" fmla="*/ 546135 w 606439"/>
                <a:gd name="connsiteY60" fmla="*/ 92661 h 605522"/>
                <a:gd name="connsiteX61" fmla="*/ 533113 w 606439"/>
                <a:gd name="connsiteY61" fmla="*/ 105664 h 605522"/>
                <a:gd name="connsiteX62" fmla="*/ 606439 w 606439"/>
                <a:gd name="connsiteY62" fmla="*/ 302703 h 605522"/>
                <a:gd name="connsiteX63" fmla="*/ 303278 w 606439"/>
                <a:gd name="connsiteY63" fmla="*/ 605522 h 605522"/>
                <a:gd name="connsiteX64" fmla="*/ 0 w 606439"/>
                <a:gd name="connsiteY64" fmla="*/ 302703 h 605522"/>
                <a:gd name="connsiteX65" fmla="*/ 73326 w 606439"/>
                <a:gd name="connsiteY65" fmla="*/ 105664 h 605522"/>
                <a:gd name="connsiteX66" fmla="*/ 60304 w 606439"/>
                <a:gd name="connsiteY66" fmla="*/ 92544 h 605522"/>
                <a:gd name="connsiteX67" fmla="*/ 55259 w 606439"/>
                <a:gd name="connsiteY67" fmla="*/ 97699 h 605522"/>
                <a:gd name="connsiteX68" fmla="*/ 39890 w 606439"/>
                <a:gd name="connsiteY68" fmla="*/ 97699 h 605522"/>
                <a:gd name="connsiteX69" fmla="*/ 20649 w 606439"/>
                <a:gd name="connsiteY69" fmla="*/ 78487 h 605522"/>
                <a:gd name="connsiteX70" fmla="*/ 20649 w 606439"/>
                <a:gd name="connsiteY70" fmla="*/ 63141 h 605522"/>
                <a:gd name="connsiteX71" fmla="*/ 20766 w 606439"/>
                <a:gd name="connsiteY71" fmla="*/ 63024 h 605522"/>
                <a:gd name="connsiteX72" fmla="*/ 66522 w 606439"/>
                <a:gd name="connsiteY72" fmla="*/ 17220 h 605522"/>
                <a:gd name="connsiteX73" fmla="*/ 81891 w 606439"/>
                <a:gd name="connsiteY73" fmla="*/ 17220 h 605522"/>
                <a:gd name="connsiteX74" fmla="*/ 101249 w 606439"/>
                <a:gd name="connsiteY74" fmla="*/ 36432 h 605522"/>
                <a:gd name="connsiteX75" fmla="*/ 101249 w 606439"/>
                <a:gd name="connsiteY75" fmla="*/ 51778 h 605522"/>
                <a:gd name="connsiteX76" fmla="*/ 96204 w 606439"/>
                <a:gd name="connsiteY76" fmla="*/ 56815 h 605522"/>
                <a:gd name="connsiteX77" fmla="*/ 109462 w 606439"/>
                <a:gd name="connsiteY77" fmla="*/ 69935 h 605522"/>
                <a:gd name="connsiteX78" fmla="*/ 303278 w 606439"/>
                <a:gd name="connsiteY78" fmla="*/ 0 h 60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606439" h="605522">
                  <a:moveTo>
                    <a:pt x="309263" y="306068"/>
                  </a:moveTo>
                  <a:cubicBezTo>
                    <a:pt x="300464" y="306302"/>
                    <a:pt x="293542" y="313683"/>
                    <a:pt x="293894" y="322586"/>
                  </a:cubicBezTo>
                  <a:cubicBezTo>
                    <a:pt x="294246" y="331373"/>
                    <a:pt x="301637" y="338284"/>
                    <a:pt x="310436" y="337933"/>
                  </a:cubicBezTo>
                  <a:cubicBezTo>
                    <a:pt x="319235" y="337582"/>
                    <a:pt x="326157" y="330201"/>
                    <a:pt x="325805" y="321415"/>
                  </a:cubicBezTo>
                  <a:cubicBezTo>
                    <a:pt x="325571" y="312628"/>
                    <a:pt x="318062" y="305717"/>
                    <a:pt x="309263" y="306068"/>
                  </a:cubicBezTo>
                  <a:close/>
                  <a:moveTo>
                    <a:pt x="40594" y="245205"/>
                  </a:moveTo>
                  <a:cubicBezTo>
                    <a:pt x="44820" y="244152"/>
                    <a:pt x="49133" y="244913"/>
                    <a:pt x="52669" y="247005"/>
                  </a:cubicBezTo>
                  <a:lnTo>
                    <a:pt x="59935" y="256605"/>
                  </a:lnTo>
                  <a:lnTo>
                    <a:pt x="60069" y="256782"/>
                  </a:lnTo>
                  <a:cubicBezTo>
                    <a:pt x="61184" y="261116"/>
                    <a:pt x="60450" y="265451"/>
                    <a:pt x="58353" y="268980"/>
                  </a:cubicBezTo>
                  <a:lnTo>
                    <a:pt x="48456" y="276344"/>
                  </a:lnTo>
                  <a:lnTo>
                    <a:pt x="38313" y="274843"/>
                  </a:lnTo>
                  <a:lnTo>
                    <a:pt x="36297" y="274544"/>
                  </a:lnTo>
                  <a:cubicBezTo>
                    <a:pt x="32762" y="272450"/>
                    <a:pt x="30035" y="269024"/>
                    <a:pt x="28979" y="264748"/>
                  </a:cubicBezTo>
                  <a:lnTo>
                    <a:pt x="30692" y="252608"/>
                  </a:lnTo>
                  <a:close/>
                  <a:moveTo>
                    <a:pt x="40594" y="245185"/>
                  </a:moveTo>
                  <a:cubicBezTo>
                    <a:pt x="36253" y="246298"/>
                    <a:pt x="32792" y="249050"/>
                    <a:pt x="30695" y="252594"/>
                  </a:cubicBezTo>
                  <a:lnTo>
                    <a:pt x="30692" y="252608"/>
                  </a:lnTo>
                  <a:lnTo>
                    <a:pt x="30691" y="252610"/>
                  </a:lnTo>
                  <a:cubicBezTo>
                    <a:pt x="28593" y="256151"/>
                    <a:pt x="27859" y="260482"/>
                    <a:pt x="28974" y="264755"/>
                  </a:cubicBezTo>
                  <a:cubicBezTo>
                    <a:pt x="30031" y="269028"/>
                    <a:pt x="32760" y="272452"/>
                    <a:pt x="36296" y="274544"/>
                  </a:cubicBezTo>
                  <a:lnTo>
                    <a:pt x="38313" y="274843"/>
                  </a:lnTo>
                  <a:lnTo>
                    <a:pt x="48454" y="276345"/>
                  </a:lnTo>
                  <a:lnTo>
                    <a:pt x="48456" y="276344"/>
                  </a:lnTo>
                  <a:lnTo>
                    <a:pt x="48459" y="276344"/>
                  </a:lnTo>
                  <a:cubicBezTo>
                    <a:pt x="57144" y="274120"/>
                    <a:pt x="62309" y="265457"/>
                    <a:pt x="60079" y="256795"/>
                  </a:cubicBezTo>
                  <a:lnTo>
                    <a:pt x="59935" y="256605"/>
                  </a:lnTo>
                  <a:lnTo>
                    <a:pt x="52663" y="246986"/>
                  </a:lnTo>
                  <a:cubicBezTo>
                    <a:pt x="49129" y="244892"/>
                    <a:pt x="44818" y="244130"/>
                    <a:pt x="40594" y="245185"/>
                  </a:cubicBezTo>
                  <a:close/>
                  <a:moveTo>
                    <a:pt x="435733" y="181800"/>
                  </a:moveTo>
                  <a:cubicBezTo>
                    <a:pt x="439458" y="181800"/>
                    <a:pt x="443184" y="183236"/>
                    <a:pt x="446058" y="186106"/>
                  </a:cubicBezTo>
                  <a:cubicBezTo>
                    <a:pt x="451689" y="191729"/>
                    <a:pt x="451689" y="200984"/>
                    <a:pt x="446058" y="206607"/>
                  </a:cubicBezTo>
                  <a:lnTo>
                    <a:pt x="340705" y="346251"/>
                  </a:lnTo>
                  <a:lnTo>
                    <a:pt x="340470" y="346016"/>
                  </a:lnTo>
                  <a:cubicBezTo>
                    <a:pt x="339180" y="348008"/>
                    <a:pt x="337654" y="349882"/>
                    <a:pt x="335895" y="351640"/>
                  </a:cubicBezTo>
                  <a:cubicBezTo>
                    <a:pt x="320643" y="366869"/>
                    <a:pt x="295654" y="366869"/>
                    <a:pt x="280285" y="351640"/>
                  </a:cubicBezTo>
                  <a:cubicBezTo>
                    <a:pt x="270900" y="342150"/>
                    <a:pt x="267263" y="329030"/>
                    <a:pt x="269492" y="316846"/>
                  </a:cubicBezTo>
                  <a:lnTo>
                    <a:pt x="208251" y="241401"/>
                  </a:lnTo>
                  <a:cubicBezTo>
                    <a:pt x="204028" y="237535"/>
                    <a:pt x="203793" y="231092"/>
                    <a:pt x="207665" y="226874"/>
                  </a:cubicBezTo>
                  <a:cubicBezTo>
                    <a:pt x="211536" y="222657"/>
                    <a:pt x="218106" y="222422"/>
                    <a:pt x="222212" y="226405"/>
                  </a:cubicBezTo>
                  <a:lnTo>
                    <a:pt x="299878" y="280529"/>
                  </a:lnTo>
                  <a:lnTo>
                    <a:pt x="425409" y="186106"/>
                  </a:lnTo>
                  <a:cubicBezTo>
                    <a:pt x="428284" y="183236"/>
                    <a:pt x="432008" y="181800"/>
                    <a:pt x="435733" y="181800"/>
                  </a:cubicBezTo>
                  <a:close/>
                  <a:moveTo>
                    <a:pt x="303278" y="74972"/>
                  </a:moveTo>
                  <a:cubicBezTo>
                    <a:pt x="179268" y="74972"/>
                    <a:pt x="78841" y="175366"/>
                    <a:pt x="78841" y="299071"/>
                  </a:cubicBezTo>
                  <a:cubicBezTo>
                    <a:pt x="78841" y="422893"/>
                    <a:pt x="179268" y="523169"/>
                    <a:pt x="303278" y="523169"/>
                  </a:cubicBezTo>
                  <a:cubicBezTo>
                    <a:pt x="427171" y="523169"/>
                    <a:pt x="527598" y="422893"/>
                    <a:pt x="527598" y="299071"/>
                  </a:cubicBezTo>
                  <a:cubicBezTo>
                    <a:pt x="527598" y="175366"/>
                    <a:pt x="427171" y="74972"/>
                    <a:pt x="303278" y="74972"/>
                  </a:cubicBezTo>
                  <a:close/>
                  <a:moveTo>
                    <a:pt x="303278" y="0"/>
                  </a:moveTo>
                  <a:cubicBezTo>
                    <a:pt x="376957" y="0"/>
                    <a:pt x="444417" y="26357"/>
                    <a:pt x="496977" y="70052"/>
                  </a:cubicBezTo>
                  <a:lnTo>
                    <a:pt x="510235" y="56815"/>
                  </a:lnTo>
                  <a:lnTo>
                    <a:pt x="505190" y="51778"/>
                  </a:lnTo>
                  <a:cubicBezTo>
                    <a:pt x="500966" y="47561"/>
                    <a:pt x="500966" y="40649"/>
                    <a:pt x="505190" y="36432"/>
                  </a:cubicBezTo>
                  <a:lnTo>
                    <a:pt x="524431" y="17220"/>
                  </a:lnTo>
                  <a:cubicBezTo>
                    <a:pt x="528772" y="13003"/>
                    <a:pt x="535694" y="13003"/>
                    <a:pt x="539917" y="17220"/>
                  </a:cubicBezTo>
                  <a:lnTo>
                    <a:pt x="585673" y="63024"/>
                  </a:lnTo>
                  <a:lnTo>
                    <a:pt x="585908" y="63141"/>
                  </a:lnTo>
                  <a:cubicBezTo>
                    <a:pt x="590131" y="67358"/>
                    <a:pt x="590131" y="74270"/>
                    <a:pt x="585908" y="78487"/>
                  </a:cubicBezTo>
                  <a:lnTo>
                    <a:pt x="566549" y="97699"/>
                  </a:lnTo>
                  <a:cubicBezTo>
                    <a:pt x="562326" y="101916"/>
                    <a:pt x="555404" y="101916"/>
                    <a:pt x="551180" y="97699"/>
                  </a:cubicBezTo>
                  <a:lnTo>
                    <a:pt x="546135" y="92661"/>
                  </a:lnTo>
                  <a:lnTo>
                    <a:pt x="533113" y="105664"/>
                  </a:lnTo>
                  <a:cubicBezTo>
                    <a:pt x="578751" y="158614"/>
                    <a:pt x="606439" y="227378"/>
                    <a:pt x="606439" y="302703"/>
                  </a:cubicBezTo>
                  <a:cubicBezTo>
                    <a:pt x="606439" y="469986"/>
                    <a:pt x="470697" y="605522"/>
                    <a:pt x="303278" y="605522"/>
                  </a:cubicBezTo>
                  <a:cubicBezTo>
                    <a:pt x="135742" y="605522"/>
                    <a:pt x="0" y="469986"/>
                    <a:pt x="0" y="302703"/>
                  </a:cubicBezTo>
                  <a:cubicBezTo>
                    <a:pt x="0" y="227378"/>
                    <a:pt x="27688" y="158614"/>
                    <a:pt x="73326" y="105664"/>
                  </a:cubicBezTo>
                  <a:lnTo>
                    <a:pt x="60304" y="92544"/>
                  </a:lnTo>
                  <a:lnTo>
                    <a:pt x="55259" y="97699"/>
                  </a:lnTo>
                  <a:cubicBezTo>
                    <a:pt x="51035" y="101916"/>
                    <a:pt x="44113" y="101916"/>
                    <a:pt x="39890" y="97699"/>
                  </a:cubicBezTo>
                  <a:lnTo>
                    <a:pt x="20649" y="78487"/>
                  </a:lnTo>
                  <a:cubicBezTo>
                    <a:pt x="16308" y="74270"/>
                    <a:pt x="16308" y="67358"/>
                    <a:pt x="20649" y="63141"/>
                  </a:cubicBezTo>
                  <a:lnTo>
                    <a:pt x="20766" y="63024"/>
                  </a:lnTo>
                  <a:lnTo>
                    <a:pt x="66522" y="17220"/>
                  </a:lnTo>
                  <a:cubicBezTo>
                    <a:pt x="70863" y="13003"/>
                    <a:pt x="77667" y="13003"/>
                    <a:pt x="81891" y="17220"/>
                  </a:cubicBezTo>
                  <a:lnTo>
                    <a:pt x="101249" y="36432"/>
                  </a:lnTo>
                  <a:cubicBezTo>
                    <a:pt x="105355" y="40649"/>
                    <a:pt x="105355" y="47561"/>
                    <a:pt x="101249" y="51778"/>
                  </a:cubicBezTo>
                  <a:lnTo>
                    <a:pt x="96204" y="56815"/>
                  </a:lnTo>
                  <a:lnTo>
                    <a:pt x="109462" y="69935"/>
                  </a:lnTo>
                  <a:cubicBezTo>
                    <a:pt x="162022" y="26357"/>
                    <a:pt x="229482" y="0"/>
                    <a:pt x="303278" y="0"/>
                  </a:cubicBezTo>
                  <a:close/>
                </a:path>
              </a:pathLst>
            </a:custGeom>
            <a:gradFill>
              <a:gsLst>
                <a:gs pos="0">
                  <a:srgbClr val="00B0F0"/>
                </a:gs>
                <a:gs pos="100000">
                  <a:srgbClr val="1856F2"/>
                </a:gs>
              </a:gsLst>
              <a:lin ang="2700000" scaled="1"/>
            </a:gradFill>
            <a:ln>
              <a:noFill/>
            </a:ln>
          </p:spPr>
        </p:sp>
        <p:grpSp>
          <p:nvGrpSpPr>
            <p:cNvPr id="32" name="组合 31"/>
            <p:cNvGrpSpPr/>
            <p:nvPr/>
          </p:nvGrpSpPr>
          <p:grpSpPr>
            <a:xfrm flipH="1">
              <a:off x="622881" y="1640314"/>
              <a:ext cx="3287327" cy="898882"/>
              <a:chOff x="8271028" y="2644170"/>
              <a:chExt cx="3287327" cy="898882"/>
            </a:xfrm>
          </p:grpSpPr>
          <p:sp>
            <p:nvSpPr>
              <p:cNvPr id="33" name="文本框 32"/>
              <p:cNvSpPr txBox="1"/>
              <p:nvPr/>
            </p:nvSpPr>
            <p:spPr>
              <a:xfrm>
                <a:off x="8284943" y="2993991"/>
                <a:ext cx="3273412" cy="549061"/>
              </a:xfrm>
              <a:prstGeom prst="rect">
                <a:avLst/>
              </a:prstGeom>
              <a:noFill/>
            </p:spPr>
            <p:txBody>
              <a:bodyPr wrap="square" rtlCol="0">
                <a:spAutoFit/>
              </a:bodyPr>
              <a:lstStyle/>
              <a:p>
                <a:pPr algn="r" defTabSz="457200">
                  <a:lnSpc>
                    <a:spcPct val="130000"/>
                  </a:lnSpc>
                </a:pPr>
                <a:r>
                  <a:rPr lang="zh-CN" altLang="en-US" sz="1200" dirty="0">
                    <a:solidFill>
                      <a:srgbClr val="595959"/>
                    </a:solidFill>
                    <a:latin typeface="思源黑体 CN Light" panose="020B0300000000000000" pitchFamily="34" charset="-122"/>
                    <a:ea typeface="思源黑体 CN Light" panose="020B0300000000000000" pitchFamily="34" charset="-122"/>
                  </a:rPr>
                  <a:t>点击此处添加文本内容，如关键词、部分简单介绍等。点击此处添加文本内容</a:t>
                </a:r>
                <a:r>
                  <a:rPr lang="en-US" altLang="zh-CN" sz="1200" dirty="0">
                    <a:solidFill>
                      <a:srgbClr val="595959"/>
                    </a:solidFill>
                    <a:latin typeface="思源黑体 CN Light" panose="020B0300000000000000" pitchFamily="34" charset="-122"/>
                    <a:ea typeface="思源黑体 CN Light" panose="020B0300000000000000" pitchFamily="34" charset="-122"/>
                  </a:rPr>
                  <a:t>.</a:t>
                </a:r>
                <a:endParaRPr lang="zh-CN" altLang="zh-CN" sz="1200" dirty="0">
                  <a:solidFill>
                    <a:srgbClr val="595959"/>
                  </a:solidFill>
                  <a:latin typeface="思源黑体 CN Light" panose="020B0300000000000000" pitchFamily="34" charset="-122"/>
                  <a:ea typeface="思源黑体 CN Light" panose="020B0300000000000000" pitchFamily="34" charset="-122"/>
                </a:endParaRPr>
              </a:p>
            </p:txBody>
          </p:sp>
          <p:sp>
            <p:nvSpPr>
              <p:cNvPr id="34" name="文本框 33"/>
              <p:cNvSpPr txBox="1"/>
              <p:nvPr/>
            </p:nvSpPr>
            <p:spPr>
              <a:xfrm>
                <a:off x="8271028" y="2644170"/>
                <a:ext cx="2245150" cy="400110"/>
              </a:xfrm>
              <a:prstGeom prst="rect">
                <a:avLst/>
              </a:prstGeom>
              <a:noFill/>
            </p:spPr>
            <p:txBody>
              <a:bodyPr wrap="square" rtlCol="0">
                <a:spAutoFit/>
              </a:bodyPr>
              <a:lstStyle/>
              <a:p>
                <a:pPr algn="r"/>
                <a:r>
                  <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rPr>
                  <a:t>标题文字添加</a:t>
                </a:r>
                <a:endPar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endParaRPr>
              </a:p>
            </p:txBody>
          </p:sp>
        </p:grpSp>
      </p:grpSp>
      <p:grpSp>
        <p:nvGrpSpPr>
          <p:cNvPr id="35" name="组合 34"/>
          <p:cNvGrpSpPr/>
          <p:nvPr/>
        </p:nvGrpSpPr>
        <p:grpSpPr>
          <a:xfrm>
            <a:off x="622881" y="3701676"/>
            <a:ext cx="5159717" cy="1320215"/>
            <a:chOff x="622881" y="4015771"/>
            <a:chExt cx="5159717" cy="1320215"/>
          </a:xfrm>
        </p:grpSpPr>
        <p:grpSp>
          <p:nvGrpSpPr>
            <p:cNvPr id="36" name="组合 35"/>
            <p:cNvGrpSpPr/>
            <p:nvPr/>
          </p:nvGrpSpPr>
          <p:grpSpPr>
            <a:xfrm>
              <a:off x="4732265" y="4015771"/>
              <a:ext cx="1050333" cy="1320215"/>
              <a:chOff x="4732265" y="4015771"/>
              <a:chExt cx="1050333" cy="1320215"/>
            </a:xfrm>
          </p:grpSpPr>
          <p:sp>
            <p:nvSpPr>
              <p:cNvPr id="41" name="任意多边形: 形状 40"/>
              <p:cNvSpPr/>
              <p:nvPr/>
            </p:nvSpPr>
            <p:spPr>
              <a:xfrm rot="8220511">
                <a:off x="4732265" y="4015771"/>
                <a:ext cx="1050333" cy="1320215"/>
              </a:xfrm>
              <a:custGeom>
                <a:avLst/>
                <a:gdLst>
                  <a:gd name="connsiteX0" fmla="*/ 201497 w 1266829"/>
                  <a:gd name="connsiteY0" fmla="*/ 1422237 h 1592339"/>
                  <a:gd name="connsiteX1" fmla="*/ 170101 w 1266829"/>
                  <a:gd name="connsiteY1" fmla="*/ 527006 h 1592339"/>
                  <a:gd name="connsiteX2" fmla="*/ 490717 w 1266829"/>
                  <a:gd name="connsiteY2" fmla="*/ 341729 h 1592339"/>
                  <a:gd name="connsiteX3" fmla="*/ 510551 w 1266829"/>
                  <a:gd name="connsiteY3" fmla="*/ 339123 h 1592339"/>
                  <a:gd name="connsiteX4" fmla="*/ 571848 w 1266829"/>
                  <a:gd name="connsiteY4" fmla="*/ 0 h 1592339"/>
                  <a:gd name="connsiteX5" fmla="*/ 630972 w 1266829"/>
                  <a:gd name="connsiteY5" fmla="*/ 327097 h 1592339"/>
                  <a:gd name="connsiteX6" fmla="*/ 732525 w 1266829"/>
                  <a:gd name="connsiteY6" fmla="*/ 333248 h 1592339"/>
                  <a:gd name="connsiteX7" fmla="*/ 1065332 w 1266829"/>
                  <a:gd name="connsiteY7" fmla="*/ 495611 h 1592339"/>
                  <a:gd name="connsiteX8" fmla="*/ 1096728 w 1266829"/>
                  <a:gd name="connsiteY8" fmla="*/ 1390842 h 1592339"/>
                  <a:gd name="connsiteX9" fmla="*/ 201497 w 1266829"/>
                  <a:gd name="connsiteY9" fmla="*/ 1422237 h 1592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66829" h="1592339">
                    <a:moveTo>
                      <a:pt x="201497" y="1422237"/>
                    </a:moveTo>
                    <a:cubicBezTo>
                      <a:pt x="-54384" y="1183696"/>
                      <a:pt x="-68440" y="782887"/>
                      <a:pt x="170101" y="527006"/>
                    </a:cubicBezTo>
                    <a:cubicBezTo>
                      <a:pt x="259554" y="431051"/>
                      <a:pt x="371826" y="369102"/>
                      <a:pt x="490717" y="341729"/>
                    </a:cubicBezTo>
                    <a:lnTo>
                      <a:pt x="510551" y="339123"/>
                    </a:lnTo>
                    <a:lnTo>
                      <a:pt x="571848" y="0"/>
                    </a:lnTo>
                    <a:lnTo>
                      <a:pt x="630972" y="327097"/>
                    </a:lnTo>
                    <a:lnTo>
                      <a:pt x="732525" y="333248"/>
                    </a:lnTo>
                    <a:cubicBezTo>
                      <a:pt x="853041" y="352227"/>
                      <a:pt x="969377" y="406158"/>
                      <a:pt x="1065332" y="495611"/>
                    </a:cubicBezTo>
                    <a:cubicBezTo>
                      <a:pt x="1321213" y="734152"/>
                      <a:pt x="1335269" y="1134961"/>
                      <a:pt x="1096728" y="1390842"/>
                    </a:cubicBezTo>
                    <a:cubicBezTo>
                      <a:pt x="858186" y="1646722"/>
                      <a:pt x="457377" y="1660779"/>
                      <a:pt x="201497" y="142223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endParaRPr>
              </a:p>
            </p:txBody>
          </p:sp>
          <p:sp>
            <p:nvSpPr>
              <p:cNvPr id="42" name="文本框 41"/>
              <p:cNvSpPr txBox="1"/>
              <p:nvPr/>
            </p:nvSpPr>
            <p:spPr>
              <a:xfrm>
                <a:off x="4777151" y="4274069"/>
                <a:ext cx="785449" cy="584775"/>
              </a:xfrm>
              <a:prstGeom prst="rect">
                <a:avLst/>
              </a:prstGeom>
              <a:noFill/>
            </p:spPr>
            <p:txBody>
              <a:bodyPr wrap="square" rtlCol="0">
                <a:spAutoFit/>
              </a:bodyPr>
              <a:lstStyle>
                <a:defPPr>
                  <a:defRPr lang="zh-CN"/>
                </a:defPPr>
                <a:lvl1pPr>
                  <a:defRPr sz="2000">
                    <a:solidFill>
                      <a:schemeClr val="bg1"/>
                    </a:solidFill>
                    <a:latin typeface="Century Gothic" panose="020B0502020202020204" pitchFamily="34" charset="0"/>
                  </a:defRPr>
                </a:lvl1pPr>
              </a:lstStyle>
              <a:p>
                <a:pPr algn="ctr"/>
                <a:r>
                  <a:rPr lang="en-US" altLang="zh-CN" sz="3200" b="1" dirty="0">
                    <a:effectLst>
                      <a:outerShdw blurRad="38100" dist="38100" dir="2700000" algn="tl">
                        <a:srgbClr val="000000">
                          <a:alpha val="43137"/>
                        </a:srgbClr>
                      </a:outerShdw>
                    </a:effectLst>
                    <a:latin typeface="思源黑体 CN Bold" panose="020B0800000000000000" pitchFamily="34" charset="-122"/>
                    <a:ea typeface="思源黑体 CN Bold" panose="020B0800000000000000" pitchFamily="34" charset="-122"/>
                  </a:rPr>
                  <a:t>03</a:t>
                </a:r>
                <a:endParaRPr lang="zh-CN" altLang="en-US" sz="3200" b="1" dirty="0">
                  <a:effectLst>
                    <a:outerShdw blurRad="38100" dist="38100" dir="2700000" algn="tl">
                      <a:srgbClr val="000000">
                        <a:alpha val="43137"/>
                      </a:srgbClr>
                    </a:outerShdw>
                  </a:effectLst>
                  <a:latin typeface="思源黑体 CN Bold" panose="020B0800000000000000" pitchFamily="34" charset="-122"/>
                  <a:ea typeface="思源黑体 CN Bold" panose="020B0800000000000000" pitchFamily="34" charset="-122"/>
                </a:endParaRPr>
              </a:p>
            </p:txBody>
          </p:sp>
        </p:grpSp>
        <p:sp>
          <p:nvSpPr>
            <p:cNvPr id="37" name="形状"/>
            <p:cNvSpPr>
              <a:spLocks noChangeAspect="1"/>
            </p:cNvSpPr>
            <p:nvPr/>
          </p:nvSpPr>
          <p:spPr bwMode="auto">
            <a:xfrm>
              <a:off x="4054376" y="4409605"/>
              <a:ext cx="397185" cy="396441"/>
            </a:xfrm>
            <a:custGeom>
              <a:avLst/>
              <a:gdLst>
                <a:gd name="connsiteX0" fmla="*/ 290910 w 605702"/>
                <a:gd name="connsiteY0" fmla="*/ 156336 h 604568"/>
                <a:gd name="connsiteX1" fmla="*/ 335849 w 605702"/>
                <a:gd name="connsiteY1" fmla="*/ 164992 h 604568"/>
                <a:gd name="connsiteX2" fmla="*/ 288310 w 605702"/>
                <a:gd name="connsiteY2" fmla="*/ 212456 h 604568"/>
                <a:gd name="connsiteX3" fmla="*/ 203632 w 605702"/>
                <a:gd name="connsiteY3" fmla="*/ 244717 h 604568"/>
                <a:gd name="connsiteX4" fmla="*/ 203632 w 605702"/>
                <a:gd name="connsiteY4" fmla="*/ 401388 h 604568"/>
                <a:gd name="connsiteX5" fmla="*/ 360547 w 605702"/>
                <a:gd name="connsiteY5" fmla="*/ 401388 h 604568"/>
                <a:gd name="connsiteX6" fmla="*/ 392859 w 605702"/>
                <a:gd name="connsiteY6" fmla="*/ 316749 h 604568"/>
                <a:gd name="connsiteX7" fmla="*/ 440397 w 605702"/>
                <a:gd name="connsiteY7" fmla="*/ 269284 h 604568"/>
                <a:gd name="connsiteX8" fmla="*/ 400287 w 605702"/>
                <a:gd name="connsiteY8" fmla="*/ 441065 h 604568"/>
                <a:gd name="connsiteX9" fmla="*/ 163892 w 605702"/>
                <a:gd name="connsiteY9" fmla="*/ 441065 h 604568"/>
                <a:gd name="connsiteX10" fmla="*/ 163892 w 605702"/>
                <a:gd name="connsiteY10" fmla="*/ 205040 h 604568"/>
                <a:gd name="connsiteX11" fmla="*/ 290910 w 605702"/>
                <a:gd name="connsiteY11" fmla="*/ 156336 h 604568"/>
                <a:gd name="connsiteX12" fmla="*/ 246542 w 605702"/>
                <a:gd name="connsiteY12" fmla="*/ 43775 h 604568"/>
                <a:gd name="connsiteX13" fmla="*/ 422196 w 605702"/>
                <a:gd name="connsiteY13" fmla="*/ 78723 h 604568"/>
                <a:gd name="connsiteX14" fmla="*/ 376794 w 605702"/>
                <a:gd name="connsiteY14" fmla="*/ 124054 h 604568"/>
                <a:gd name="connsiteX15" fmla="*/ 126109 w 605702"/>
                <a:gd name="connsiteY15" fmla="*/ 167345 h 604568"/>
                <a:gd name="connsiteX16" fmla="*/ 126109 w 605702"/>
                <a:gd name="connsiteY16" fmla="*/ 478820 h 604568"/>
                <a:gd name="connsiteX17" fmla="*/ 438073 w 605702"/>
                <a:gd name="connsiteY17" fmla="*/ 478820 h 604568"/>
                <a:gd name="connsiteX18" fmla="*/ 481432 w 605702"/>
                <a:gd name="connsiteY18" fmla="*/ 228527 h 604568"/>
                <a:gd name="connsiteX19" fmla="*/ 526741 w 605702"/>
                <a:gd name="connsiteY19" fmla="*/ 183011 h 604568"/>
                <a:gd name="connsiteX20" fmla="*/ 481432 w 605702"/>
                <a:gd name="connsiteY20" fmla="*/ 522111 h 604568"/>
                <a:gd name="connsiteX21" fmla="*/ 82657 w 605702"/>
                <a:gd name="connsiteY21" fmla="*/ 522111 h 604568"/>
                <a:gd name="connsiteX22" fmla="*/ 82657 w 605702"/>
                <a:gd name="connsiteY22" fmla="*/ 123961 h 604568"/>
                <a:gd name="connsiteX23" fmla="*/ 246542 w 605702"/>
                <a:gd name="connsiteY23" fmla="*/ 43775 h 604568"/>
                <a:gd name="connsiteX24" fmla="*/ 536061 w 605702"/>
                <a:gd name="connsiteY24" fmla="*/ 0 h 604568"/>
                <a:gd name="connsiteX25" fmla="*/ 544232 w 605702"/>
                <a:gd name="connsiteY25" fmla="*/ 61368 h 604568"/>
                <a:gd name="connsiteX26" fmla="*/ 605702 w 605702"/>
                <a:gd name="connsiteY26" fmla="*/ 69526 h 604568"/>
                <a:gd name="connsiteX27" fmla="*/ 524361 w 605702"/>
                <a:gd name="connsiteY27" fmla="*/ 150732 h 604568"/>
                <a:gd name="connsiteX28" fmla="*/ 498361 w 605702"/>
                <a:gd name="connsiteY28" fmla="*/ 147302 h 604568"/>
                <a:gd name="connsiteX29" fmla="*/ 337721 w 605702"/>
                <a:gd name="connsiteY29" fmla="*/ 307767 h 604568"/>
                <a:gd name="connsiteX30" fmla="*/ 339764 w 605702"/>
                <a:gd name="connsiteY30" fmla="*/ 323063 h 604568"/>
                <a:gd name="connsiteX31" fmla="*/ 282101 w 605702"/>
                <a:gd name="connsiteY31" fmla="*/ 380630 h 604568"/>
                <a:gd name="connsiteX32" fmla="*/ 224437 w 605702"/>
                <a:gd name="connsiteY32" fmla="*/ 323063 h 604568"/>
                <a:gd name="connsiteX33" fmla="*/ 282101 w 605702"/>
                <a:gd name="connsiteY33" fmla="*/ 265495 h 604568"/>
                <a:gd name="connsiteX34" fmla="*/ 297422 w 605702"/>
                <a:gd name="connsiteY34" fmla="*/ 267535 h 604568"/>
                <a:gd name="connsiteX35" fmla="*/ 458155 w 605702"/>
                <a:gd name="connsiteY35" fmla="*/ 107162 h 604568"/>
                <a:gd name="connsiteX36" fmla="*/ 454719 w 605702"/>
                <a:gd name="connsiteY36" fmla="*/ 81206 h 604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05702" h="604568">
                  <a:moveTo>
                    <a:pt x="290910" y="156336"/>
                  </a:moveTo>
                  <a:cubicBezTo>
                    <a:pt x="306137" y="157147"/>
                    <a:pt x="321272" y="160032"/>
                    <a:pt x="335849" y="164992"/>
                  </a:cubicBezTo>
                  <a:lnTo>
                    <a:pt x="288310" y="212456"/>
                  </a:lnTo>
                  <a:cubicBezTo>
                    <a:pt x="257856" y="210695"/>
                    <a:pt x="226844" y="221449"/>
                    <a:pt x="203632" y="244717"/>
                  </a:cubicBezTo>
                  <a:cubicBezTo>
                    <a:pt x="160271" y="287918"/>
                    <a:pt x="160271" y="358187"/>
                    <a:pt x="203632" y="401388"/>
                  </a:cubicBezTo>
                  <a:cubicBezTo>
                    <a:pt x="246900" y="444680"/>
                    <a:pt x="317279" y="444680"/>
                    <a:pt x="360547" y="401388"/>
                  </a:cubicBezTo>
                  <a:cubicBezTo>
                    <a:pt x="383852" y="378211"/>
                    <a:pt x="394623" y="347156"/>
                    <a:pt x="392859" y="316749"/>
                  </a:cubicBezTo>
                  <a:lnTo>
                    <a:pt x="440397" y="269284"/>
                  </a:lnTo>
                  <a:cubicBezTo>
                    <a:pt x="460267" y="327595"/>
                    <a:pt x="446897" y="394620"/>
                    <a:pt x="400287" y="441065"/>
                  </a:cubicBezTo>
                  <a:cubicBezTo>
                    <a:pt x="335106" y="506236"/>
                    <a:pt x="229073" y="506236"/>
                    <a:pt x="163892" y="441065"/>
                  </a:cubicBezTo>
                  <a:cubicBezTo>
                    <a:pt x="98619" y="375987"/>
                    <a:pt x="98619" y="270118"/>
                    <a:pt x="163892" y="205040"/>
                  </a:cubicBezTo>
                  <a:cubicBezTo>
                    <a:pt x="198711" y="170137"/>
                    <a:pt x="245228" y="153902"/>
                    <a:pt x="290910" y="156336"/>
                  </a:cubicBezTo>
                  <a:close/>
                  <a:moveTo>
                    <a:pt x="246542" y="43775"/>
                  </a:moveTo>
                  <a:cubicBezTo>
                    <a:pt x="306463" y="36243"/>
                    <a:pt x="368345" y="47900"/>
                    <a:pt x="422196" y="78723"/>
                  </a:cubicBezTo>
                  <a:lnTo>
                    <a:pt x="376794" y="124054"/>
                  </a:lnTo>
                  <a:cubicBezTo>
                    <a:pt x="294811" y="85305"/>
                    <a:pt x="193980" y="99581"/>
                    <a:pt x="126109" y="167345"/>
                  </a:cubicBezTo>
                  <a:cubicBezTo>
                    <a:pt x="39948" y="253371"/>
                    <a:pt x="39948" y="392793"/>
                    <a:pt x="126109" y="478820"/>
                  </a:cubicBezTo>
                  <a:cubicBezTo>
                    <a:pt x="212271" y="564846"/>
                    <a:pt x="351912" y="564846"/>
                    <a:pt x="438073" y="478820"/>
                  </a:cubicBezTo>
                  <a:cubicBezTo>
                    <a:pt x="505944" y="411055"/>
                    <a:pt x="520428" y="310382"/>
                    <a:pt x="481432" y="228527"/>
                  </a:cubicBezTo>
                  <a:lnTo>
                    <a:pt x="526741" y="183011"/>
                  </a:lnTo>
                  <a:cubicBezTo>
                    <a:pt x="588484" y="290544"/>
                    <a:pt x="573350" y="430244"/>
                    <a:pt x="481432" y="522111"/>
                  </a:cubicBezTo>
                  <a:cubicBezTo>
                    <a:pt x="371316" y="632054"/>
                    <a:pt x="192866" y="632054"/>
                    <a:pt x="82657" y="522111"/>
                  </a:cubicBezTo>
                  <a:cubicBezTo>
                    <a:pt x="-27552" y="412168"/>
                    <a:pt x="-27552" y="233997"/>
                    <a:pt x="82657" y="123961"/>
                  </a:cubicBezTo>
                  <a:cubicBezTo>
                    <a:pt x="128662" y="78028"/>
                    <a:pt x="186622" y="51307"/>
                    <a:pt x="246542" y="43775"/>
                  </a:cubicBezTo>
                  <a:close/>
                  <a:moveTo>
                    <a:pt x="536061" y="0"/>
                  </a:moveTo>
                  <a:lnTo>
                    <a:pt x="544232" y="61368"/>
                  </a:lnTo>
                  <a:lnTo>
                    <a:pt x="605702" y="69526"/>
                  </a:lnTo>
                  <a:lnTo>
                    <a:pt x="524361" y="150732"/>
                  </a:lnTo>
                  <a:lnTo>
                    <a:pt x="498361" y="147302"/>
                  </a:lnTo>
                  <a:lnTo>
                    <a:pt x="337721" y="307767"/>
                  </a:lnTo>
                  <a:cubicBezTo>
                    <a:pt x="339021" y="312588"/>
                    <a:pt x="339764" y="317779"/>
                    <a:pt x="339764" y="323063"/>
                  </a:cubicBezTo>
                  <a:cubicBezTo>
                    <a:pt x="339764" y="354859"/>
                    <a:pt x="313950" y="380630"/>
                    <a:pt x="282101" y="380630"/>
                  </a:cubicBezTo>
                  <a:cubicBezTo>
                    <a:pt x="250251" y="380630"/>
                    <a:pt x="224437" y="354859"/>
                    <a:pt x="224437" y="323063"/>
                  </a:cubicBezTo>
                  <a:cubicBezTo>
                    <a:pt x="224437" y="291266"/>
                    <a:pt x="250251" y="265495"/>
                    <a:pt x="282101" y="265495"/>
                  </a:cubicBezTo>
                  <a:cubicBezTo>
                    <a:pt x="287393" y="265495"/>
                    <a:pt x="292500" y="266237"/>
                    <a:pt x="297422" y="267535"/>
                  </a:cubicBezTo>
                  <a:lnTo>
                    <a:pt x="458155" y="107162"/>
                  </a:lnTo>
                  <a:lnTo>
                    <a:pt x="454719" y="81206"/>
                  </a:lnTo>
                  <a:close/>
                </a:path>
              </a:pathLst>
            </a:custGeom>
            <a:solidFill>
              <a:schemeClr val="tx1">
                <a:lumMod val="75000"/>
                <a:lumOff val="25000"/>
              </a:schemeClr>
            </a:solidFill>
            <a:ln>
              <a:noFill/>
            </a:ln>
          </p:spPr>
          <p:txBody>
            <a:bodyPr/>
            <a:lstStyle/>
            <a:p>
              <a:endParaRPr lang="zh-CN" altLang="en-US">
                <a:latin typeface="思源黑体 CN Bold" panose="020B0800000000000000" pitchFamily="34" charset="-122"/>
                <a:ea typeface="思源黑体 CN Bold" panose="020B0800000000000000" pitchFamily="34" charset="-122"/>
              </a:endParaRPr>
            </a:p>
          </p:txBody>
        </p:sp>
        <p:grpSp>
          <p:nvGrpSpPr>
            <p:cNvPr id="38" name="组合 37"/>
            <p:cNvGrpSpPr/>
            <p:nvPr/>
          </p:nvGrpSpPr>
          <p:grpSpPr>
            <a:xfrm flipH="1">
              <a:off x="622881" y="4158384"/>
              <a:ext cx="3287327" cy="898882"/>
              <a:chOff x="8271028" y="2644170"/>
              <a:chExt cx="3287327" cy="898882"/>
            </a:xfrm>
          </p:grpSpPr>
          <p:sp>
            <p:nvSpPr>
              <p:cNvPr id="39" name="文本框 38"/>
              <p:cNvSpPr txBox="1"/>
              <p:nvPr/>
            </p:nvSpPr>
            <p:spPr>
              <a:xfrm>
                <a:off x="8284943" y="2993991"/>
                <a:ext cx="3273412" cy="549061"/>
              </a:xfrm>
              <a:prstGeom prst="rect">
                <a:avLst/>
              </a:prstGeom>
              <a:noFill/>
            </p:spPr>
            <p:txBody>
              <a:bodyPr wrap="square" rtlCol="0">
                <a:spAutoFit/>
              </a:bodyPr>
              <a:lstStyle/>
              <a:p>
                <a:pPr algn="r" defTabSz="457200">
                  <a:lnSpc>
                    <a:spcPct val="130000"/>
                  </a:lnSpc>
                </a:pPr>
                <a:r>
                  <a:rPr lang="zh-CN" altLang="en-US" sz="1200" dirty="0">
                    <a:solidFill>
                      <a:srgbClr val="595959"/>
                    </a:solidFill>
                    <a:latin typeface="思源黑体 CN Light" panose="020B0300000000000000" pitchFamily="34" charset="-122"/>
                    <a:ea typeface="思源黑体 CN Light" panose="020B0300000000000000" pitchFamily="34" charset="-122"/>
                  </a:rPr>
                  <a:t>点击此处添加文本内容，如关键词、部分简单介绍等。点击此处添加文本内容</a:t>
                </a:r>
                <a:r>
                  <a:rPr lang="en-US" altLang="zh-CN" sz="1200" dirty="0">
                    <a:solidFill>
                      <a:srgbClr val="595959"/>
                    </a:solidFill>
                    <a:latin typeface="思源黑体 CN Light" panose="020B0300000000000000" pitchFamily="34" charset="-122"/>
                    <a:ea typeface="思源黑体 CN Light" panose="020B0300000000000000" pitchFamily="34" charset="-122"/>
                  </a:rPr>
                  <a:t>.</a:t>
                </a:r>
                <a:endParaRPr lang="zh-CN" altLang="zh-CN" sz="1200" dirty="0">
                  <a:solidFill>
                    <a:srgbClr val="595959"/>
                  </a:solidFill>
                  <a:latin typeface="思源黑体 CN Light" panose="020B0300000000000000" pitchFamily="34" charset="-122"/>
                  <a:ea typeface="思源黑体 CN Light" panose="020B0300000000000000" pitchFamily="34" charset="-122"/>
                </a:endParaRPr>
              </a:p>
            </p:txBody>
          </p:sp>
          <p:sp>
            <p:nvSpPr>
              <p:cNvPr id="40" name="文本框 39"/>
              <p:cNvSpPr txBox="1"/>
              <p:nvPr/>
            </p:nvSpPr>
            <p:spPr>
              <a:xfrm>
                <a:off x="8271028" y="2644170"/>
                <a:ext cx="2245150" cy="400110"/>
              </a:xfrm>
              <a:prstGeom prst="rect">
                <a:avLst/>
              </a:prstGeom>
              <a:noFill/>
            </p:spPr>
            <p:txBody>
              <a:bodyPr wrap="square" rtlCol="0">
                <a:spAutoFit/>
              </a:bodyPr>
              <a:lstStyle/>
              <a:p>
                <a:pPr algn="r" defTabSz="457200"/>
                <a:r>
                  <a:rPr kumimoji="1" lang="zh-CN" altLang="en-US" sz="2000">
                    <a:solidFill>
                      <a:schemeClr val="tx1">
                        <a:lumMod val="75000"/>
                        <a:lumOff val="25000"/>
                      </a:schemeClr>
                    </a:solidFill>
                    <a:latin typeface="思源黑体 CN Bold" panose="020B0800000000000000" pitchFamily="34" charset="-122"/>
                    <a:ea typeface="思源黑体 CN Bold" panose="020B0800000000000000" pitchFamily="34" charset="-122"/>
                  </a:rPr>
                  <a:t>标题文字添加</a:t>
                </a:r>
                <a:endParaRPr kumimoji="1" lang="zh-CN" alt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anim calcmode="lin" valueType="num">
                                      <p:cBhvr>
                                        <p:cTn id="8" dur="500" fill="hold"/>
                                        <p:tgtEl>
                                          <p:spTgt spid="28"/>
                                        </p:tgtEl>
                                        <p:attrNameLst>
                                          <p:attrName>ppt_x</p:attrName>
                                        </p:attrNameLst>
                                      </p:cBhvr>
                                      <p:tavLst>
                                        <p:tav tm="0">
                                          <p:val>
                                            <p:strVal val="#ppt_x"/>
                                          </p:val>
                                        </p:tav>
                                        <p:tav tm="100000">
                                          <p:val>
                                            <p:strVal val="#ppt_x"/>
                                          </p:val>
                                        </p:tav>
                                      </p:tavLst>
                                    </p:anim>
                                    <p:anim calcmode="lin" valueType="num">
                                      <p:cBhvr>
                                        <p:cTn id="9" dur="5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anim calcmode="lin" valueType="num">
                                      <p:cBhvr>
                                        <p:cTn id="14" dur="500" fill="hold"/>
                                        <p:tgtEl>
                                          <p:spTgt spid="35"/>
                                        </p:tgtEl>
                                        <p:attrNameLst>
                                          <p:attrName>ppt_x</p:attrName>
                                        </p:attrNameLst>
                                      </p:cBhvr>
                                      <p:tavLst>
                                        <p:tav tm="0">
                                          <p:val>
                                            <p:strVal val="#ppt_x"/>
                                          </p:val>
                                        </p:tav>
                                        <p:tav tm="100000">
                                          <p:val>
                                            <p:strVal val="#ppt_x"/>
                                          </p:val>
                                        </p:tav>
                                      </p:tavLst>
                                    </p:anim>
                                    <p:anim calcmode="lin" valueType="num">
                                      <p:cBhvr>
                                        <p:cTn id="15" dur="500" fill="hold"/>
                                        <p:tgtEl>
                                          <p:spTgt spid="35"/>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anim calcmode="lin" valueType="num">
                                      <p:cBhvr>
                                        <p:cTn id="20" dur="500" fill="hold"/>
                                        <p:tgtEl>
                                          <p:spTgt spid="20"/>
                                        </p:tgtEl>
                                        <p:attrNameLst>
                                          <p:attrName>ppt_x</p:attrName>
                                        </p:attrNameLst>
                                      </p:cBhvr>
                                      <p:tavLst>
                                        <p:tav tm="0">
                                          <p:val>
                                            <p:strVal val="#ppt_x"/>
                                          </p:val>
                                        </p:tav>
                                        <p:tav tm="100000">
                                          <p:val>
                                            <p:strVal val="#ppt_x"/>
                                          </p:val>
                                        </p:tav>
                                      </p:tavLst>
                                    </p:anim>
                                    <p:anim calcmode="lin" valueType="num">
                                      <p:cBhvr>
                                        <p:cTn id="21"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08831" y="272600"/>
            <a:ext cx="4371899" cy="461665"/>
            <a:chOff x="1270831" y="4297840"/>
            <a:chExt cx="4371899" cy="461665"/>
          </a:xfrm>
        </p:grpSpPr>
        <p:sp>
          <p:nvSpPr>
            <p:cNvPr id="9" name="矩形: 圆角 8"/>
            <p:cNvSpPr/>
            <p:nvPr/>
          </p:nvSpPr>
          <p:spPr>
            <a:xfrm>
              <a:off x="1270831" y="4333778"/>
              <a:ext cx="611073" cy="389789"/>
            </a:xfrm>
            <a:prstGeom prst="roundRect">
              <a:avLst/>
            </a:prstGeom>
            <a:noFill/>
            <a:ln w="15875"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sysClr val="windowText" lastClr="000000"/>
                </a:solidFill>
                <a:effectLst/>
                <a:uLnTx/>
                <a:uFillTx/>
                <a:latin typeface="站酷庆科黄油体" panose="02000803000000020004" pitchFamily="2" charset="-122"/>
                <a:ea typeface="站酷庆科黄油体" panose="02000803000000020004" pitchFamily="2" charset="-122"/>
              </a:endParaRPr>
            </a:p>
          </p:txBody>
        </p:sp>
        <p:sp>
          <p:nvSpPr>
            <p:cNvPr id="10" name="文本框 9"/>
            <p:cNvSpPr txBox="1"/>
            <p:nvPr/>
          </p:nvSpPr>
          <p:spPr>
            <a:xfrm>
              <a:off x="1329861" y="4344006"/>
              <a:ext cx="50097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rPr>
                <a:t>03</a:t>
              </a:r>
              <a:endParaRPr kumimoji="0" lang="zh-CN" altLang="en-US"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endParaRPr>
            </a:p>
          </p:txBody>
        </p:sp>
        <p:sp>
          <p:nvSpPr>
            <p:cNvPr id="11" name="文本框 10"/>
            <p:cNvSpPr txBox="1"/>
            <p:nvPr/>
          </p:nvSpPr>
          <p:spPr>
            <a:xfrm>
              <a:off x="2186994" y="4297840"/>
              <a:ext cx="1563332" cy="461665"/>
            </a:xfrm>
            <a:prstGeom prst="rect">
              <a:avLst/>
            </a:prstGeom>
            <a:noFill/>
          </p:spPr>
          <p:txBody>
            <a:bodyPr wrap="square" rtlCol="0">
              <a:spAutoFit/>
            </a:bodyPr>
            <a:lstStyle>
              <a:defPPr>
                <a:defRPr lang="zh-CN"/>
              </a:defPPr>
              <a:lvl1pPr algn="dist">
                <a:defRPr sz="2400">
                  <a:solidFill>
                    <a:sysClr val="windowText" lastClr="000000"/>
                  </a:solidFill>
                  <a:latin typeface="思源黑体 CN Bold" panose="020B0800000000000000" pitchFamily="34" charset="-122"/>
                  <a:ea typeface="思源黑体 CN Bold" panose="020B0800000000000000" pitchFamily="34" charset="-122"/>
                </a:defRPr>
              </a:lvl1pPr>
            </a:lstStyle>
            <a:p>
              <a:r>
                <a:rPr lang="zh-CN" altLang="en-US" dirty="0"/>
                <a:t>安全措施</a:t>
              </a:r>
              <a:endParaRPr lang="zh-CN" altLang="en-US" dirty="0"/>
            </a:p>
          </p:txBody>
        </p:sp>
        <p:sp>
          <p:nvSpPr>
            <p:cNvPr id="12" name="文本框 11"/>
            <p:cNvSpPr txBox="1"/>
            <p:nvPr/>
          </p:nvSpPr>
          <p:spPr>
            <a:xfrm>
              <a:off x="3850934" y="4452514"/>
              <a:ext cx="1791796" cy="253916"/>
            </a:xfrm>
            <a:prstGeom prst="rect">
              <a:avLst/>
            </a:prstGeom>
            <a:noFill/>
          </p:spPr>
          <p:txBody>
            <a:bodyPr wrap="square" rtlCol="0">
              <a:spAutoFit/>
            </a:bodyPr>
            <a:lstStyle/>
            <a:p>
              <a:pPr algn="dist"/>
              <a:r>
                <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rPr>
                <a:t>SECURITY MEASURES</a:t>
              </a:r>
              <a:endPar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endParaRPr>
            </a:p>
          </p:txBody>
        </p:sp>
      </p:grpSp>
      <p:sp>
        <p:nvSpPr>
          <p:cNvPr id="2" name="任意多边形: 形状 1"/>
          <p:cNvSpPr/>
          <p:nvPr/>
        </p:nvSpPr>
        <p:spPr>
          <a:xfrm flipH="1">
            <a:off x="-2" y="172343"/>
            <a:ext cx="331089" cy="662178"/>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gradFill flip="none" rotWithShape="0">
            <a:gsLst>
              <a:gs pos="95000">
                <a:srgbClr val="1C46F2"/>
              </a:gs>
              <a:gs pos="400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grpSp>
        <p:nvGrpSpPr>
          <p:cNvPr id="13" name="组合 12"/>
          <p:cNvGrpSpPr/>
          <p:nvPr/>
        </p:nvGrpSpPr>
        <p:grpSpPr>
          <a:xfrm>
            <a:off x="3225209" y="2182813"/>
            <a:ext cx="1863375" cy="3336599"/>
            <a:chOff x="3225210" y="2182813"/>
            <a:chExt cx="1863375" cy="3336599"/>
          </a:xfrm>
        </p:grpSpPr>
        <p:sp>
          <p:nvSpPr>
            <p:cNvPr id="14" name="Pentagon 66"/>
            <p:cNvSpPr/>
            <p:nvPr/>
          </p:nvSpPr>
          <p:spPr>
            <a:xfrm>
              <a:off x="3225210" y="3884964"/>
              <a:ext cx="1863375" cy="1634448"/>
            </a:xfrm>
            <a:prstGeom prst="homePlate">
              <a:avLst>
                <a:gd name="adj" fmla="val 28209"/>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200" b="1" i="0" u="none" strike="noStrike" kern="0" cap="none" spc="0" normalizeH="0" baseline="0" noProof="0" dirty="0">
                  <a:ln>
                    <a:noFill/>
                  </a:ln>
                  <a:solidFill>
                    <a:srgbClr val="FFFFFF"/>
                  </a:solidFill>
                  <a:effectLst/>
                  <a:uLnTx/>
                  <a:uFillTx/>
                  <a:latin typeface="思源黑体 CN Bold" panose="020B0800000000000000" pitchFamily="34" charset="-122"/>
                  <a:ea typeface="思源黑体 CN Bold" panose="020B0800000000000000" pitchFamily="34" charset="-122"/>
                </a:rPr>
                <a:t>标题文字</a:t>
              </a:r>
              <a:endParaRPr kumimoji="0" lang="en-US" altLang="zh-CN" sz="2200" b="1" i="0" u="none" strike="noStrike" kern="0" cap="none" spc="0" normalizeH="0" baseline="0" noProof="0" dirty="0">
                <a:ln>
                  <a:noFill/>
                </a:ln>
                <a:solidFill>
                  <a:srgbClr val="FFFFFF"/>
                </a:solidFill>
                <a:effectLst/>
                <a:uLnTx/>
                <a:uFillTx/>
                <a:latin typeface="思源黑体 CN Bold" panose="020B0800000000000000" pitchFamily="34" charset="-122"/>
                <a:ea typeface="思源黑体 CN Bold" panose="020B0800000000000000" pitchFamily="34" charset="-122"/>
              </a:endParaRPr>
            </a:p>
          </p:txBody>
        </p:sp>
        <p:sp>
          <p:nvSpPr>
            <p:cNvPr id="15" name="Rectangle 16"/>
            <p:cNvSpPr/>
            <p:nvPr/>
          </p:nvSpPr>
          <p:spPr>
            <a:xfrm>
              <a:off x="3225210" y="2182813"/>
              <a:ext cx="1712550" cy="1279068"/>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
                  <a:srgbClr val="E24848"/>
                </a:buClr>
                <a:buSzTx/>
                <a:buFontTx/>
                <a:buNone/>
                <a:defRPr/>
              </a:pPr>
              <a:r>
                <a:rPr kumimoji="0" lang="zh-CN" altLang="en-US"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rPr>
                <a:t>单击此处键入文本单击</a:t>
              </a:r>
              <a:endParaRPr kumimoji="0" lang="en-US" altLang="zh-CN"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endParaRPr>
            </a:p>
            <a:p>
              <a:pPr marL="0" marR="0" lvl="0" indent="0" defTabSz="914400" eaLnBrk="1" fontAlgn="auto" latinLnBrk="0" hangingPunct="1">
                <a:lnSpc>
                  <a:spcPct val="150000"/>
                </a:lnSpc>
                <a:spcBef>
                  <a:spcPts val="0"/>
                </a:spcBef>
                <a:spcAft>
                  <a:spcPts val="0"/>
                </a:spcAft>
                <a:buClr>
                  <a:srgbClr val="E24848"/>
                </a:buClr>
                <a:buSzTx/>
                <a:buFontTx/>
                <a:buNone/>
                <a:defRPr/>
              </a:pPr>
              <a:r>
                <a:rPr kumimoji="0" lang="zh-CN" altLang="en-US"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rPr>
                <a:t>此处键入文本单击此处键入文本单击此处键入文本单击此处键入文本单击此处键入</a:t>
              </a:r>
              <a:endParaRPr kumimoji="0" lang="en-US" altLang="zh-CN"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endParaRPr>
            </a:p>
          </p:txBody>
        </p:sp>
      </p:grpSp>
      <p:grpSp>
        <p:nvGrpSpPr>
          <p:cNvPr id="16" name="组合 15"/>
          <p:cNvGrpSpPr/>
          <p:nvPr/>
        </p:nvGrpSpPr>
        <p:grpSpPr>
          <a:xfrm>
            <a:off x="1187005" y="2005123"/>
            <a:ext cx="1863375" cy="3336599"/>
            <a:chOff x="1187005" y="2005123"/>
            <a:chExt cx="1863375" cy="3336599"/>
          </a:xfrm>
        </p:grpSpPr>
        <p:sp>
          <p:nvSpPr>
            <p:cNvPr id="17" name="Pentagon 35"/>
            <p:cNvSpPr/>
            <p:nvPr/>
          </p:nvSpPr>
          <p:spPr>
            <a:xfrm>
              <a:off x="1187005" y="2005123"/>
              <a:ext cx="1863375" cy="1634448"/>
            </a:xfrm>
            <a:prstGeom prst="homePlate">
              <a:avLst>
                <a:gd name="adj" fmla="val 29885"/>
              </a:avLst>
            </a:prstGeom>
            <a:gradFill>
              <a:gsLst>
                <a:gs pos="100000">
                  <a:srgbClr val="1C46F2"/>
                </a:gs>
                <a:gs pos="0">
                  <a:srgbClr val="00B0F0"/>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200" b="1" i="0" u="none" strike="noStrike" kern="0" cap="none" spc="0" normalizeH="0" baseline="0" noProof="0" dirty="0">
                  <a:ln>
                    <a:noFill/>
                  </a:ln>
                  <a:solidFill>
                    <a:srgbClr val="FFFFFF"/>
                  </a:solidFill>
                  <a:effectLst/>
                  <a:uLnTx/>
                  <a:uFillTx/>
                  <a:latin typeface="思源黑体 CN Bold" panose="020B0800000000000000" pitchFamily="34" charset="-122"/>
                  <a:ea typeface="思源黑体 CN Bold" panose="020B0800000000000000" pitchFamily="34" charset="-122"/>
                </a:rPr>
                <a:t>标题文字</a:t>
              </a:r>
              <a:endParaRPr kumimoji="0" lang="en-US" sz="2200" b="1" i="0" u="none" strike="noStrike" kern="0" cap="none" spc="0" normalizeH="0" baseline="0" noProof="0" dirty="0">
                <a:ln>
                  <a:noFill/>
                </a:ln>
                <a:solidFill>
                  <a:srgbClr val="FFFFFF"/>
                </a:solidFill>
                <a:effectLst/>
                <a:uLnTx/>
                <a:uFillTx/>
                <a:latin typeface="思源黑体 CN Bold" panose="020B0800000000000000" pitchFamily="34" charset="-122"/>
                <a:ea typeface="思源黑体 CN Bold" panose="020B0800000000000000" pitchFamily="34" charset="-122"/>
              </a:endParaRPr>
            </a:p>
          </p:txBody>
        </p:sp>
        <p:sp>
          <p:nvSpPr>
            <p:cNvPr id="18" name="Rectangle 16"/>
            <p:cNvSpPr/>
            <p:nvPr/>
          </p:nvSpPr>
          <p:spPr>
            <a:xfrm>
              <a:off x="1224362" y="4062654"/>
              <a:ext cx="1712550" cy="1279068"/>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
                  <a:srgbClr val="E24848"/>
                </a:buClr>
                <a:buSzTx/>
                <a:buFontTx/>
                <a:buNone/>
                <a:defRPr/>
              </a:pPr>
              <a:r>
                <a:rPr kumimoji="0" lang="zh-CN" altLang="en-US"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rPr>
                <a:t>单击此处键入文本单击</a:t>
              </a:r>
              <a:endParaRPr kumimoji="0" lang="en-US" altLang="zh-CN"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endParaRPr>
            </a:p>
            <a:p>
              <a:pPr marL="0" marR="0" lvl="0" indent="0" defTabSz="914400" eaLnBrk="1" fontAlgn="auto" latinLnBrk="0" hangingPunct="1">
                <a:lnSpc>
                  <a:spcPct val="150000"/>
                </a:lnSpc>
                <a:spcBef>
                  <a:spcPts val="0"/>
                </a:spcBef>
                <a:spcAft>
                  <a:spcPts val="0"/>
                </a:spcAft>
                <a:buClr>
                  <a:srgbClr val="E24848"/>
                </a:buClr>
                <a:buSzTx/>
                <a:buFontTx/>
                <a:buNone/>
                <a:defRPr/>
              </a:pPr>
              <a:r>
                <a:rPr kumimoji="0" lang="zh-CN" altLang="en-US"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rPr>
                <a:t>此处键入文本单击此处键入文本单击此处键入文本单击此处键入文本单击此处键入</a:t>
              </a:r>
              <a:endParaRPr kumimoji="0" lang="en-US" altLang="zh-CN"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endParaRPr>
            </a:p>
          </p:txBody>
        </p:sp>
      </p:grpSp>
      <p:grpSp>
        <p:nvGrpSpPr>
          <p:cNvPr id="19" name="组合 18"/>
          <p:cNvGrpSpPr/>
          <p:nvPr/>
        </p:nvGrpSpPr>
        <p:grpSpPr>
          <a:xfrm>
            <a:off x="7301617" y="2182813"/>
            <a:ext cx="1863376" cy="3336599"/>
            <a:chOff x="7301619" y="2182813"/>
            <a:chExt cx="1863376" cy="3336599"/>
          </a:xfrm>
        </p:grpSpPr>
        <p:sp>
          <p:nvSpPr>
            <p:cNvPr id="20" name="Pentagon 70"/>
            <p:cNvSpPr/>
            <p:nvPr/>
          </p:nvSpPr>
          <p:spPr>
            <a:xfrm>
              <a:off x="7301620" y="3884964"/>
              <a:ext cx="1863375" cy="1634448"/>
            </a:xfrm>
            <a:prstGeom prst="homePlate">
              <a:avLst>
                <a:gd name="adj" fmla="val 29885"/>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200" b="1" i="0" u="none" strike="noStrike" kern="0" cap="none" spc="0" normalizeH="0" baseline="0" noProof="0" dirty="0">
                  <a:ln>
                    <a:noFill/>
                  </a:ln>
                  <a:solidFill>
                    <a:srgbClr val="FFFFFF"/>
                  </a:solidFill>
                  <a:effectLst/>
                  <a:uLnTx/>
                  <a:uFillTx/>
                  <a:latin typeface="思源黑体 CN Bold" panose="020B0800000000000000" pitchFamily="34" charset="-122"/>
                  <a:ea typeface="思源黑体 CN Bold" panose="020B0800000000000000" pitchFamily="34" charset="-122"/>
                </a:rPr>
                <a:t>标题文字</a:t>
              </a:r>
              <a:endParaRPr kumimoji="0" lang="en-US" altLang="zh-CN" sz="2200" b="1" i="0" u="none" strike="noStrike" kern="0" cap="none" spc="0" normalizeH="0" baseline="0" noProof="0" dirty="0">
                <a:ln>
                  <a:noFill/>
                </a:ln>
                <a:solidFill>
                  <a:srgbClr val="FFFFFF"/>
                </a:solidFill>
                <a:effectLst/>
                <a:uLnTx/>
                <a:uFillTx/>
                <a:latin typeface="思源黑体 CN Bold" panose="020B0800000000000000" pitchFamily="34" charset="-122"/>
                <a:ea typeface="思源黑体 CN Bold" panose="020B0800000000000000" pitchFamily="34" charset="-122"/>
              </a:endParaRPr>
            </a:p>
          </p:txBody>
        </p:sp>
        <p:sp>
          <p:nvSpPr>
            <p:cNvPr id="21" name="Rectangle 16"/>
            <p:cNvSpPr/>
            <p:nvPr/>
          </p:nvSpPr>
          <p:spPr>
            <a:xfrm>
              <a:off x="7301619" y="2182813"/>
              <a:ext cx="1712550" cy="1279068"/>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
                  <a:srgbClr val="E24848"/>
                </a:buClr>
                <a:buSzTx/>
                <a:buFontTx/>
                <a:buNone/>
                <a:defRPr/>
              </a:pPr>
              <a:r>
                <a:rPr kumimoji="0" lang="zh-CN" altLang="en-US"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rPr>
                <a:t>单击此处键入文本单击</a:t>
              </a:r>
              <a:endParaRPr kumimoji="0" lang="en-US" altLang="zh-CN"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endParaRPr>
            </a:p>
            <a:p>
              <a:pPr marL="0" marR="0" lvl="0" indent="0" defTabSz="914400" eaLnBrk="1" fontAlgn="auto" latinLnBrk="0" hangingPunct="1">
                <a:lnSpc>
                  <a:spcPct val="150000"/>
                </a:lnSpc>
                <a:spcBef>
                  <a:spcPts val="0"/>
                </a:spcBef>
                <a:spcAft>
                  <a:spcPts val="0"/>
                </a:spcAft>
                <a:buClr>
                  <a:srgbClr val="E24848"/>
                </a:buClr>
                <a:buSzTx/>
                <a:buFontTx/>
                <a:buNone/>
                <a:defRPr/>
              </a:pPr>
              <a:r>
                <a:rPr kumimoji="0" lang="zh-CN" altLang="en-US"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rPr>
                <a:t>此处键入文本单击此处键入文本单击此处键入文本单击此处键入文本单击此处键入</a:t>
              </a:r>
              <a:endParaRPr kumimoji="0" lang="en-US" altLang="zh-CN"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endParaRPr>
            </a:p>
          </p:txBody>
        </p:sp>
      </p:grpSp>
      <p:grpSp>
        <p:nvGrpSpPr>
          <p:cNvPr id="22" name="组合 21"/>
          <p:cNvGrpSpPr/>
          <p:nvPr/>
        </p:nvGrpSpPr>
        <p:grpSpPr>
          <a:xfrm>
            <a:off x="5263413" y="2005123"/>
            <a:ext cx="1863375" cy="3336599"/>
            <a:chOff x="5263415" y="2005123"/>
            <a:chExt cx="1863375" cy="3336599"/>
          </a:xfrm>
        </p:grpSpPr>
        <p:sp>
          <p:nvSpPr>
            <p:cNvPr id="23" name="Pentagon 69"/>
            <p:cNvSpPr/>
            <p:nvPr/>
          </p:nvSpPr>
          <p:spPr>
            <a:xfrm>
              <a:off x="5263415" y="2005123"/>
              <a:ext cx="1863375" cy="1634448"/>
            </a:xfrm>
            <a:prstGeom prst="homePlate">
              <a:avLst>
                <a:gd name="adj" fmla="val 30723"/>
              </a:avLst>
            </a:prstGeom>
            <a:gradFill>
              <a:gsLst>
                <a:gs pos="100000">
                  <a:srgbClr val="1C46F2"/>
                </a:gs>
                <a:gs pos="0">
                  <a:srgbClr val="00B0F0"/>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200" b="1" i="0" u="none" strike="noStrike" kern="0" cap="none" spc="0" normalizeH="0" baseline="0" noProof="0" dirty="0">
                  <a:ln>
                    <a:noFill/>
                  </a:ln>
                  <a:solidFill>
                    <a:srgbClr val="FFFFFF"/>
                  </a:solidFill>
                  <a:effectLst/>
                  <a:uLnTx/>
                  <a:uFillTx/>
                  <a:latin typeface="思源黑体 CN Bold" panose="020B0800000000000000" pitchFamily="34" charset="-122"/>
                  <a:ea typeface="思源黑体 CN Bold" panose="020B0800000000000000" pitchFamily="34" charset="-122"/>
                </a:rPr>
                <a:t>标题文字</a:t>
              </a:r>
              <a:endParaRPr kumimoji="0" lang="en-US" altLang="zh-CN" sz="2200" b="1" i="0" u="none" strike="noStrike" kern="0" cap="none" spc="0" normalizeH="0" baseline="0" noProof="0" dirty="0">
                <a:ln>
                  <a:noFill/>
                </a:ln>
                <a:solidFill>
                  <a:srgbClr val="FFFFFF"/>
                </a:solidFill>
                <a:effectLst/>
                <a:uLnTx/>
                <a:uFillTx/>
                <a:latin typeface="思源黑体 CN Bold" panose="020B0800000000000000" pitchFamily="34" charset="-122"/>
                <a:ea typeface="思源黑体 CN Bold" panose="020B0800000000000000" pitchFamily="34" charset="-122"/>
              </a:endParaRPr>
            </a:p>
          </p:txBody>
        </p:sp>
        <p:sp>
          <p:nvSpPr>
            <p:cNvPr id="24" name="Rectangle 16"/>
            <p:cNvSpPr/>
            <p:nvPr/>
          </p:nvSpPr>
          <p:spPr>
            <a:xfrm>
              <a:off x="5300771" y="4062654"/>
              <a:ext cx="1712550" cy="1279068"/>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
                  <a:srgbClr val="E24848"/>
                </a:buClr>
                <a:buSzTx/>
                <a:buFontTx/>
                <a:buNone/>
                <a:defRPr/>
              </a:pPr>
              <a:r>
                <a:rPr kumimoji="0" lang="zh-CN" altLang="en-US"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rPr>
                <a:t>单击此处键入文本单击</a:t>
              </a:r>
              <a:endParaRPr kumimoji="0" lang="en-US" altLang="zh-CN"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endParaRPr>
            </a:p>
            <a:p>
              <a:pPr marL="0" marR="0" lvl="0" indent="0" defTabSz="914400" eaLnBrk="1" fontAlgn="auto" latinLnBrk="0" hangingPunct="1">
                <a:lnSpc>
                  <a:spcPct val="150000"/>
                </a:lnSpc>
                <a:spcBef>
                  <a:spcPts val="0"/>
                </a:spcBef>
                <a:spcAft>
                  <a:spcPts val="0"/>
                </a:spcAft>
                <a:buClr>
                  <a:srgbClr val="E24848"/>
                </a:buClr>
                <a:buSzTx/>
                <a:buFontTx/>
                <a:buNone/>
                <a:defRPr/>
              </a:pPr>
              <a:r>
                <a:rPr kumimoji="0" lang="zh-CN" altLang="en-US"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rPr>
                <a:t>此处键入文本单击此处键入文本单击此处键入文本单击此处键入文本单击此处键入</a:t>
              </a:r>
              <a:endParaRPr kumimoji="0" lang="en-US" altLang="zh-CN"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endParaRPr>
            </a:p>
          </p:txBody>
        </p:sp>
      </p:grpSp>
      <p:grpSp>
        <p:nvGrpSpPr>
          <p:cNvPr id="25" name="组合 24"/>
          <p:cNvGrpSpPr/>
          <p:nvPr/>
        </p:nvGrpSpPr>
        <p:grpSpPr>
          <a:xfrm>
            <a:off x="9339824" y="2005123"/>
            <a:ext cx="1863375" cy="3336599"/>
            <a:chOff x="9339824" y="2005123"/>
            <a:chExt cx="1863375" cy="3336599"/>
          </a:xfrm>
        </p:grpSpPr>
        <p:sp>
          <p:nvSpPr>
            <p:cNvPr id="26" name="Pentagon 71"/>
            <p:cNvSpPr/>
            <p:nvPr/>
          </p:nvSpPr>
          <p:spPr>
            <a:xfrm>
              <a:off x="9339824" y="2005123"/>
              <a:ext cx="1863375" cy="1634448"/>
            </a:xfrm>
            <a:prstGeom prst="homePlate">
              <a:avLst>
                <a:gd name="adj" fmla="val 29885"/>
              </a:avLst>
            </a:prstGeom>
            <a:gradFill>
              <a:gsLst>
                <a:gs pos="100000">
                  <a:srgbClr val="1C46F2"/>
                </a:gs>
                <a:gs pos="0">
                  <a:srgbClr val="00B0F0"/>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200" b="1" i="0" u="none" strike="noStrike" kern="0" cap="none" spc="0" normalizeH="0" baseline="0" noProof="0" dirty="0">
                  <a:ln>
                    <a:noFill/>
                  </a:ln>
                  <a:solidFill>
                    <a:srgbClr val="FFFFFF"/>
                  </a:solidFill>
                  <a:effectLst/>
                  <a:uLnTx/>
                  <a:uFillTx/>
                  <a:latin typeface="思源黑体 CN Bold" panose="020B0800000000000000" pitchFamily="34" charset="-122"/>
                  <a:ea typeface="思源黑体 CN Bold" panose="020B0800000000000000" pitchFamily="34" charset="-122"/>
                </a:rPr>
                <a:t>标题文字</a:t>
              </a:r>
              <a:endParaRPr kumimoji="0" lang="en-US" altLang="zh-CN" sz="2200" b="1" i="0" u="none" strike="noStrike" kern="0" cap="none" spc="0" normalizeH="0" baseline="0" noProof="0" dirty="0">
                <a:ln>
                  <a:noFill/>
                </a:ln>
                <a:solidFill>
                  <a:srgbClr val="FFFFFF"/>
                </a:solidFill>
                <a:effectLst/>
                <a:uLnTx/>
                <a:uFillTx/>
                <a:latin typeface="思源黑体 CN Bold" panose="020B0800000000000000" pitchFamily="34" charset="-122"/>
                <a:ea typeface="思源黑体 CN Bold" panose="020B0800000000000000" pitchFamily="34" charset="-122"/>
              </a:endParaRPr>
            </a:p>
          </p:txBody>
        </p:sp>
        <p:sp>
          <p:nvSpPr>
            <p:cNvPr id="27" name="Rectangle 16"/>
            <p:cNvSpPr/>
            <p:nvPr/>
          </p:nvSpPr>
          <p:spPr>
            <a:xfrm>
              <a:off x="9339824" y="4062654"/>
              <a:ext cx="1712550" cy="1279068"/>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
                  <a:srgbClr val="E24848"/>
                </a:buClr>
                <a:buSzTx/>
                <a:buFontTx/>
                <a:buNone/>
                <a:defRPr/>
              </a:pPr>
              <a:r>
                <a:rPr kumimoji="0" lang="zh-CN" altLang="en-US"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rPr>
                <a:t>单击此处键入文本单击</a:t>
              </a:r>
              <a:endParaRPr kumimoji="0" lang="en-US" altLang="zh-CN"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endParaRPr>
            </a:p>
            <a:p>
              <a:pPr marL="0" marR="0" lvl="0" indent="0" defTabSz="914400" eaLnBrk="1" fontAlgn="auto" latinLnBrk="0" hangingPunct="1">
                <a:lnSpc>
                  <a:spcPct val="150000"/>
                </a:lnSpc>
                <a:spcBef>
                  <a:spcPts val="0"/>
                </a:spcBef>
                <a:spcAft>
                  <a:spcPts val="0"/>
                </a:spcAft>
                <a:buClr>
                  <a:srgbClr val="E24848"/>
                </a:buClr>
                <a:buSzTx/>
                <a:buFontTx/>
                <a:buNone/>
                <a:defRPr/>
              </a:pPr>
              <a:r>
                <a:rPr kumimoji="0" lang="zh-CN" altLang="en-US"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rPr>
                <a:t>此处键入文本单击此处键入文本单击此处键入文本单击此处键入文本单击此处键入</a:t>
              </a:r>
              <a:endParaRPr kumimoji="0" lang="en-US" altLang="zh-CN" sz="1050" b="0" i="0" u="none" strike="noStrike" kern="0" cap="none" spc="0" normalizeH="0" baseline="0" noProof="1">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cs typeface="Open Sans Light" panose="020B0306030504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anim calcmode="lin" valueType="num">
                                      <p:cBhvr>
                                        <p:cTn id="8" dur="500" fill="hold"/>
                                        <p:tgtEl>
                                          <p:spTgt spid="16"/>
                                        </p:tgtEl>
                                        <p:attrNameLst>
                                          <p:attrName>ppt_x</p:attrName>
                                        </p:attrNameLst>
                                      </p:cBhvr>
                                      <p:tavLst>
                                        <p:tav tm="0">
                                          <p:val>
                                            <p:strVal val="#ppt_x"/>
                                          </p:val>
                                        </p:tav>
                                        <p:tav tm="100000">
                                          <p:val>
                                            <p:strVal val="#ppt_x"/>
                                          </p:val>
                                        </p:tav>
                                      </p:tavLst>
                                    </p:anim>
                                    <p:anim calcmode="lin" valueType="num">
                                      <p:cBhvr>
                                        <p:cTn id="9" dur="5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anim calcmode="lin" valueType="num">
                                      <p:cBhvr>
                                        <p:cTn id="14" dur="500" fill="hold"/>
                                        <p:tgtEl>
                                          <p:spTgt spid="13"/>
                                        </p:tgtEl>
                                        <p:attrNameLst>
                                          <p:attrName>ppt_x</p:attrName>
                                        </p:attrNameLst>
                                      </p:cBhvr>
                                      <p:tavLst>
                                        <p:tav tm="0">
                                          <p:val>
                                            <p:strVal val="#ppt_x"/>
                                          </p:val>
                                        </p:tav>
                                        <p:tav tm="100000">
                                          <p:val>
                                            <p:strVal val="#ppt_x"/>
                                          </p:val>
                                        </p:tav>
                                      </p:tavLst>
                                    </p:anim>
                                    <p:anim calcmode="lin" valueType="num">
                                      <p:cBhvr>
                                        <p:cTn id="15" dur="500" fill="hold"/>
                                        <p:tgtEl>
                                          <p:spTgt spid="1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anim calcmode="lin" valueType="num">
                                      <p:cBhvr>
                                        <p:cTn id="20" dur="500" fill="hold"/>
                                        <p:tgtEl>
                                          <p:spTgt spid="22"/>
                                        </p:tgtEl>
                                        <p:attrNameLst>
                                          <p:attrName>ppt_x</p:attrName>
                                        </p:attrNameLst>
                                      </p:cBhvr>
                                      <p:tavLst>
                                        <p:tav tm="0">
                                          <p:val>
                                            <p:strVal val="#ppt_x"/>
                                          </p:val>
                                        </p:tav>
                                        <p:tav tm="100000">
                                          <p:val>
                                            <p:strVal val="#ppt_x"/>
                                          </p:val>
                                        </p:tav>
                                      </p:tavLst>
                                    </p:anim>
                                    <p:anim calcmode="lin" valueType="num">
                                      <p:cBhvr>
                                        <p:cTn id="21" dur="500" fill="hold"/>
                                        <p:tgtEl>
                                          <p:spTgt spid="22"/>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anim calcmode="lin" valueType="num">
                                      <p:cBhvr>
                                        <p:cTn id="26" dur="500" fill="hold"/>
                                        <p:tgtEl>
                                          <p:spTgt spid="19"/>
                                        </p:tgtEl>
                                        <p:attrNameLst>
                                          <p:attrName>ppt_x</p:attrName>
                                        </p:attrNameLst>
                                      </p:cBhvr>
                                      <p:tavLst>
                                        <p:tav tm="0">
                                          <p:val>
                                            <p:strVal val="#ppt_x"/>
                                          </p:val>
                                        </p:tav>
                                        <p:tav tm="100000">
                                          <p:val>
                                            <p:strVal val="#ppt_x"/>
                                          </p:val>
                                        </p:tav>
                                      </p:tavLst>
                                    </p:anim>
                                    <p:anim calcmode="lin" valueType="num">
                                      <p:cBhvr>
                                        <p:cTn id="27" dur="500" fill="hold"/>
                                        <p:tgtEl>
                                          <p:spTgt spid="19"/>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anim calcmode="lin" valueType="num">
                                      <p:cBhvr>
                                        <p:cTn id="32" dur="500" fill="hold"/>
                                        <p:tgtEl>
                                          <p:spTgt spid="25"/>
                                        </p:tgtEl>
                                        <p:attrNameLst>
                                          <p:attrName>ppt_x</p:attrName>
                                        </p:attrNameLst>
                                      </p:cBhvr>
                                      <p:tavLst>
                                        <p:tav tm="0">
                                          <p:val>
                                            <p:strVal val="#ppt_x"/>
                                          </p:val>
                                        </p:tav>
                                        <p:tav tm="100000">
                                          <p:val>
                                            <p:strVal val="#ppt_x"/>
                                          </p:val>
                                        </p:tav>
                                      </p:tavLst>
                                    </p:anim>
                                    <p:anim calcmode="lin" valueType="num">
                                      <p:cBhvr>
                                        <p:cTn id="33"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1"/>
          <a:stretch>
            <a:fillRect/>
          </a:stretch>
        </p:blipFill>
        <p:spPr>
          <a:xfrm>
            <a:off x="2301914" y="2515088"/>
            <a:ext cx="1127858" cy="280440"/>
          </a:xfrm>
          <a:prstGeom prst="rect">
            <a:avLst/>
          </a:prstGeom>
        </p:spPr>
      </p:pic>
      <p:sp>
        <p:nvSpPr>
          <p:cNvPr id="2" name="任意多边形: 形状 1"/>
          <p:cNvSpPr/>
          <p:nvPr/>
        </p:nvSpPr>
        <p:spPr>
          <a:xfrm flipV="1">
            <a:off x="0" y="1690914"/>
            <a:ext cx="5958300" cy="5167086"/>
          </a:xfrm>
          <a:custGeom>
            <a:avLst/>
            <a:gdLst>
              <a:gd name="connsiteX0" fmla="*/ 3785752 w 5222961"/>
              <a:gd name="connsiteY0" fmla="*/ 0 h 4529394"/>
              <a:gd name="connsiteX1" fmla="*/ 5207283 w 5222961"/>
              <a:gd name="connsiteY1" fmla="*/ 0 h 4529394"/>
              <a:gd name="connsiteX2" fmla="*/ 5217523 w 5222961"/>
              <a:gd name="connsiteY2" fmla="*/ 134664 h 4529394"/>
              <a:gd name="connsiteX3" fmla="*/ 5222961 w 5222961"/>
              <a:gd name="connsiteY3" fmla="*/ 349748 h 4529394"/>
              <a:gd name="connsiteX4" fmla="*/ 1043315 w 5222961"/>
              <a:gd name="connsiteY4" fmla="*/ 4529394 h 4529394"/>
              <a:gd name="connsiteX5" fmla="*/ 200971 w 5222961"/>
              <a:gd name="connsiteY5" fmla="*/ 4444479 h 4529394"/>
              <a:gd name="connsiteX6" fmla="*/ 0 w 5222961"/>
              <a:gd name="connsiteY6" fmla="*/ 4398095 h 4529394"/>
              <a:gd name="connsiteX7" fmla="*/ 0 w 5222961"/>
              <a:gd name="connsiteY7" fmla="*/ 2911568 h 4529394"/>
              <a:gd name="connsiteX8" fmla="*/ 220515 w 5222961"/>
              <a:gd name="connsiteY8" fmla="*/ 2992278 h 4529394"/>
              <a:gd name="connsiteX9" fmla="*/ 1043314 w 5222961"/>
              <a:gd name="connsiteY9" fmla="*/ 3116673 h 4529394"/>
              <a:gd name="connsiteX10" fmla="*/ 3810239 w 5222961"/>
              <a:gd name="connsiteY10" fmla="*/ 349748 h 4529394"/>
              <a:gd name="connsiteX11" fmla="*/ 3795954 w 5222961"/>
              <a:gd name="connsiteY11" fmla="*/ 66846 h 45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2961" h="4529394">
                <a:moveTo>
                  <a:pt x="3785752" y="0"/>
                </a:moveTo>
                <a:lnTo>
                  <a:pt x="5207283" y="0"/>
                </a:lnTo>
                <a:lnTo>
                  <a:pt x="5217523" y="134664"/>
                </a:lnTo>
                <a:cubicBezTo>
                  <a:pt x="5221134" y="205903"/>
                  <a:pt x="5222961" y="277612"/>
                  <a:pt x="5222961" y="349748"/>
                </a:cubicBezTo>
                <a:cubicBezTo>
                  <a:pt x="5222961" y="2658103"/>
                  <a:pt x="3351670" y="4529394"/>
                  <a:pt x="1043315" y="4529394"/>
                </a:cubicBezTo>
                <a:cubicBezTo>
                  <a:pt x="754771" y="4529394"/>
                  <a:pt x="473055" y="4500155"/>
                  <a:pt x="200971" y="4444479"/>
                </a:cubicBezTo>
                <a:lnTo>
                  <a:pt x="0" y="4398095"/>
                </a:lnTo>
                <a:lnTo>
                  <a:pt x="0" y="2911568"/>
                </a:lnTo>
                <a:lnTo>
                  <a:pt x="220515" y="2992278"/>
                </a:lnTo>
                <a:cubicBezTo>
                  <a:pt x="480437" y="3073122"/>
                  <a:pt x="756790" y="3116673"/>
                  <a:pt x="1043314" y="3116673"/>
                </a:cubicBezTo>
                <a:cubicBezTo>
                  <a:pt x="2571444" y="3116673"/>
                  <a:pt x="3810239" y="1877878"/>
                  <a:pt x="3810239" y="349748"/>
                </a:cubicBezTo>
                <a:cubicBezTo>
                  <a:pt x="3810239" y="254240"/>
                  <a:pt x="3805400" y="159862"/>
                  <a:pt x="3795954" y="66846"/>
                </a:cubicBezTo>
                <a:close/>
              </a:path>
            </a:pathLst>
          </a:custGeom>
          <a:gradFill flip="none" rotWithShape="0">
            <a:gsLst>
              <a:gs pos="100000">
                <a:srgbClr val="1C46F2"/>
              </a:gs>
              <a:gs pos="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sp>
        <p:nvSpPr>
          <p:cNvPr id="3" name="任意多边形: 形状 2"/>
          <p:cNvSpPr/>
          <p:nvPr/>
        </p:nvSpPr>
        <p:spPr>
          <a:xfrm>
            <a:off x="10004503" y="0"/>
            <a:ext cx="1534297" cy="566738"/>
          </a:xfrm>
          <a:custGeom>
            <a:avLst/>
            <a:gdLst>
              <a:gd name="connsiteX0" fmla="*/ 0 w 1534297"/>
              <a:gd name="connsiteY0" fmla="*/ 0 h 566738"/>
              <a:gd name="connsiteX1" fmla="*/ 1534297 w 1534297"/>
              <a:gd name="connsiteY1" fmla="*/ 0 h 566738"/>
              <a:gd name="connsiteX2" fmla="*/ 1511535 w 1534297"/>
              <a:gd name="connsiteY2" fmla="*/ 73325 h 566738"/>
              <a:gd name="connsiteX3" fmla="*/ 767148 w 1534297"/>
              <a:gd name="connsiteY3" fmla="*/ 566738 h 566738"/>
              <a:gd name="connsiteX4" fmla="*/ 22761 w 1534297"/>
              <a:gd name="connsiteY4" fmla="*/ 73325 h 566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4297" h="566738">
                <a:moveTo>
                  <a:pt x="0" y="0"/>
                </a:moveTo>
                <a:lnTo>
                  <a:pt x="1534297" y="0"/>
                </a:lnTo>
                <a:lnTo>
                  <a:pt x="1511535" y="73325"/>
                </a:lnTo>
                <a:cubicBezTo>
                  <a:pt x="1388893" y="363283"/>
                  <a:pt x="1101780" y="566738"/>
                  <a:pt x="767148" y="566738"/>
                </a:cubicBezTo>
                <a:cubicBezTo>
                  <a:pt x="432516" y="566738"/>
                  <a:pt x="145403" y="363283"/>
                  <a:pt x="22761" y="73325"/>
                </a:cubicBezTo>
                <a:close/>
              </a:path>
            </a:pathLst>
          </a:custGeom>
          <a:solidFill>
            <a:srgbClr val="F4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pitchFamily="34" charset="-122"/>
              <a:ea typeface="思源黑体 CN Bold" panose="020B0800000000000000" pitchFamily="34" charset="-122"/>
            </a:endParaRPr>
          </a:p>
        </p:txBody>
      </p:sp>
      <p:sp>
        <p:nvSpPr>
          <p:cNvPr id="7" name="任意多边形: 形状 6"/>
          <p:cNvSpPr/>
          <p:nvPr/>
        </p:nvSpPr>
        <p:spPr>
          <a:xfrm>
            <a:off x="11626785" y="1321433"/>
            <a:ext cx="810911" cy="1621822"/>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gradFill flip="none" rotWithShape="0">
            <a:gsLst>
              <a:gs pos="100000">
                <a:srgbClr val="1C46F2"/>
              </a:gs>
              <a:gs pos="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sp>
        <p:nvSpPr>
          <p:cNvPr id="20" name="矩形 19"/>
          <p:cNvSpPr/>
          <p:nvPr/>
        </p:nvSpPr>
        <p:spPr>
          <a:xfrm rot="10800000" flipV="1">
            <a:off x="11156214" y="6205386"/>
            <a:ext cx="448841" cy="53084"/>
          </a:xfrm>
          <a:prstGeom prst="rect">
            <a:avLst/>
          </a:prstGeom>
          <a:gradFill flip="none" rotWithShape="0">
            <a:gsLst>
              <a:gs pos="100000">
                <a:srgbClr val="1C46F2"/>
              </a:gs>
              <a:gs pos="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sp>
        <p:nvSpPr>
          <p:cNvPr id="36" name="文本框 35"/>
          <p:cNvSpPr txBox="1"/>
          <p:nvPr/>
        </p:nvSpPr>
        <p:spPr>
          <a:xfrm>
            <a:off x="480825" y="427671"/>
            <a:ext cx="1094593" cy="276999"/>
          </a:xfrm>
          <a:prstGeom prst="rect">
            <a:avLst/>
          </a:prstGeom>
          <a:noFill/>
          <a:ln>
            <a:solidFill>
              <a:schemeClr val="tx1">
                <a:lumMod val="75000"/>
                <a:lumOff val="25000"/>
              </a:schemeClr>
            </a:solidFill>
          </a:ln>
        </p:spPr>
        <p:txBody>
          <a:bodyPr wrap="square" rtlCol="0">
            <a:spAutoFit/>
          </a:bodyPr>
          <a:lstStyle/>
          <a:p>
            <a:pPr lvl="0" algn="dist">
              <a:defRPr/>
            </a:pPr>
            <a:r>
              <a:rPr kumimoji="0" lang="en-US" altLang="zh-CN" sz="1200" b="0" i="0" u="none" strike="noStrike" kern="1200" cap="none" spc="0" normalizeH="0" baseline="0" noProof="0" dirty="0">
                <a:ln>
                  <a:noFill/>
                </a:ln>
                <a:solidFill>
                  <a:prstClr val="black">
                    <a:lumMod val="85000"/>
                    <a:lumOff val="15000"/>
                  </a:prstClr>
                </a:solidFill>
                <a:effectLst/>
                <a:uLnTx/>
                <a:uFillTx/>
                <a:latin typeface="思源黑体 CN Light" panose="020B0300000000000000" pitchFamily="34" charset="-122"/>
                <a:ea typeface="思源黑体 CN Light" panose="020B0300000000000000" pitchFamily="34" charset="-122"/>
              </a:rPr>
              <a:t>YOUR  LOGO</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思源黑体 CN Light" panose="020B0300000000000000" pitchFamily="34" charset="-122"/>
              <a:ea typeface="思源黑体 CN Light" panose="020B0300000000000000" pitchFamily="34" charset="-122"/>
            </a:endParaRPr>
          </a:p>
        </p:txBody>
      </p:sp>
      <p:pic>
        <p:nvPicPr>
          <p:cNvPr id="45" name="图片 44" descr="几个人在桌子前吃蛋糕&#10;&#10;中度可信度描述已自动生成"/>
          <p:cNvPicPr>
            <a:picLocks noChangeAspect="1"/>
          </p:cNvPicPr>
          <p:nvPr/>
        </p:nvPicPr>
        <p:blipFill rotWithShape="1">
          <a:blip r:embed="rId2">
            <a:extLst>
              <a:ext uri="{28A0092B-C50C-407E-A947-70E740481C1C}">
                <a14:useLocalDpi xmlns:a14="http://schemas.microsoft.com/office/drawing/2010/main" val="0"/>
              </a:ext>
            </a:extLst>
          </a:blip>
          <a:srcRect l="32179" t="1041" r="35983" b="2697"/>
          <a:stretch>
            <a:fillRect/>
          </a:stretch>
        </p:blipFill>
        <p:spPr>
          <a:xfrm>
            <a:off x="2006402" y="968375"/>
            <a:ext cx="2440940" cy="4921250"/>
          </a:xfrm>
          <a:custGeom>
            <a:avLst/>
            <a:gdLst>
              <a:gd name="connsiteX0" fmla="*/ 136923 w 2440940"/>
              <a:gd name="connsiteY0" fmla="*/ 0 h 4921250"/>
              <a:gd name="connsiteX1" fmla="*/ 2304017 w 2440940"/>
              <a:gd name="connsiteY1" fmla="*/ 0 h 4921250"/>
              <a:gd name="connsiteX2" fmla="*/ 2440940 w 2440940"/>
              <a:gd name="connsiteY2" fmla="*/ 135890 h 4921250"/>
              <a:gd name="connsiteX3" fmla="*/ 2440940 w 2440940"/>
              <a:gd name="connsiteY3" fmla="*/ 4786630 h 4921250"/>
              <a:gd name="connsiteX4" fmla="*/ 2357263 w 2440940"/>
              <a:gd name="connsiteY4" fmla="*/ 4911824 h 4921250"/>
              <a:gd name="connsiteX5" fmla="*/ 2310339 w 2440940"/>
              <a:gd name="connsiteY5" fmla="*/ 4921250 h 4921250"/>
              <a:gd name="connsiteX6" fmla="*/ 130601 w 2440940"/>
              <a:gd name="connsiteY6" fmla="*/ 4921250 h 4921250"/>
              <a:gd name="connsiteX7" fmla="*/ 83678 w 2440940"/>
              <a:gd name="connsiteY7" fmla="*/ 4911824 h 4921250"/>
              <a:gd name="connsiteX8" fmla="*/ 0 w 2440940"/>
              <a:gd name="connsiteY8" fmla="*/ 4786630 h 4921250"/>
              <a:gd name="connsiteX9" fmla="*/ 0 w 2440940"/>
              <a:gd name="connsiteY9" fmla="*/ 135890 h 4921250"/>
              <a:gd name="connsiteX10" fmla="*/ 136923 w 2440940"/>
              <a:gd name="connsiteY10" fmla="*/ 0 h 4921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0940" h="4921250">
                <a:moveTo>
                  <a:pt x="136923" y="0"/>
                </a:moveTo>
                <a:lnTo>
                  <a:pt x="2304017" y="0"/>
                </a:lnTo>
                <a:cubicBezTo>
                  <a:pt x="2379517" y="0"/>
                  <a:pt x="2440940" y="60960"/>
                  <a:pt x="2440940" y="135890"/>
                </a:cubicBezTo>
                <a:lnTo>
                  <a:pt x="2440940" y="4786630"/>
                </a:lnTo>
                <a:cubicBezTo>
                  <a:pt x="2440940" y="4842828"/>
                  <a:pt x="2406389" y="4891167"/>
                  <a:pt x="2357263" y="4911824"/>
                </a:cubicBezTo>
                <a:lnTo>
                  <a:pt x="2310339" y="4921250"/>
                </a:lnTo>
                <a:lnTo>
                  <a:pt x="130601" y="4921250"/>
                </a:lnTo>
                <a:lnTo>
                  <a:pt x="83678" y="4911824"/>
                </a:lnTo>
                <a:cubicBezTo>
                  <a:pt x="34551" y="4891167"/>
                  <a:pt x="0" y="4842828"/>
                  <a:pt x="0" y="4786630"/>
                </a:cubicBezTo>
                <a:lnTo>
                  <a:pt x="0" y="135890"/>
                </a:lnTo>
                <a:cubicBezTo>
                  <a:pt x="0" y="60960"/>
                  <a:pt x="61424" y="0"/>
                  <a:pt x="136923" y="0"/>
                </a:cubicBezTo>
                <a:close/>
              </a:path>
            </a:pathLst>
          </a:custGeom>
        </p:spPr>
      </p:pic>
      <p:pic>
        <p:nvPicPr>
          <p:cNvPr id="9" name="图片 8"/>
          <p:cNvPicPr>
            <a:picLocks noChangeAspect="1"/>
          </p:cNvPicPr>
          <p:nvPr/>
        </p:nvPicPr>
        <p:blipFill>
          <a:blip r:embed="rId3" cstate="screen">
            <a:extLst>
              <a:ext uri="{BEBA8EAE-BF5A-486C-A8C5-ECC9F3942E4B}">
                <a14:imgProps xmlns:a14="http://schemas.microsoft.com/office/drawing/2010/main">
                  <a14:imgLayer r:embed="rId4">
                    <a14:imgEffect>
                      <a14:brightnessContrast bright="50000"/>
                    </a14:imgEffect>
                  </a14:imgLayer>
                </a14:imgProps>
              </a:ext>
            </a:extLst>
          </a:blip>
          <a:stretch>
            <a:fillRect/>
          </a:stretch>
        </p:blipFill>
        <p:spPr>
          <a:xfrm flipH="1">
            <a:off x="565215" y="777240"/>
            <a:ext cx="4601256" cy="6080760"/>
          </a:xfrm>
          <a:prstGeom prst="rect">
            <a:avLst/>
          </a:prstGeom>
        </p:spPr>
      </p:pic>
      <p:grpSp>
        <p:nvGrpSpPr>
          <p:cNvPr id="18" name="组合 17"/>
          <p:cNvGrpSpPr/>
          <p:nvPr/>
        </p:nvGrpSpPr>
        <p:grpSpPr>
          <a:xfrm>
            <a:off x="6456086" y="1853367"/>
            <a:ext cx="5081905" cy="3065390"/>
            <a:chOff x="6329294" y="1863645"/>
            <a:chExt cx="5476716" cy="3065390"/>
          </a:xfrm>
        </p:grpSpPr>
        <p:grpSp>
          <p:nvGrpSpPr>
            <p:cNvPr id="19" name="组合 18"/>
            <p:cNvGrpSpPr/>
            <p:nvPr/>
          </p:nvGrpSpPr>
          <p:grpSpPr>
            <a:xfrm>
              <a:off x="6329294" y="2665586"/>
              <a:ext cx="5476716" cy="2263449"/>
              <a:chOff x="896869" y="2507232"/>
              <a:chExt cx="5476716" cy="2263449"/>
            </a:xfrm>
          </p:grpSpPr>
          <p:sp>
            <p:nvSpPr>
              <p:cNvPr id="22" name="文本框 21"/>
              <p:cNvSpPr txBox="1"/>
              <p:nvPr/>
            </p:nvSpPr>
            <p:spPr>
              <a:xfrm>
                <a:off x="953747" y="4370571"/>
                <a:ext cx="5184001" cy="400110"/>
              </a:xfrm>
              <a:prstGeom prst="rect">
                <a:avLst/>
              </a:prstGeom>
              <a:noFill/>
            </p:spPr>
            <p:txBody>
              <a:bodyPr wrap="square" rtlCol="0">
                <a:spAutoFit/>
              </a:bodyPr>
              <a:lstStyle/>
              <a:p>
                <a:pPr algn="dist"/>
                <a:r>
                  <a:rPr lang="en-US" altLang="zh-CN" sz="2000" dirty="0">
                    <a:solidFill>
                      <a:schemeClr val="bg1">
                        <a:lumMod val="85000"/>
                      </a:schemeClr>
                    </a:solidFill>
                    <a:latin typeface="思源黑体 CN Light" panose="020B0300000000000000" pitchFamily="34" charset="-122"/>
                    <a:ea typeface="思源黑体 CN Light" panose="020B0300000000000000" pitchFamily="34" charset="-122"/>
                  </a:rPr>
                  <a:t>COST BUDGET</a:t>
                </a:r>
                <a:endParaRPr lang="en-US" altLang="zh-CN" sz="2000" dirty="0">
                  <a:solidFill>
                    <a:schemeClr val="bg1">
                      <a:lumMod val="85000"/>
                    </a:schemeClr>
                  </a:solidFill>
                  <a:latin typeface="思源黑体 CN Light" panose="020B0300000000000000" pitchFamily="34" charset="-122"/>
                  <a:ea typeface="思源黑体 CN Light" panose="020B0300000000000000" pitchFamily="34" charset="-122"/>
                </a:endParaRPr>
              </a:p>
            </p:txBody>
          </p:sp>
          <p:grpSp>
            <p:nvGrpSpPr>
              <p:cNvPr id="23" name="组合 22"/>
              <p:cNvGrpSpPr/>
              <p:nvPr/>
            </p:nvGrpSpPr>
            <p:grpSpPr>
              <a:xfrm>
                <a:off x="896869" y="2507232"/>
                <a:ext cx="5476716" cy="1700181"/>
                <a:chOff x="896869" y="2507232"/>
                <a:chExt cx="5476716" cy="1700181"/>
              </a:xfrm>
            </p:grpSpPr>
            <p:sp>
              <p:nvSpPr>
                <p:cNvPr id="24" name="文本框 23"/>
                <p:cNvSpPr txBox="1"/>
                <p:nvPr/>
              </p:nvSpPr>
              <p:spPr>
                <a:xfrm>
                  <a:off x="896869" y="2507232"/>
                  <a:ext cx="5476716" cy="1568450"/>
                </a:xfrm>
                <a:prstGeom prst="rect">
                  <a:avLst/>
                </a:prstGeom>
                <a:noFill/>
              </p:spPr>
              <p:txBody>
                <a:bodyPr wrap="square" rtlCol="0">
                  <a:spAutoFit/>
                </a:bodyPr>
                <a:lstStyle/>
                <a:p>
                  <a:r>
                    <a:rPr lang="zh-CN" altLang="en-US" sz="9600" dirty="0">
                      <a:gradFill>
                        <a:gsLst>
                          <a:gs pos="0">
                            <a:srgbClr val="00B0F0"/>
                          </a:gs>
                          <a:gs pos="100000">
                            <a:srgbClr val="1C46F2"/>
                          </a:gs>
                        </a:gsLst>
                        <a:lin ang="2700000" scaled="1"/>
                      </a:gradFill>
                      <a:latin typeface="站酷庆科黄油体" panose="02000803000000020004" pitchFamily="2" charset="-122"/>
                      <a:ea typeface="站酷庆科黄油体" panose="02000803000000020004" pitchFamily="2" charset="-122"/>
                    </a:rPr>
                    <a:t>费用预算</a:t>
                  </a:r>
                  <a:endParaRPr lang="zh-CN" altLang="en-US" sz="9600" dirty="0">
                    <a:gradFill>
                      <a:gsLst>
                        <a:gs pos="0">
                          <a:srgbClr val="00B0F0"/>
                        </a:gs>
                        <a:gs pos="100000">
                          <a:srgbClr val="1C46F2"/>
                        </a:gs>
                      </a:gsLst>
                      <a:lin ang="2700000" scaled="1"/>
                    </a:gradFill>
                    <a:latin typeface="站酷庆科黄油体" panose="02000803000000020004" pitchFamily="2" charset="-122"/>
                    <a:ea typeface="站酷庆科黄油体" panose="02000803000000020004" pitchFamily="2" charset="-122"/>
                  </a:endParaRPr>
                </a:p>
              </p:txBody>
            </p:sp>
            <p:sp>
              <p:nvSpPr>
                <p:cNvPr id="25" name="矩形: 圆角 24"/>
                <p:cNvSpPr/>
                <p:nvPr/>
              </p:nvSpPr>
              <p:spPr>
                <a:xfrm rot="10800000" flipH="1" flipV="1">
                  <a:off x="1020003" y="4171413"/>
                  <a:ext cx="5184000" cy="36000"/>
                </a:xfrm>
                <a:prstGeom prst="roundRect">
                  <a:avLst>
                    <a:gd name="adj" fmla="val 50000"/>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tx1">
                        <a:lumMod val="85000"/>
                        <a:lumOff val="15000"/>
                      </a:schemeClr>
                    </a:solidFill>
                    <a:latin typeface="站酷庆科黄油体" panose="02000803000000020004" pitchFamily="2" charset="-122"/>
                    <a:ea typeface="站酷庆科黄油体" panose="02000803000000020004" pitchFamily="2" charset="-122"/>
                  </a:endParaRPr>
                </a:p>
              </p:txBody>
            </p:sp>
          </p:grpSp>
        </p:grpSp>
        <p:sp>
          <p:nvSpPr>
            <p:cNvPr id="21" name="文本框 20"/>
            <p:cNvSpPr txBox="1"/>
            <p:nvPr/>
          </p:nvSpPr>
          <p:spPr>
            <a:xfrm>
              <a:off x="6405222" y="1863645"/>
              <a:ext cx="3861841" cy="830997"/>
            </a:xfrm>
            <a:prstGeom prst="rect">
              <a:avLst/>
            </a:prstGeom>
            <a:noFill/>
          </p:spPr>
          <p:txBody>
            <a:bodyPr wrap="square" rtlCol="0">
              <a:spAutoFit/>
            </a:bodyPr>
            <a:lstStyle/>
            <a:p>
              <a:r>
                <a:rPr lang="en-US" altLang="zh-CN" sz="4800" dirty="0">
                  <a:solidFill>
                    <a:schemeClr val="tx1">
                      <a:lumMod val="65000"/>
                      <a:lumOff val="35000"/>
                    </a:schemeClr>
                  </a:solidFill>
                  <a:latin typeface="站酷庆科黄油体" panose="02000803000000020004" pitchFamily="2" charset="-122"/>
                  <a:ea typeface="站酷庆科黄油体" panose="02000803000000020004" pitchFamily="2" charset="-122"/>
                </a:rPr>
                <a:t>PART 04</a:t>
              </a:r>
              <a:endParaRPr lang="zh-CN" altLang="en-US" sz="4800" dirty="0">
                <a:solidFill>
                  <a:schemeClr val="tx1">
                    <a:lumMod val="65000"/>
                    <a:lumOff val="35000"/>
                  </a:schemeClr>
                </a:solidFill>
                <a:latin typeface="站酷庆科黄油体" panose="02000803000000020004" pitchFamily="2" charset="-122"/>
                <a:ea typeface="站酷庆科黄油体" panose="02000803000000020004"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图片 36" descr="穿白色衣服的人&#10;&#10;低可信度描述已自动生成"/>
          <p:cNvPicPr>
            <a:picLocks noChangeAspect="1"/>
          </p:cNvPicPr>
          <p:nvPr/>
        </p:nvPicPr>
        <p:blipFill>
          <a:blip r:embed="rId1">
            <a:extLst>
              <a:ext uri="{28A0092B-C50C-407E-A947-70E740481C1C}">
                <a14:useLocalDpi xmlns:a14="http://schemas.microsoft.com/office/drawing/2010/main" val="0"/>
              </a:ext>
            </a:extLst>
          </a:blip>
          <a:srcRect l="4484" t="18466" r="1959" b="19084"/>
          <a:stretch>
            <a:fillRect/>
          </a:stretch>
        </p:blipFill>
        <p:spPr>
          <a:xfrm flipH="1">
            <a:off x="1243058" y="1371065"/>
            <a:ext cx="4630968" cy="4636846"/>
          </a:xfrm>
          <a:custGeom>
            <a:avLst/>
            <a:gdLst>
              <a:gd name="connsiteX0" fmla="*/ 2315484 w 4630968"/>
              <a:gd name="connsiteY0" fmla="*/ 0 h 4636846"/>
              <a:gd name="connsiteX1" fmla="*/ 0 w 4630968"/>
              <a:gd name="connsiteY1" fmla="*/ 2318423 h 4636846"/>
              <a:gd name="connsiteX2" fmla="*/ 2315484 w 4630968"/>
              <a:gd name="connsiteY2" fmla="*/ 4636846 h 4636846"/>
              <a:gd name="connsiteX3" fmla="*/ 4630968 w 4630968"/>
              <a:gd name="connsiteY3" fmla="*/ 2318423 h 4636846"/>
              <a:gd name="connsiteX4" fmla="*/ 2315484 w 4630968"/>
              <a:gd name="connsiteY4" fmla="*/ 0 h 4636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30968" h="4636846">
                <a:moveTo>
                  <a:pt x="2315484" y="0"/>
                </a:moveTo>
                <a:cubicBezTo>
                  <a:pt x="1036678" y="0"/>
                  <a:pt x="0" y="1037994"/>
                  <a:pt x="0" y="2318423"/>
                </a:cubicBezTo>
                <a:cubicBezTo>
                  <a:pt x="0" y="3598852"/>
                  <a:pt x="1036678" y="4636846"/>
                  <a:pt x="2315484" y="4636846"/>
                </a:cubicBezTo>
                <a:cubicBezTo>
                  <a:pt x="3594290" y="4636846"/>
                  <a:pt x="4630968" y="3598852"/>
                  <a:pt x="4630968" y="2318423"/>
                </a:cubicBezTo>
                <a:cubicBezTo>
                  <a:pt x="4630968" y="1037994"/>
                  <a:pt x="3594290" y="0"/>
                  <a:pt x="2315484" y="0"/>
                </a:cubicBezTo>
                <a:close/>
              </a:path>
            </a:pathLst>
          </a:custGeom>
          <a:ln>
            <a:solidFill>
              <a:srgbClr val="00B0F0"/>
            </a:solidFill>
          </a:ln>
        </p:spPr>
      </p:pic>
      <p:grpSp>
        <p:nvGrpSpPr>
          <p:cNvPr id="8" name="组合 7"/>
          <p:cNvGrpSpPr/>
          <p:nvPr/>
        </p:nvGrpSpPr>
        <p:grpSpPr>
          <a:xfrm>
            <a:off x="508831" y="272600"/>
            <a:ext cx="4371900" cy="461665"/>
            <a:chOff x="1270831" y="5281761"/>
            <a:chExt cx="4371900" cy="461665"/>
          </a:xfrm>
        </p:grpSpPr>
        <p:sp>
          <p:nvSpPr>
            <p:cNvPr id="9" name="矩形: 圆角 8"/>
            <p:cNvSpPr/>
            <p:nvPr/>
          </p:nvSpPr>
          <p:spPr>
            <a:xfrm>
              <a:off x="1270831" y="5317699"/>
              <a:ext cx="611073" cy="389789"/>
            </a:xfrm>
            <a:prstGeom prst="roundRect">
              <a:avLst/>
            </a:prstGeom>
            <a:noFill/>
            <a:ln w="15875"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sysClr val="windowText" lastClr="000000"/>
                </a:solidFill>
                <a:effectLst/>
                <a:uLnTx/>
                <a:uFillTx/>
                <a:latin typeface="站酷庆科黄油体" panose="02000803000000020004" pitchFamily="2" charset="-122"/>
                <a:ea typeface="站酷庆科黄油体" panose="02000803000000020004" pitchFamily="2" charset="-122"/>
              </a:endParaRPr>
            </a:p>
          </p:txBody>
        </p:sp>
        <p:sp>
          <p:nvSpPr>
            <p:cNvPr id="10" name="文本框 9"/>
            <p:cNvSpPr txBox="1"/>
            <p:nvPr/>
          </p:nvSpPr>
          <p:spPr>
            <a:xfrm>
              <a:off x="1352086" y="5327927"/>
              <a:ext cx="45652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rPr>
                <a:t>04</a:t>
              </a:r>
              <a:endParaRPr kumimoji="0" lang="zh-CN" altLang="en-US"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endParaRPr>
            </a:p>
          </p:txBody>
        </p:sp>
        <p:sp>
          <p:nvSpPr>
            <p:cNvPr id="11" name="文本框 10"/>
            <p:cNvSpPr txBox="1"/>
            <p:nvPr/>
          </p:nvSpPr>
          <p:spPr>
            <a:xfrm>
              <a:off x="2186994" y="5281761"/>
              <a:ext cx="1563332" cy="461665"/>
            </a:xfrm>
            <a:prstGeom prst="rect">
              <a:avLst/>
            </a:prstGeom>
            <a:noFill/>
          </p:spPr>
          <p:txBody>
            <a:bodyPr wrap="square" rtlCol="0">
              <a:spAutoFit/>
            </a:bodyPr>
            <a:lstStyle>
              <a:defPPr>
                <a:defRPr lang="zh-CN"/>
              </a:defPPr>
              <a:lvl1pPr algn="dist">
                <a:defRPr sz="2400">
                  <a:solidFill>
                    <a:sysClr val="windowText" lastClr="000000"/>
                  </a:solidFill>
                  <a:latin typeface="思源黑体 CN Bold" panose="020B0800000000000000" pitchFamily="34" charset="-122"/>
                  <a:ea typeface="思源黑体 CN Bold" panose="020B0800000000000000" pitchFamily="34" charset="-122"/>
                </a:defRPr>
              </a:lvl1pPr>
            </a:lstStyle>
            <a:p>
              <a:r>
                <a:rPr lang="zh-CN" altLang="en-US" dirty="0"/>
                <a:t>费用预算</a:t>
              </a:r>
              <a:endParaRPr lang="zh-CN" altLang="en-US" dirty="0"/>
            </a:p>
          </p:txBody>
        </p:sp>
        <p:sp>
          <p:nvSpPr>
            <p:cNvPr id="12" name="文本框 11"/>
            <p:cNvSpPr txBox="1"/>
            <p:nvPr/>
          </p:nvSpPr>
          <p:spPr>
            <a:xfrm>
              <a:off x="3850935" y="5436435"/>
              <a:ext cx="1791796" cy="253916"/>
            </a:xfrm>
            <a:prstGeom prst="rect">
              <a:avLst/>
            </a:prstGeom>
            <a:noFill/>
          </p:spPr>
          <p:txBody>
            <a:bodyPr wrap="square" rtlCol="0">
              <a:spAutoFit/>
            </a:bodyPr>
            <a:lstStyle/>
            <a:p>
              <a:pPr algn="dist"/>
              <a:r>
                <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rPr>
                <a:t>COST BUDGET</a:t>
              </a:r>
              <a:endPar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endParaRPr>
            </a:p>
          </p:txBody>
        </p:sp>
      </p:grpSp>
      <p:sp>
        <p:nvSpPr>
          <p:cNvPr id="2" name="任意多边形: 形状 1"/>
          <p:cNvSpPr/>
          <p:nvPr/>
        </p:nvSpPr>
        <p:spPr>
          <a:xfrm flipH="1">
            <a:off x="-2" y="172343"/>
            <a:ext cx="331089" cy="662178"/>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gradFill flip="none" rotWithShape="0">
            <a:gsLst>
              <a:gs pos="95000">
                <a:srgbClr val="1C46F2"/>
              </a:gs>
              <a:gs pos="400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grpSp>
        <p:nvGrpSpPr>
          <p:cNvPr id="13" name="组合 12"/>
          <p:cNvGrpSpPr/>
          <p:nvPr/>
        </p:nvGrpSpPr>
        <p:grpSpPr>
          <a:xfrm>
            <a:off x="6935451" y="1371065"/>
            <a:ext cx="3862220" cy="1134055"/>
            <a:chOff x="6885756" y="1902322"/>
            <a:chExt cx="3862220" cy="1134055"/>
          </a:xfrm>
        </p:grpSpPr>
        <p:grpSp>
          <p:nvGrpSpPr>
            <p:cNvPr id="14" name="组合 13"/>
            <p:cNvGrpSpPr/>
            <p:nvPr/>
          </p:nvGrpSpPr>
          <p:grpSpPr>
            <a:xfrm>
              <a:off x="6885756" y="2113269"/>
              <a:ext cx="712161" cy="712161"/>
              <a:chOff x="6885756" y="2015225"/>
              <a:chExt cx="712161" cy="712161"/>
            </a:xfrm>
          </p:grpSpPr>
          <p:sp>
            <p:nvSpPr>
              <p:cNvPr id="18" name="椭圆 17"/>
              <p:cNvSpPr/>
              <p:nvPr/>
            </p:nvSpPr>
            <p:spPr>
              <a:xfrm>
                <a:off x="6885756" y="2015225"/>
                <a:ext cx="712161" cy="712161"/>
              </a:xfrm>
              <a:prstGeom prst="ellipse">
                <a:avLst/>
              </a:prstGeom>
              <a:gradFill>
                <a:gsLst>
                  <a:gs pos="0">
                    <a:srgbClr val="00B0F0"/>
                  </a:gs>
                  <a:gs pos="100000">
                    <a:srgbClr val="1C46F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19" name="椭圆 3"/>
              <p:cNvSpPr/>
              <p:nvPr/>
            </p:nvSpPr>
            <p:spPr>
              <a:xfrm>
                <a:off x="7078633" y="2214417"/>
                <a:ext cx="326407" cy="313777"/>
              </a:xfrm>
              <a:custGeom>
                <a:avLst/>
                <a:gdLst>
                  <a:gd name="connsiteX0" fmla="*/ 241391 w 516922"/>
                  <a:gd name="connsiteY0" fmla="*/ 466920 h 496921"/>
                  <a:gd name="connsiteX1" fmla="*/ 374792 w 516922"/>
                  <a:gd name="connsiteY1" fmla="*/ 466920 h 496921"/>
                  <a:gd name="connsiteX2" fmla="*/ 394157 w 516922"/>
                  <a:gd name="connsiteY2" fmla="*/ 492438 h 496921"/>
                  <a:gd name="connsiteX3" fmla="*/ 241391 w 516922"/>
                  <a:gd name="connsiteY3" fmla="*/ 492438 h 496921"/>
                  <a:gd name="connsiteX4" fmla="*/ 45175 w 516922"/>
                  <a:gd name="connsiteY4" fmla="*/ 266910 h 496921"/>
                  <a:gd name="connsiteX5" fmla="*/ 178975 w 516922"/>
                  <a:gd name="connsiteY5" fmla="*/ 266910 h 496921"/>
                  <a:gd name="connsiteX6" fmla="*/ 178975 w 516922"/>
                  <a:gd name="connsiteY6" fmla="*/ 312085 h 496921"/>
                  <a:gd name="connsiteX7" fmla="*/ 45175 w 516922"/>
                  <a:gd name="connsiteY7" fmla="*/ 312085 h 496921"/>
                  <a:gd name="connsiteX8" fmla="*/ 45175 w 516922"/>
                  <a:gd name="connsiteY8" fmla="*/ 167939 h 496921"/>
                  <a:gd name="connsiteX9" fmla="*/ 178975 w 516922"/>
                  <a:gd name="connsiteY9" fmla="*/ 167939 h 496921"/>
                  <a:gd name="connsiteX10" fmla="*/ 178975 w 516922"/>
                  <a:gd name="connsiteY10" fmla="*/ 213114 h 496921"/>
                  <a:gd name="connsiteX11" fmla="*/ 45175 w 516922"/>
                  <a:gd name="connsiteY11" fmla="*/ 213114 h 496921"/>
                  <a:gd name="connsiteX12" fmla="*/ 254150 w 516922"/>
                  <a:gd name="connsiteY12" fmla="*/ 92418 h 496921"/>
                  <a:gd name="connsiteX13" fmla="*/ 497537 w 516922"/>
                  <a:gd name="connsiteY13" fmla="*/ 92418 h 496921"/>
                  <a:gd name="connsiteX14" fmla="*/ 516922 w 516922"/>
                  <a:gd name="connsiteY14" fmla="*/ 111788 h 496921"/>
                  <a:gd name="connsiteX15" fmla="*/ 516922 w 516922"/>
                  <a:gd name="connsiteY15" fmla="*/ 402340 h 496921"/>
                  <a:gd name="connsiteX16" fmla="*/ 497537 w 516922"/>
                  <a:gd name="connsiteY16" fmla="*/ 421710 h 496921"/>
                  <a:gd name="connsiteX17" fmla="*/ 359690 w 516922"/>
                  <a:gd name="connsiteY17" fmla="*/ 421710 h 496921"/>
                  <a:gd name="connsiteX18" fmla="*/ 359690 w 516922"/>
                  <a:gd name="connsiteY18" fmla="*/ 458298 h 496921"/>
                  <a:gd name="connsiteX19" fmla="*/ 254150 w 516922"/>
                  <a:gd name="connsiteY19" fmla="*/ 458298 h 496921"/>
                  <a:gd name="connsiteX20" fmla="*/ 254150 w 516922"/>
                  <a:gd name="connsiteY20" fmla="*/ 382970 h 496921"/>
                  <a:gd name="connsiteX21" fmla="*/ 478152 w 516922"/>
                  <a:gd name="connsiteY21" fmla="*/ 382970 h 496921"/>
                  <a:gd name="connsiteX22" fmla="*/ 478152 w 516922"/>
                  <a:gd name="connsiteY22" fmla="*/ 131158 h 496921"/>
                  <a:gd name="connsiteX23" fmla="*/ 254150 w 516922"/>
                  <a:gd name="connsiteY23" fmla="*/ 131158 h 496921"/>
                  <a:gd name="connsiteX24" fmla="*/ 45175 w 516922"/>
                  <a:gd name="connsiteY24" fmla="*/ 75176 h 496921"/>
                  <a:gd name="connsiteX25" fmla="*/ 178975 w 516922"/>
                  <a:gd name="connsiteY25" fmla="*/ 75176 h 496921"/>
                  <a:gd name="connsiteX26" fmla="*/ 178975 w 516922"/>
                  <a:gd name="connsiteY26" fmla="*/ 120351 h 496921"/>
                  <a:gd name="connsiteX27" fmla="*/ 45175 w 516922"/>
                  <a:gd name="connsiteY27" fmla="*/ 120351 h 496921"/>
                  <a:gd name="connsiteX28" fmla="*/ 28019 w 516922"/>
                  <a:gd name="connsiteY28" fmla="*/ 27965 h 496921"/>
                  <a:gd name="connsiteX29" fmla="*/ 28019 w 516922"/>
                  <a:gd name="connsiteY29" fmla="*/ 466805 h 496921"/>
                  <a:gd name="connsiteX30" fmla="*/ 196130 w 516922"/>
                  <a:gd name="connsiteY30" fmla="*/ 466805 h 496921"/>
                  <a:gd name="connsiteX31" fmla="*/ 196130 w 516922"/>
                  <a:gd name="connsiteY31" fmla="*/ 27965 h 496921"/>
                  <a:gd name="connsiteX32" fmla="*/ 28019 w 516922"/>
                  <a:gd name="connsiteY32" fmla="*/ 0 h 496921"/>
                  <a:gd name="connsiteX33" fmla="*/ 196130 w 516922"/>
                  <a:gd name="connsiteY33" fmla="*/ 0 h 496921"/>
                  <a:gd name="connsiteX34" fmla="*/ 224149 w 516922"/>
                  <a:gd name="connsiteY34" fmla="*/ 27965 h 496921"/>
                  <a:gd name="connsiteX35" fmla="*/ 224149 w 516922"/>
                  <a:gd name="connsiteY35" fmla="*/ 466805 h 496921"/>
                  <a:gd name="connsiteX36" fmla="*/ 196130 w 516922"/>
                  <a:gd name="connsiteY36" fmla="*/ 496921 h 496921"/>
                  <a:gd name="connsiteX37" fmla="*/ 28019 w 516922"/>
                  <a:gd name="connsiteY37" fmla="*/ 496921 h 496921"/>
                  <a:gd name="connsiteX38" fmla="*/ 0 w 516922"/>
                  <a:gd name="connsiteY38" fmla="*/ 466805 h 496921"/>
                  <a:gd name="connsiteX39" fmla="*/ 0 w 516922"/>
                  <a:gd name="connsiteY39" fmla="*/ 27965 h 496921"/>
                  <a:gd name="connsiteX40" fmla="*/ 28019 w 516922"/>
                  <a:gd name="connsiteY40" fmla="*/ 0 h 496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16922" h="496921">
                    <a:moveTo>
                      <a:pt x="241391" y="466920"/>
                    </a:moveTo>
                    <a:lnTo>
                      <a:pt x="374792" y="466920"/>
                    </a:lnTo>
                    <a:lnTo>
                      <a:pt x="394157" y="492438"/>
                    </a:lnTo>
                    <a:lnTo>
                      <a:pt x="241391" y="492438"/>
                    </a:lnTo>
                    <a:close/>
                    <a:moveTo>
                      <a:pt x="45175" y="266910"/>
                    </a:moveTo>
                    <a:lnTo>
                      <a:pt x="178975" y="266910"/>
                    </a:lnTo>
                    <a:lnTo>
                      <a:pt x="178975" y="312085"/>
                    </a:lnTo>
                    <a:lnTo>
                      <a:pt x="45175" y="312085"/>
                    </a:lnTo>
                    <a:close/>
                    <a:moveTo>
                      <a:pt x="45175" y="167939"/>
                    </a:moveTo>
                    <a:lnTo>
                      <a:pt x="178975" y="167939"/>
                    </a:lnTo>
                    <a:lnTo>
                      <a:pt x="178975" y="213114"/>
                    </a:lnTo>
                    <a:lnTo>
                      <a:pt x="45175" y="213114"/>
                    </a:lnTo>
                    <a:close/>
                    <a:moveTo>
                      <a:pt x="254150" y="92418"/>
                    </a:moveTo>
                    <a:lnTo>
                      <a:pt x="497537" y="92418"/>
                    </a:lnTo>
                    <a:cubicBezTo>
                      <a:pt x="508307" y="92418"/>
                      <a:pt x="516922" y="101027"/>
                      <a:pt x="516922" y="111788"/>
                    </a:cubicBezTo>
                    <a:lnTo>
                      <a:pt x="516922" y="402340"/>
                    </a:lnTo>
                    <a:cubicBezTo>
                      <a:pt x="516922" y="413101"/>
                      <a:pt x="508307" y="421710"/>
                      <a:pt x="497537" y="421710"/>
                    </a:cubicBezTo>
                    <a:lnTo>
                      <a:pt x="359690" y="421710"/>
                    </a:lnTo>
                    <a:lnTo>
                      <a:pt x="359690" y="458298"/>
                    </a:lnTo>
                    <a:lnTo>
                      <a:pt x="254150" y="458298"/>
                    </a:lnTo>
                    <a:lnTo>
                      <a:pt x="254150" y="382970"/>
                    </a:lnTo>
                    <a:lnTo>
                      <a:pt x="478152" y="382970"/>
                    </a:lnTo>
                    <a:lnTo>
                      <a:pt x="478152" y="131158"/>
                    </a:lnTo>
                    <a:lnTo>
                      <a:pt x="254150" y="131158"/>
                    </a:lnTo>
                    <a:close/>
                    <a:moveTo>
                      <a:pt x="45175" y="75176"/>
                    </a:moveTo>
                    <a:lnTo>
                      <a:pt x="178975" y="75176"/>
                    </a:lnTo>
                    <a:lnTo>
                      <a:pt x="178975" y="120351"/>
                    </a:lnTo>
                    <a:lnTo>
                      <a:pt x="45175" y="120351"/>
                    </a:lnTo>
                    <a:close/>
                    <a:moveTo>
                      <a:pt x="28019" y="27965"/>
                    </a:moveTo>
                    <a:lnTo>
                      <a:pt x="28019" y="466805"/>
                    </a:lnTo>
                    <a:lnTo>
                      <a:pt x="196130" y="466805"/>
                    </a:lnTo>
                    <a:lnTo>
                      <a:pt x="196130" y="27965"/>
                    </a:lnTo>
                    <a:close/>
                    <a:moveTo>
                      <a:pt x="28019" y="0"/>
                    </a:moveTo>
                    <a:lnTo>
                      <a:pt x="196130" y="0"/>
                    </a:lnTo>
                    <a:cubicBezTo>
                      <a:pt x="211217" y="0"/>
                      <a:pt x="224149" y="12907"/>
                      <a:pt x="224149" y="27965"/>
                    </a:cubicBezTo>
                    <a:lnTo>
                      <a:pt x="224149" y="466805"/>
                    </a:lnTo>
                    <a:cubicBezTo>
                      <a:pt x="224149" y="484014"/>
                      <a:pt x="211217" y="496921"/>
                      <a:pt x="196130" y="496921"/>
                    </a:cubicBezTo>
                    <a:lnTo>
                      <a:pt x="28019" y="496921"/>
                    </a:lnTo>
                    <a:cubicBezTo>
                      <a:pt x="12932" y="496921"/>
                      <a:pt x="0" y="484014"/>
                      <a:pt x="0" y="466805"/>
                    </a:cubicBezTo>
                    <a:lnTo>
                      <a:pt x="0" y="27965"/>
                    </a:lnTo>
                    <a:cubicBezTo>
                      <a:pt x="0" y="12907"/>
                      <a:pt x="12932" y="0"/>
                      <a:pt x="2801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grpSp>
          <p:nvGrpSpPr>
            <p:cNvPr id="15" name="组合 14"/>
            <p:cNvGrpSpPr/>
            <p:nvPr/>
          </p:nvGrpSpPr>
          <p:grpSpPr>
            <a:xfrm>
              <a:off x="7731974" y="1902322"/>
              <a:ext cx="3016002" cy="1134055"/>
              <a:chOff x="7731974" y="1902322"/>
              <a:chExt cx="3016002" cy="1134055"/>
            </a:xfrm>
          </p:grpSpPr>
          <p:sp>
            <p:nvSpPr>
              <p:cNvPr id="16" name="文本框 15"/>
              <p:cNvSpPr txBox="1"/>
              <p:nvPr/>
            </p:nvSpPr>
            <p:spPr>
              <a:xfrm>
                <a:off x="7731974" y="1902322"/>
                <a:ext cx="2031326" cy="461665"/>
              </a:xfrm>
              <a:prstGeom prst="rect">
                <a:avLst/>
              </a:prstGeom>
            </p:spPr>
            <p:txBody>
              <a:bodyPr wrap="none">
                <a:spAutoFit/>
              </a:bodyPr>
              <a:lstStyle>
                <a:defPPr>
                  <a:defRPr lang="zh-CN"/>
                </a:defPPr>
                <a:lvl1pPr algn="ctr">
                  <a:defRPr sz="2400">
                    <a:gradFill>
                      <a:gsLst>
                        <a:gs pos="100000">
                          <a:srgbClr val="003E8C">
                            <a:alpha val="85000"/>
                          </a:srgbClr>
                        </a:gs>
                        <a:gs pos="0">
                          <a:srgbClr val="086FC9"/>
                        </a:gs>
                      </a:gsLst>
                      <a:lin ang="2700000" scaled="1"/>
                    </a:gradFill>
                    <a:latin typeface="优设标题黑" panose="00000500000000000000" pitchFamily="2" charset="-122"/>
                    <a:ea typeface="优设标题黑" panose="00000500000000000000" pitchFamily="2" charset="-122"/>
                  </a:defRPr>
                </a:lvl1pPr>
              </a:lstStyle>
              <a:p>
                <a:r>
                  <a:rPr lang="zh-CN" altLang="en-US"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rPr>
                  <a:t>标题文字添加</a:t>
                </a:r>
                <a:endParaRPr lang="zh-CN" altLang="en-US"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endParaRPr>
              </a:p>
            </p:txBody>
          </p:sp>
          <p:sp>
            <p:nvSpPr>
              <p:cNvPr id="17" name="文本框 16"/>
              <p:cNvSpPr txBox="1"/>
              <p:nvPr/>
            </p:nvSpPr>
            <p:spPr>
              <a:xfrm>
                <a:off x="7840489" y="2275528"/>
                <a:ext cx="2907487" cy="760849"/>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000" dirty="0">
                    <a:solidFill>
                      <a:schemeClr val="tx1">
                        <a:lumMod val="75000"/>
                        <a:lumOff val="25000"/>
                      </a:schemeClr>
                    </a:solidFill>
                    <a:latin typeface="思源黑体 CN Light" panose="020B0300000000000000" pitchFamily="34" charset="-122"/>
                    <a:ea typeface="思源黑体 CN Light" panose="020B0300000000000000" pitchFamily="34" charset="-122"/>
                  </a:rPr>
                  <a:t>单击此处键入文本单击此处键入文</a:t>
                </a:r>
                <a:endParaRPr lang="zh-CN" altLang="en-US" sz="10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50000"/>
                  </a:lnSpc>
                </a:pPr>
                <a:r>
                  <a:rPr lang="zh-CN" altLang="en-US" sz="1000" dirty="0">
                    <a:solidFill>
                      <a:schemeClr val="tx1">
                        <a:lumMod val="75000"/>
                        <a:lumOff val="25000"/>
                      </a:schemeClr>
                    </a:solidFill>
                    <a:latin typeface="思源黑体 CN Light" panose="020B0300000000000000" pitchFamily="34" charset="-122"/>
                    <a:ea typeface="思源黑体 CN Light" panose="020B0300000000000000" pitchFamily="34" charset="-122"/>
                  </a:rPr>
                  <a:t>本单击此处键入文本单击此处键入文本单击单击此处键入文本单击</a:t>
                </a:r>
                <a:endParaRPr lang="zh-CN" altLang="en-US" sz="10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grpSp>
      <p:grpSp>
        <p:nvGrpSpPr>
          <p:cNvPr id="20" name="组合 19"/>
          <p:cNvGrpSpPr/>
          <p:nvPr/>
        </p:nvGrpSpPr>
        <p:grpSpPr>
          <a:xfrm>
            <a:off x="6935451" y="3029547"/>
            <a:ext cx="3862220" cy="1134055"/>
            <a:chOff x="6885756" y="3284003"/>
            <a:chExt cx="3862220" cy="1134055"/>
          </a:xfrm>
        </p:grpSpPr>
        <p:grpSp>
          <p:nvGrpSpPr>
            <p:cNvPr id="21" name="组合 20"/>
            <p:cNvGrpSpPr/>
            <p:nvPr/>
          </p:nvGrpSpPr>
          <p:grpSpPr>
            <a:xfrm>
              <a:off x="6885756" y="3494950"/>
              <a:ext cx="712161" cy="712161"/>
              <a:chOff x="6885756" y="3555933"/>
              <a:chExt cx="712161" cy="712161"/>
            </a:xfrm>
          </p:grpSpPr>
          <p:sp>
            <p:nvSpPr>
              <p:cNvPr id="25" name="椭圆 24"/>
              <p:cNvSpPr/>
              <p:nvPr/>
            </p:nvSpPr>
            <p:spPr>
              <a:xfrm>
                <a:off x="6885756" y="3555933"/>
                <a:ext cx="712161" cy="71216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26" name="椭圆 6"/>
              <p:cNvSpPr/>
              <p:nvPr/>
            </p:nvSpPr>
            <p:spPr>
              <a:xfrm>
                <a:off x="7078633" y="3749056"/>
                <a:ext cx="326407" cy="325915"/>
              </a:xfrm>
              <a:custGeom>
                <a:avLst/>
                <a:gdLst>
                  <a:gd name="connsiteX0" fmla="*/ 506334 w 607638"/>
                  <a:gd name="connsiteY0" fmla="*/ 455027 h 606722"/>
                  <a:gd name="connsiteX1" fmla="*/ 506334 w 607638"/>
                  <a:gd name="connsiteY1" fmla="*/ 505592 h 606722"/>
                  <a:gd name="connsiteX2" fmla="*/ 531616 w 607638"/>
                  <a:gd name="connsiteY2" fmla="*/ 505592 h 606722"/>
                  <a:gd name="connsiteX3" fmla="*/ 556986 w 607638"/>
                  <a:gd name="connsiteY3" fmla="*/ 480265 h 606722"/>
                  <a:gd name="connsiteX4" fmla="*/ 531616 w 607638"/>
                  <a:gd name="connsiteY4" fmla="*/ 455027 h 606722"/>
                  <a:gd name="connsiteX5" fmla="*/ 430401 w 607638"/>
                  <a:gd name="connsiteY5" fmla="*/ 353896 h 606722"/>
                  <a:gd name="connsiteX6" fmla="*/ 405031 w 607638"/>
                  <a:gd name="connsiteY6" fmla="*/ 379223 h 606722"/>
                  <a:gd name="connsiteX7" fmla="*/ 430401 w 607638"/>
                  <a:gd name="connsiteY7" fmla="*/ 404461 h 606722"/>
                  <a:gd name="connsiteX8" fmla="*/ 455683 w 607638"/>
                  <a:gd name="connsiteY8" fmla="*/ 404461 h 606722"/>
                  <a:gd name="connsiteX9" fmla="*/ 455683 w 607638"/>
                  <a:gd name="connsiteY9" fmla="*/ 353896 h 606722"/>
                  <a:gd name="connsiteX10" fmla="*/ 480964 w 607638"/>
                  <a:gd name="connsiteY10" fmla="*/ 252766 h 606722"/>
                  <a:gd name="connsiteX11" fmla="*/ 506334 w 607638"/>
                  <a:gd name="connsiteY11" fmla="*/ 278093 h 606722"/>
                  <a:gd name="connsiteX12" fmla="*/ 506334 w 607638"/>
                  <a:gd name="connsiteY12" fmla="*/ 303331 h 606722"/>
                  <a:gd name="connsiteX13" fmla="*/ 556986 w 607638"/>
                  <a:gd name="connsiteY13" fmla="*/ 303331 h 606722"/>
                  <a:gd name="connsiteX14" fmla="*/ 582268 w 607638"/>
                  <a:gd name="connsiteY14" fmla="*/ 328658 h 606722"/>
                  <a:gd name="connsiteX15" fmla="*/ 556986 w 607638"/>
                  <a:gd name="connsiteY15" fmla="*/ 353896 h 606722"/>
                  <a:gd name="connsiteX16" fmla="*/ 506334 w 607638"/>
                  <a:gd name="connsiteY16" fmla="*/ 353896 h 606722"/>
                  <a:gd name="connsiteX17" fmla="*/ 506334 w 607638"/>
                  <a:gd name="connsiteY17" fmla="*/ 404461 h 606722"/>
                  <a:gd name="connsiteX18" fmla="*/ 531616 w 607638"/>
                  <a:gd name="connsiteY18" fmla="*/ 404461 h 606722"/>
                  <a:gd name="connsiteX19" fmla="*/ 607638 w 607638"/>
                  <a:gd name="connsiteY19" fmla="*/ 480265 h 606722"/>
                  <a:gd name="connsiteX20" fmla="*/ 531616 w 607638"/>
                  <a:gd name="connsiteY20" fmla="*/ 556157 h 606722"/>
                  <a:gd name="connsiteX21" fmla="*/ 506334 w 607638"/>
                  <a:gd name="connsiteY21" fmla="*/ 556157 h 606722"/>
                  <a:gd name="connsiteX22" fmla="*/ 506334 w 607638"/>
                  <a:gd name="connsiteY22" fmla="*/ 581395 h 606722"/>
                  <a:gd name="connsiteX23" fmla="*/ 480964 w 607638"/>
                  <a:gd name="connsiteY23" fmla="*/ 606722 h 606722"/>
                  <a:gd name="connsiteX24" fmla="*/ 455683 w 607638"/>
                  <a:gd name="connsiteY24" fmla="*/ 581395 h 606722"/>
                  <a:gd name="connsiteX25" fmla="*/ 455683 w 607638"/>
                  <a:gd name="connsiteY25" fmla="*/ 556157 h 606722"/>
                  <a:gd name="connsiteX26" fmla="*/ 405031 w 607638"/>
                  <a:gd name="connsiteY26" fmla="*/ 556157 h 606722"/>
                  <a:gd name="connsiteX27" fmla="*/ 379749 w 607638"/>
                  <a:gd name="connsiteY27" fmla="*/ 530830 h 606722"/>
                  <a:gd name="connsiteX28" fmla="*/ 405031 w 607638"/>
                  <a:gd name="connsiteY28" fmla="*/ 505592 h 606722"/>
                  <a:gd name="connsiteX29" fmla="*/ 455683 w 607638"/>
                  <a:gd name="connsiteY29" fmla="*/ 505592 h 606722"/>
                  <a:gd name="connsiteX30" fmla="*/ 455683 w 607638"/>
                  <a:gd name="connsiteY30" fmla="*/ 455027 h 606722"/>
                  <a:gd name="connsiteX31" fmla="*/ 430401 w 607638"/>
                  <a:gd name="connsiteY31" fmla="*/ 455027 h 606722"/>
                  <a:gd name="connsiteX32" fmla="*/ 354379 w 607638"/>
                  <a:gd name="connsiteY32" fmla="*/ 379223 h 606722"/>
                  <a:gd name="connsiteX33" fmla="*/ 430401 w 607638"/>
                  <a:gd name="connsiteY33" fmla="*/ 303331 h 606722"/>
                  <a:gd name="connsiteX34" fmla="*/ 455683 w 607638"/>
                  <a:gd name="connsiteY34" fmla="*/ 303331 h 606722"/>
                  <a:gd name="connsiteX35" fmla="*/ 455683 w 607638"/>
                  <a:gd name="connsiteY35" fmla="*/ 278093 h 606722"/>
                  <a:gd name="connsiteX36" fmla="*/ 480964 w 607638"/>
                  <a:gd name="connsiteY36" fmla="*/ 252766 h 606722"/>
                  <a:gd name="connsiteX37" fmla="*/ 303759 w 607638"/>
                  <a:gd name="connsiteY37" fmla="*/ 151716 h 606722"/>
                  <a:gd name="connsiteX38" fmla="*/ 329117 w 607638"/>
                  <a:gd name="connsiteY38" fmla="*/ 176950 h 606722"/>
                  <a:gd name="connsiteX39" fmla="*/ 329117 w 607638"/>
                  <a:gd name="connsiteY39" fmla="*/ 303301 h 606722"/>
                  <a:gd name="connsiteX40" fmla="*/ 303759 w 607638"/>
                  <a:gd name="connsiteY40" fmla="*/ 328624 h 606722"/>
                  <a:gd name="connsiteX41" fmla="*/ 227862 w 607638"/>
                  <a:gd name="connsiteY41" fmla="*/ 328624 h 606722"/>
                  <a:gd name="connsiteX42" fmla="*/ 202593 w 607638"/>
                  <a:gd name="connsiteY42" fmla="*/ 303301 h 606722"/>
                  <a:gd name="connsiteX43" fmla="*/ 227862 w 607638"/>
                  <a:gd name="connsiteY43" fmla="*/ 278066 h 606722"/>
                  <a:gd name="connsiteX44" fmla="*/ 278490 w 607638"/>
                  <a:gd name="connsiteY44" fmla="*/ 278066 h 606722"/>
                  <a:gd name="connsiteX45" fmla="*/ 278490 w 607638"/>
                  <a:gd name="connsiteY45" fmla="*/ 176950 h 606722"/>
                  <a:gd name="connsiteX46" fmla="*/ 303759 w 607638"/>
                  <a:gd name="connsiteY46" fmla="*/ 151716 h 606722"/>
                  <a:gd name="connsiteX47" fmla="*/ 303762 w 607638"/>
                  <a:gd name="connsiteY47" fmla="*/ 0 h 606722"/>
                  <a:gd name="connsiteX48" fmla="*/ 606634 w 607638"/>
                  <a:gd name="connsiteY48" fmla="*/ 220667 h 606722"/>
                  <a:gd name="connsiteX49" fmla="*/ 589190 w 607638"/>
                  <a:gd name="connsiteY49" fmla="*/ 251860 h 606722"/>
                  <a:gd name="connsiteX50" fmla="*/ 557950 w 607638"/>
                  <a:gd name="connsiteY50" fmla="*/ 234353 h 606722"/>
                  <a:gd name="connsiteX51" fmla="*/ 303762 w 607638"/>
                  <a:gd name="connsiteY51" fmla="*/ 50568 h 606722"/>
                  <a:gd name="connsiteX52" fmla="*/ 50642 w 607638"/>
                  <a:gd name="connsiteY52" fmla="*/ 303317 h 606722"/>
                  <a:gd name="connsiteX53" fmla="*/ 303762 w 607638"/>
                  <a:gd name="connsiteY53" fmla="*/ 556154 h 606722"/>
                  <a:gd name="connsiteX54" fmla="*/ 329127 w 607638"/>
                  <a:gd name="connsiteY54" fmla="*/ 581394 h 606722"/>
                  <a:gd name="connsiteX55" fmla="*/ 303762 w 607638"/>
                  <a:gd name="connsiteY55" fmla="*/ 606722 h 606722"/>
                  <a:gd name="connsiteX56" fmla="*/ 0 w 607638"/>
                  <a:gd name="connsiteY56" fmla="*/ 303317 h 606722"/>
                  <a:gd name="connsiteX57" fmla="*/ 303762 w 607638"/>
                  <a:gd name="connsiteY5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7638" h="606722">
                    <a:moveTo>
                      <a:pt x="506334" y="455027"/>
                    </a:moveTo>
                    <a:lnTo>
                      <a:pt x="506334" y="505592"/>
                    </a:lnTo>
                    <a:lnTo>
                      <a:pt x="531616" y="505592"/>
                    </a:lnTo>
                    <a:cubicBezTo>
                      <a:pt x="545592" y="505592"/>
                      <a:pt x="556986" y="494217"/>
                      <a:pt x="556986" y="480265"/>
                    </a:cubicBezTo>
                    <a:cubicBezTo>
                      <a:pt x="556986" y="466401"/>
                      <a:pt x="545592" y="455027"/>
                      <a:pt x="531616" y="455027"/>
                    </a:cubicBezTo>
                    <a:close/>
                    <a:moveTo>
                      <a:pt x="430401" y="353896"/>
                    </a:moveTo>
                    <a:cubicBezTo>
                      <a:pt x="416425" y="353896"/>
                      <a:pt x="405031" y="365271"/>
                      <a:pt x="405031" y="379223"/>
                    </a:cubicBezTo>
                    <a:cubicBezTo>
                      <a:pt x="405031" y="393087"/>
                      <a:pt x="416425" y="404461"/>
                      <a:pt x="430401" y="404461"/>
                    </a:cubicBezTo>
                    <a:lnTo>
                      <a:pt x="455683" y="404461"/>
                    </a:lnTo>
                    <a:lnTo>
                      <a:pt x="455683" y="353896"/>
                    </a:lnTo>
                    <a:close/>
                    <a:moveTo>
                      <a:pt x="480964" y="252766"/>
                    </a:moveTo>
                    <a:cubicBezTo>
                      <a:pt x="495029" y="252766"/>
                      <a:pt x="506334" y="264141"/>
                      <a:pt x="506334" y="278093"/>
                    </a:cubicBezTo>
                    <a:lnTo>
                      <a:pt x="506334" y="303331"/>
                    </a:lnTo>
                    <a:lnTo>
                      <a:pt x="556986" y="303331"/>
                    </a:lnTo>
                    <a:cubicBezTo>
                      <a:pt x="570962" y="303331"/>
                      <a:pt x="582268" y="314706"/>
                      <a:pt x="582268" y="328658"/>
                    </a:cubicBezTo>
                    <a:cubicBezTo>
                      <a:pt x="582268" y="342610"/>
                      <a:pt x="570962" y="353896"/>
                      <a:pt x="556986" y="353896"/>
                    </a:cubicBezTo>
                    <a:lnTo>
                      <a:pt x="506334" y="353896"/>
                    </a:lnTo>
                    <a:lnTo>
                      <a:pt x="506334" y="404461"/>
                    </a:lnTo>
                    <a:lnTo>
                      <a:pt x="531616" y="404461"/>
                    </a:lnTo>
                    <a:cubicBezTo>
                      <a:pt x="573544" y="404461"/>
                      <a:pt x="607638" y="438497"/>
                      <a:pt x="607638" y="480265"/>
                    </a:cubicBezTo>
                    <a:cubicBezTo>
                      <a:pt x="607638" y="522121"/>
                      <a:pt x="573544" y="556157"/>
                      <a:pt x="531616" y="556157"/>
                    </a:cubicBezTo>
                    <a:lnTo>
                      <a:pt x="506334" y="556157"/>
                    </a:lnTo>
                    <a:lnTo>
                      <a:pt x="506334" y="581395"/>
                    </a:lnTo>
                    <a:cubicBezTo>
                      <a:pt x="506334" y="595347"/>
                      <a:pt x="495029" y="606722"/>
                      <a:pt x="480964" y="606722"/>
                    </a:cubicBezTo>
                    <a:cubicBezTo>
                      <a:pt x="466988" y="606722"/>
                      <a:pt x="455683" y="595347"/>
                      <a:pt x="455683" y="581395"/>
                    </a:cubicBezTo>
                    <a:lnTo>
                      <a:pt x="455683" y="556157"/>
                    </a:lnTo>
                    <a:lnTo>
                      <a:pt x="405031" y="556157"/>
                    </a:lnTo>
                    <a:cubicBezTo>
                      <a:pt x="391055" y="556157"/>
                      <a:pt x="379749" y="544782"/>
                      <a:pt x="379749" y="530830"/>
                    </a:cubicBezTo>
                    <a:cubicBezTo>
                      <a:pt x="379749" y="516878"/>
                      <a:pt x="391055" y="505592"/>
                      <a:pt x="405031" y="505592"/>
                    </a:cubicBezTo>
                    <a:lnTo>
                      <a:pt x="455683" y="505592"/>
                    </a:lnTo>
                    <a:lnTo>
                      <a:pt x="455683" y="455027"/>
                    </a:lnTo>
                    <a:lnTo>
                      <a:pt x="430401" y="455027"/>
                    </a:lnTo>
                    <a:cubicBezTo>
                      <a:pt x="388473" y="455027"/>
                      <a:pt x="354379" y="420991"/>
                      <a:pt x="354379" y="379223"/>
                    </a:cubicBezTo>
                    <a:cubicBezTo>
                      <a:pt x="354379" y="337367"/>
                      <a:pt x="388473" y="303331"/>
                      <a:pt x="430401" y="303331"/>
                    </a:cubicBezTo>
                    <a:lnTo>
                      <a:pt x="455683" y="303331"/>
                    </a:lnTo>
                    <a:lnTo>
                      <a:pt x="455683" y="278093"/>
                    </a:lnTo>
                    <a:cubicBezTo>
                      <a:pt x="455683" y="264141"/>
                      <a:pt x="466988" y="252766"/>
                      <a:pt x="480964" y="252766"/>
                    </a:cubicBezTo>
                    <a:close/>
                    <a:moveTo>
                      <a:pt x="303759" y="151716"/>
                    </a:moveTo>
                    <a:cubicBezTo>
                      <a:pt x="317817" y="151716"/>
                      <a:pt x="329117" y="163000"/>
                      <a:pt x="329117" y="176950"/>
                    </a:cubicBezTo>
                    <a:lnTo>
                      <a:pt x="329117" y="303301"/>
                    </a:lnTo>
                    <a:cubicBezTo>
                      <a:pt x="329117" y="317251"/>
                      <a:pt x="317817" y="328624"/>
                      <a:pt x="303759" y="328624"/>
                    </a:cubicBezTo>
                    <a:lnTo>
                      <a:pt x="227862" y="328624"/>
                    </a:lnTo>
                    <a:cubicBezTo>
                      <a:pt x="213893" y="328624"/>
                      <a:pt x="202593" y="317251"/>
                      <a:pt x="202593" y="303301"/>
                    </a:cubicBezTo>
                    <a:cubicBezTo>
                      <a:pt x="202593" y="289351"/>
                      <a:pt x="213893" y="278066"/>
                      <a:pt x="227862" y="278066"/>
                    </a:cubicBezTo>
                    <a:lnTo>
                      <a:pt x="278490" y="278066"/>
                    </a:lnTo>
                    <a:lnTo>
                      <a:pt x="278490" y="176950"/>
                    </a:lnTo>
                    <a:cubicBezTo>
                      <a:pt x="278490" y="163000"/>
                      <a:pt x="289790" y="151716"/>
                      <a:pt x="303759" y="151716"/>
                    </a:cubicBezTo>
                    <a:close/>
                    <a:moveTo>
                      <a:pt x="303762" y="0"/>
                    </a:moveTo>
                    <a:cubicBezTo>
                      <a:pt x="443049" y="0"/>
                      <a:pt x="570410" y="92781"/>
                      <a:pt x="606634" y="220667"/>
                    </a:cubicBezTo>
                    <a:cubicBezTo>
                      <a:pt x="610461" y="234086"/>
                      <a:pt x="602629" y="248039"/>
                      <a:pt x="589190" y="251860"/>
                    </a:cubicBezTo>
                    <a:cubicBezTo>
                      <a:pt x="575839" y="255504"/>
                      <a:pt x="561688" y="247861"/>
                      <a:pt x="557950" y="234353"/>
                    </a:cubicBezTo>
                    <a:cubicBezTo>
                      <a:pt x="527779" y="127885"/>
                      <a:pt x="420888" y="50568"/>
                      <a:pt x="303762" y="50568"/>
                    </a:cubicBezTo>
                    <a:cubicBezTo>
                      <a:pt x="164208" y="50568"/>
                      <a:pt x="50642" y="163967"/>
                      <a:pt x="50642" y="303317"/>
                    </a:cubicBezTo>
                    <a:cubicBezTo>
                      <a:pt x="50642" y="442755"/>
                      <a:pt x="164208" y="556154"/>
                      <a:pt x="303762" y="556154"/>
                    </a:cubicBezTo>
                    <a:cubicBezTo>
                      <a:pt x="317824" y="556154"/>
                      <a:pt x="329127" y="567441"/>
                      <a:pt x="329127" y="581394"/>
                    </a:cubicBezTo>
                    <a:cubicBezTo>
                      <a:pt x="329127" y="595347"/>
                      <a:pt x="317824" y="606722"/>
                      <a:pt x="303762" y="606722"/>
                    </a:cubicBezTo>
                    <a:cubicBezTo>
                      <a:pt x="136261" y="606722"/>
                      <a:pt x="0" y="470661"/>
                      <a:pt x="0" y="303317"/>
                    </a:cubicBezTo>
                    <a:cubicBezTo>
                      <a:pt x="0" y="136061"/>
                      <a:pt x="136261" y="0"/>
                      <a:pt x="30376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grpSp>
          <p:nvGrpSpPr>
            <p:cNvPr id="22" name="组合 21"/>
            <p:cNvGrpSpPr/>
            <p:nvPr/>
          </p:nvGrpSpPr>
          <p:grpSpPr>
            <a:xfrm>
              <a:off x="7731974" y="3284003"/>
              <a:ext cx="3016002" cy="1134055"/>
              <a:chOff x="7731974" y="3284003"/>
              <a:chExt cx="3016002" cy="1134055"/>
            </a:xfrm>
          </p:grpSpPr>
          <p:sp>
            <p:nvSpPr>
              <p:cNvPr id="23" name="文本框 22"/>
              <p:cNvSpPr txBox="1"/>
              <p:nvPr/>
            </p:nvSpPr>
            <p:spPr>
              <a:xfrm>
                <a:off x="7731974" y="3284003"/>
                <a:ext cx="2031326" cy="461665"/>
              </a:xfrm>
              <a:prstGeom prst="rect">
                <a:avLst/>
              </a:prstGeom>
            </p:spPr>
            <p:txBody>
              <a:bodyPr wrap="none">
                <a:spAutoFit/>
              </a:bodyPr>
              <a:lstStyle>
                <a:defPPr>
                  <a:defRPr lang="zh-CN"/>
                </a:defPPr>
                <a:lvl1pPr algn="ctr">
                  <a:defRPr sz="2400">
                    <a:gradFill>
                      <a:gsLst>
                        <a:gs pos="100000">
                          <a:srgbClr val="003E8C">
                            <a:alpha val="85000"/>
                          </a:srgbClr>
                        </a:gs>
                        <a:gs pos="0">
                          <a:srgbClr val="086FC9"/>
                        </a:gs>
                      </a:gsLst>
                      <a:lin ang="2700000" scaled="1"/>
                    </a:gradFill>
                    <a:latin typeface="优设标题黑" panose="00000500000000000000" pitchFamily="2" charset="-122"/>
                    <a:ea typeface="优设标题黑" panose="00000500000000000000" pitchFamily="2" charset="-122"/>
                  </a:defRPr>
                </a:lvl1pPr>
              </a:lstStyle>
              <a:p>
                <a:r>
                  <a:rPr lang="zh-CN" altLang="en-US" dirty="0">
                    <a:solidFill>
                      <a:schemeClr val="tx1">
                        <a:lumMod val="65000"/>
                        <a:lumOff val="35000"/>
                      </a:schemeClr>
                    </a:solidFill>
                    <a:latin typeface="思源黑体 CN Bold" panose="020B0800000000000000" pitchFamily="34" charset="-122"/>
                    <a:ea typeface="思源黑体 CN Bold" panose="020B0800000000000000" pitchFamily="34" charset="-122"/>
                  </a:rPr>
                  <a:t>标题文字添加</a:t>
                </a:r>
                <a:endParaRPr lang="zh-CN" altLang="en-US" dirty="0">
                  <a:solidFill>
                    <a:schemeClr val="tx1">
                      <a:lumMod val="65000"/>
                      <a:lumOff val="35000"/>
                    </a:schemeClr>
                  </a:solidFill>
                  <a:latin typeface="思源黑体 CN Bold" panose="020B0800000000000000" pitchFamily="34" charset="-122"/>
                  <a:ea typeface="思源黑体 CN Bold" panose="020B0800000000000000" pitchFamily="34" charset="-122"/>
                </a:endParaRPr>
              </a:p>
            </p:txBody>
          </p:sp>
          <p:sp>
            <p:nvSpPr>
              <p:cNvPr id="24" name="文本框 23"/>
              <p:cNvSpPr txBox="1"/>
              <p:nvPr/>
            </p:nvSpPr>
            <p:spPr>
              <a:xfrm>
                <a:off x="7840489" y="3657209"/>
                <a:ext cx="2907487" cy="760849"/>
              </a:xfrm>
              <a:prstGeom prst="rect">
                <a:avLst/>
              </a:prstGeom>
              <a:noFill/>
            </p:spPr>
            <p:txBody>
              <a:bodyPr wrap="square" rtlCol="0">
                <a:spAutoFit/>
                <a:scene3d>
                  <a:camera prst="orthographicFront"/>
                  <a:lightRig rig="threePt" dir="t"/>
                </a:scene3d>
                <a:sp3d contourW="12700"/>
              </a:bodyPr>
              <a:lstStyle/>
              <a:p>
                <a:pPr lvl="0">
                  <a:lnSpc>
                    <a:spcPct val="150000"/>
                  </a:lnSpc>
                </a:pPr>
                <a:r>
                  <a:rPr lang="zh-CN" altLang="en-US" sz="1000" dirty="0">
                    <a:solidFill>
                      <a:prstClr val="black">
                        <a:lumMod val="75000"/>
                        <a:lumOff val="25000"/>
                      </a:prstClr>
                    </a:solidFill>
                    <a:latin typeface="思源黑体 CN Light" panose="020B0300000000000000" pitchFamily="34" charset="-122"/>
                    <a:ea typeface="思源黑体 CN Light" panose="020B0300000000000000" pitchFamily="34" charset="-122"/>
                  </a:rPr>
                  <a:t>单击此处键入文本单击此处键入文</a:t>
                </a:r>
                <a:endParaRPr lang="zh-CN" altLang="en-US" sz="1000" dirty="0">
                  <a:solidFill>
                    <a:prstClr val="black">
                      <a:lumMod val="75000"/>
                      <a:lumOff val="25000"/>
                    </a:prstClr>
                  </a:solidFill>
                  <a:latin typeface="思源黑体 CN Light" panose="020B0300000000000000" pitchFamily="34" charset="-122"/>
                  <a:ea typeface="思源黑体 CN Light" panose="020B0300000000000000" pitchFamily="34" charset="-122"/>
                </a:endParaRPr>
              </a:p>
              <a:p>
                <a:pPr lvl="0">
                  <a:lnSpc>
                    <a:spcPct val="150000"/>
                  </a:lnSpc>
                </a:pPr>
                <a:r>
                  <a:rPr lang="zh-CN" altLang="en-US" sz="1000" dirty="0">
                    <a:solidFill>
                      <a:prstClr val="black">
                        <a:lumMod val="75000"/>
                        <a:lumOff val="25000"/>
                      </a:prstClr>
                    </a:solidFill>
                    <a:latin typeface="思源黑体 CN Light" panose="020B0300000000000000" pitchFamily="34" charset="-122"/>
                    <a:ea typeface="思源黑体 CN Light" panose="020B0300000000000000" pitchFamily="34" charset="-122"/>
                  </a:rPr>
                  <a:t>本单击此处键入文本单击此处键入文本单击单击此处键入文本单击</a:t>
                </a:r>
                <a:endParaRPr lang="zh-CN" altLang="en-US" sz="1000" dirty="0">
                  <a:solidFill>
                    <a:prstClr val="black">
                      <a:lumMod val="75000"/>
                      <a:lumOff val="25000"/>
                    </a:prstClr>
                  </a:solidFill>
                  <a:latin typeface="思源黑体 CN Light" panose="020B0300000000000000" pitchFamily="34" charset="-122"/>
                  <a:ea typeface="思源黑体 CN Light" panose="020B0300000000000000" pitchFamily="34" charset="-122"/>
                </a:endParaRPr>
              </a:p>
            </p:txBody>
          </p:sp>
        </p:grpSp>
      </p:grpSp>
      <p:grpSp>
        <p:nvGrpSpPr>
          <p:cNvPr id="27" name="组合 26"/>
          <p:cNvGrpSpPr/>
          <p:nvPr/>
        </p:nvGrpSpPr>
        <p:grpSpPr>
          <a:xfrm>
            <a:off x="6935451" y="4688029"/>
            <a:ext cx="3862220" cy="1134055"/>
            <a:chOff x="6885756" y="4665684"/>
            <a:chExt cx="3862220" cy="1134055"/>
          </a:xfrm>
        </p:grpSpPr>
        <p:grpSp>
          <p:nvGrpSpPr>
            <p:cNvPr id="28" name="组合 27"/>
            <p:cNvGrpSpPr/>
            <p:nvPr/>
          </p:nvGrpSpPr>
          <p:grpSpPr>
            <a:xfrm>
              <a:off x="6885756" y="4876631"/>
              <a:ext cx="712161" cy="712161"/>
              <a:chOff x="6885756" y="4887916"/>
              <a:chExt cx="712161" cy="712161"/>
            </a:xfrm>
          </p:grpSpPr>
          <p:sp>
            <p:nvSpPr>
              <p:cNvPr id="32" name="椭圆 31"/>
              <p:cNvSpPr/>
              <p:nvPr/>
            </p:nvSpPr>
            <p:spPr>
              <a:xfrm>
                <a:off x="6885756" y="4887916"/>
                <a:ext cx="712161" cy="712161"/>
              </a:xfrm>
              <a:prstGeom prst="ellipse">
                <a:avLst/>
              </a:prstGeom>
              <a:gradFill>
                <a:gsLst>
                  <a:gs pos="0">
                    <a:srgbClr val="00B0F0"/>
                  </a:gs>
                  <a:gs pos="100000">
                    <a:srgbClr val="1C46F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33" name="椭圆 9"/>
              <p:cNvSpPr/>
              <p:nvPr/>
            </p:nvSpPr>
            <p:spPr>
              <a:xfrm>
                <a:off x="7083917" y="5080793"/>
                <a:ext cx="315838" cy="326407"/>
              </a:xfrm>
              <a:custGeom>
                <a:avLst/>
                <a:gdLst>
                  <a:gd name="T0" fmla="*/ 743 w 743"/>
                  <a:gd name="T1" fmla="*/ 27 h 769"/>
                  <a:gd name="T2" fmla="*/ 736 w 743"/>
                  <a:gd name="T3" fmla="*/ 8 h 769"/>
                  <a:gd name="T4" fmla="*/ 717 w 743"/>
                  <a:gd name="T5" fmla="*/ 0 h 769"/>
                  <a:gd name="T6" fmla="*/ 599 w 743"/>
                  <a:gd name="T7" fmla="*/ 0 h 769"/>
                  <a:gd name="T8" fmla="*/ 591 w 743"/>
                  <a:gd name="T9" fmla="*/ 1 h 769"/>
                  <a:gd name="T10" fmla="*/ 569 w 743"/>
                  <a:gd name="T11" fmla="*/ 1 h 769"/>
                  <a:gd name="T12" fmla="*/ 555 w 743"/>
                  <a:gd name="T13" fmla="*/ 2 h 769"/>
                  <a:gd name="T14" fmla="*/ 184 w 743"/>
                  <a:gd name="T15" fmla="*/ 2 h 769"/>
                  <a:gd name="T16" fmla="*/ 171 w 743"/>
                  <a:gd name="T17" fmla="*/ 1 h 769"/>
                  <a:gd name="T18" fmla="*/ 152 w 743"/>
                  <a:gd name="T19" fmla="*/ 1 h 769"/>
                  <a:gd name="T20" fmla="*/ 144 w 743"/>
                  <a:gd name="T21" fmla="*/ 0 h 769"/>
                  <a:gd name="T22" fmla="*/ 26 w 743"/>
                  <a:gd name="T23" fmla="*/ 0 h 769"/>
                  <a:gd name="T24" fmla="*/ 8 w 743"/>
                  <a:gd name="T25" fmla="*/ 8 h 769"/>
                  <a:gd name="T26" fmla="*/ 0 w 743"/>
                  <a:gd name="T27" fmla="*/ 27 h 769"/>
                  <a:gd name="T28" fmla="*/ 118 w 743"/>
                  <a:gd name="T29" fmla="*/ 266 h 769"/>
                  <a:gd name="T30" fmla="*/ 118 w 743"/>
                  <a:gd name="T31" fmla="*/ 267 h 769"/>
                  <a:gd name="T32" fmla="*/ 118 w 743"/>
                  <a:gd name="T33" fmla="*/ 270 h 769"/>
                  <a:gd name="T34" fmla="*/ 342 w 743"/>
                  <a:gd name="T35" fmla="*/ 511 h 769"/>
                  <a:gd name="T36" fmla="*/ 342 w 743"/>
                  <a:gd name="T37" fmla="*/ 713 h 769"/>
                  <a:gd name="T38" fmla="*/ 242 w 743"/>
                  <a:gd name="T39" fmla="*/ 713 h 769"/>
                  <a:gd name="T40" fmla="*/ 228 w 743"/>
                  <a:gd name="T41" fmla="*/ 727 h 769"/>
                  <a:gd name="T42" fmla="*/ 228 w 743"/>
                  <a:gd name="T43" fmla="*/ 756 h 769"/>
                  <a:gd name="T44" fmla="*/ 242 w 743"/>
                  <a:gd name="T45" fmla="*/ 769 h 769"/>
                  <a:gd name="T46" fmla="*/ 498 w 743"/>
                  <a:gd name="T47" fmla="*/ 769 h 769"/>
                  <a:gd name="T48" fmla="*/ 511 w 743"/>
                  <a:gd name="T49" fmla="*/ 756 h 769"/>
                  <a:gd name="T50" fmla="*/ 511 w 743"/>
                  <a:gd name="T51" fmla="*/ 727 h 769"/>
                  <a:gd name="T52" fmla="*/ 498 w 743"/>
                  <a:gd name="T53" fmla="*/ 713 h 769"/>
                  <a:gd name="T54" fmla="*/ 398 w 743"/>
                  <a:gd name="T55" fmla="*/ 713 h 769"/>
                  <a:gd name="T56" fmla="*/ 398 w 743"/>
                  <a:gd name="T57" fmla="*/ 511 h 769"/>
                  <a:gd name="T58" fmla="*/ 621 w 743"/>
                  <a:gd name="T59" fmla="*/ 279 h 769"/>
                  <a:gd name="T60" fmla="*/ 623 w 743"/>
                  <a:gd name="T61" fmla="*/ 271 h 769"/>
                  <a:gd name="T62" fmla="*/ 623 w 743"/>
                  <a:gd name="T63" fmla="*/ 266 h 769"/>
                  <a:gd name="T64" fmla="*/ 743 w 743"/>
                  <a:gd name="T65" fmla="*/ 27 h 769"/>
                  <a:gd name="T66" fmla="*/ 370 w 743"/>
                  <a:gd name="T67" fmla="*/ 457 h 769"/>
                  <a:gd name="T68" fmla="*/ 174 w 743"/>
                  <a:gd name="T69" fmla="*/ 261 h 769"/>
                  <a:gd name="T70" fmla="*/ 174 w 743"/>
                  <a:gd name="T71" fmla="*/ 58 h 769"/>
                  <a:gd name="T72" fmla="*/ 566 w 743"/>
                  <a:gd name="T73" fmla="*/ 58 h 769"/>
                  <a:gd name="T74" fmla="*/ 566 w 743"/>
                  <a:gd name="T75" fmla="*/ 261 h 769"/>
                  <a:gd name="T76" fmla="*/ 370 w 743"/>
                  <a:gd name="T77" fmla="*/ 457 h 769"/>
                  <a:gd name="T78" fmla="*/ 118 w 743"/>
                  <a:gd name="T79" fmla="*/ 209 h 769"/>
                  <a:gd name="T80" fmla="*/ 55 w 743"/>
                  <a:gd name="T81" fmla="*/ 53 h 769"/>
                  <a:gd name="T82" fmla="*/ 118 w 743"/>
                  <a:gd name="T83" fmla="*/ 53 h 769"/>
                  <a:gd name="T84" fmla="*/ 118 w 743"/>
                  <a:gd name="T85" fmla="*/ 209 h 769"/>
                  <a:gd name="T86" fmla="*/ 626 w 743"/>
                  <a:gd name="T87" fmla="*/ 209 h 769"/>
                  <a:gd name="T88" fmla="*/ 626 w 743"/>
                  <a:gd name="T89" fmla="*/ 53 h 769"/>
                  <a:gd name="T90" fmla="*/ 688 w 743"/>
                  <a:gd name="T91" fmla="*/ 53 h 769"/>
                  <a:gd name="T92" fmla="*/ 626 w 743"/>
                  <a:gd name="T93" fmla="*/ 20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43" h="769">
                    <a:moveTo>
                      <a:pt x="743" y="27"/>
                    </a:moveTo>
                    <a:cubicBezTo>
                      <a:pt x="743" y="20"/>
                      <a:pt x="741" y="13"/>
                      <a:pt x="736" y="8"/>
                    </a:cubicBezTo>
                    <a:cubicBezTo>
                      <a:pt x="731" y="3"/>
                      <a:pt x="724" y="0"/>
                      <a:pt x="717" y="0"/>
                    </a:cubicBezTo>
                    <a:lnTo>
                      <a:pt x="599" y="0"/>
                    </a:lnTo>
                    <a:cubicBezTo>
                      <a:pt x="596" y="0"/>
                      <a:pt x="594" y="0"/>
                      <a:pt x="591" y="1"/>
                    </a:cubicBezTo>
                    <a:lnTo>
                      <a:pt x="569" y="1"/>
                    </a:lnTo>
                    <a:cubicBezTo>
                      <a:pt x="565" y="1"/>
                      <a:pt x="560" y="1"/>
                      <a:pt x="555" y="2"/>
                    </a:cubicBezTo>
                    <a:lnTo>
                      <a:pt x="184" y="2"/>
                    </a:lnTo>
                    <a:cubicBezTo>
                      <a:pt x="179" y="1"/>
                      <a:pt x="175" y="1"/>
                      <a:pt x="171" y="1"/>
                    </a:cubicBezTo>
                    <a:lnTo>
                      <a:pt x="152" y="1"/>
                    </a:lnTo>
                    <a:cubicBezTo>
                      <a:pt x="149" y="0"/>
                      <a:pt x="147" y="0"/>
                      <a:pt x="144" y="0"/>
                    </a:cubicBezTo>
                    <a:lnTo>
                      <a:pt x="26" y="0"/>
                    </a:lnTo>
                    <a:cubicBezTo>
                      <a:pt x="19" y="0"/>
                      <a:pt x="13" y="3"/>
                      <a:pt x="8" y="8"/>
                    </a:cubicBezTo>
                    <a:cubicBezTo>
                      <a:pt x="2" y="13"/>
                      <a:pt x="0" y="20"/>
                      <a:pt x="0" y="27"/>
                    </a:cubicBezTo>
                    <a:cubicBezTo>
                      <a:pt x="0" y="36"/>
                      <a:pt x="3" y="239"/>
                      <a:pt x="118" y="266"/>
                    </a:cubicBezTo>
                    <a:lnTo>
                      <a:pt x="118" y="267"/>
                    </a:lnTo>
                    <a:cubicBezTo>
                      <a:pt x="118" y="268"/>
                      <a:pt x="118" y="269"/>
                      <a:pt x="118" y="270"/>
                    </a:cubicBezTo>
                    <a:cubicBezTo>
                      <a:pt x="123" y="394"/>
                      <a:pt x="220" y="497"/>
                      <a:pt x="342" y="511"/>
                    </a:cubicBezTo>
                    <a:lnTo>
                      <a:pt x="342" y="713"/>
                    </a:lnTo>
                    <a:lnTo>
                      <a:pt x="242" y="713"/>
                    </a:lnTo>
                    <a:cubicBezTo>
                      <a:pt x="234" y="713"/>
                      <a:pt x="228" y="719"/>
                      <a:pt x="228" y="727"/>
                    </a:cubicBezTo>
                    <a:lnTo>
                      <a:pt x="228" y="756"/>
                    </a:lnTo>
                    <a:cubicBezTo>
                      <a:pt x="228" y="763"/>
                      <a:pt x="234" y="769"/>
                      <a:pt x="242" y="769"/>
                    </a:cubicBezTo>
                    <a:lnTo>
                      <a:pt x="498" y="769"/>
                    </a:lnTo>
                    <a:cubicBezTo>
                      <a:pt x="505" y="769"/>
                      <a:pt x="511" y="763"/>
                      <a:pt x="511" y="756"/>
                    </a:cubicBezTo>
                    <a:lnTo>
                      <a:pt x="511" y="727"/>
                    </a:lnTo>
                    <a:cubicBezTo>
                      <a:pt x="511" y="719"/>
                      <a:pt x="505" y="713"/>
                      <a:pt x="498" y="713"/>
                    </a:cubicBezTo>
                    <a:lnTo>
                      <a:pt x="398" y="713"/>
                    </a:lnTo>
                    <a:lnTo>
                      <a:pt x="398" y="511"/>
                    </a:lnTo>
                    <a:cubicBezTo>
                      <a:pt x="519" y="498"/>
                      <a:pt x="612" y="401"/>
                      <a:pt x="621" y="279"/>
                    </a:cubicBezTo>
                    <a:cubicBezTo>
                      <a:pt x="622" y="277"/>
                      <a:pt x="623" y="274"/>
                      <a:pt x="623" y="271"/>
                    </a:cubicBezTo>
                    <a:lnTo>
                      <a:pt x="623" y="266"/>
                    </a:lnTo>
                    <a:cubicBezTo>
                      <a:pt x="740" y="242"/>
                      <a:pt x="743" y="36"/>
                      <a:pt x="743" y="27"/>
                    </a:cubicBezTo>
                    <a:close/>
                    <a:moveTo>
                      <a:pt x="370" y="457"/>
                    </a:moveTo>
                    <a:cubicBezTo>
                      <a:pt x="262" y="457"/>
                      <a:pt x="174" y="369"/>
                      <a:pt x="174" y="261"/>
                    </a:cubicBezTo>
                    <a:lnTo>
                      <a:pt x="174" y="58"/>
                    </a:lnTo>
                    <a:lnTo>
                      <a:pt x="566" y="58"/>
                    </a:lnTo>
                    <a:lnTo>
                      <a:pt x="566" y="261"/>
                    </a:lnTo>
                    <a:cubicBezTo>
                      <a:pt x="566" y="369"/>
                      <a:pt x="478" y="457"/>
                      <a:pt x="370" y="457"/>
                    </a:cubicBezTo>
                    <a:close/>
                    <a:moveTo>
                      <a:pt x="118" y="209"/>
                    </a:moveTo>
                    <a:cubicBezTo>
                      <a:pt x="73" y="184"/>
                      <a:pt x="59" y="98"/>
                      <a:pt x="55" y="53"/>
                    </a:cubicBezTo>
                    <a:lnTo>
                      <a:pt x="118" y="53"/>
                    </a:lnTo>
                    <a:lnTo>
                      <a:pt x="118" y="209"/>
                    </a:lnTo>
                    <a:close/>
                    <a:moveTo>
                      <a:pt x="626" y="209"/>
                    </a:moveTo>
                    <a:lnTo>
                      <a:pt x="626" y="53"/>
                    </a:lnTo>
                    <a:lnTo>
                      <a:pt x="688" y="53"/>
                    </a:lnTo>
                    <a:cubicBezTo>
                      <a:pt x="684" y="98"/>
                      <a:pt x="670" y="184"/>
                      <a:pt x="626" y="20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grpSp>
          <p:nvGrpSpPr>
            <p:cNvPr id="29" name="组合 28"/>
            <p:cNvGrpSpPr/>
            <p:nvPr/>
          </p:nvGrpSpPr>
          <p:grpSpPr>
            <a:xfrm>
              <a:off x="7731974" y="4665684"/>
              <a:ext cx="3016002" cy="1134055"/>
              <a:chOff x="7731974" y="4665684"/>
              <a:chExt cx="3016002" cy="1134055"/>
            </a:xfrm>
          </p:grpSpPr>
          <p:sp>
            <p:nvSpPr>
              <p:cNvPr id="30" name="文本框 29"/>
              <p:cNvSpPr txBox="1"/>
              <p:nvPr/>
            </p:nvSpPr>
            <p:spPr>
              <a:xfrm>
                <a:off x="7731974" y="4665684"/>
                <a:ext cx="2031326" cy="461665"/>
              </a:xfrm>
              <a:prstGeom prst="rect">
                <a:avLst/>
              </a:prstGeom>
            </p:spPr>
            <p:txBody>
              <a:bodyPr wrap="none">
                <a:spAutoFit/>
              </a:bodyPr>
              <a:lstStyle>
                <a:defPPr>
                  <a:defRPr lang="zh-CN"/>
                </a:defPPr>
                <a:lvl1pPr algn="ctr">
                  <a:defRPr sz="2400">
                    <a:gradFill>
                      <a:gsLst>
                        <a:gs pos="100000">
                          <a:srgbClr val="003E8C">
                            <a:alpha val="85000"/>
                          </a:srgbClr>
                        </a:gs>
                        <a:gs pos="0">
                          <a:srgbClr val="086FC9"/>
                        </a:gs>
                      </a:gsLst>
                      <a:lin ang="2700000" scaled="1"/>
                    </a:gradFill>
                    <a:latin typeface="优设标题黑" panose="00000500000000000000" pitchFamily="2" charset="-122"/>
                    <a:ea typeface="优设标题黑" panose="00000500000000000000" pitchFamily="2" charset="-122"/>
                  </a:defRPr>
                </a:lvl1pPr>
              </a:lstStyle>
              <a:p>
                <a:r>
                  <a:rPr lang="zh-CN" altLang="en-US"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rPr>
                  <a:t>标题文字添加</a:t>
                </a:r>
                <a:endParaRPr lang="zh-CN" altLang="en-US"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endParaRPr>
              </a:p>
            </p:txBody>
          </p:sp>
          <p:sp>
            <p:nvSpPr>
              <p:cNvPr id="31" name="文本框 30"/>
              <p:cNvSpPr txBox="1"/>
              <p:nvPr/>
            </p:nvSpPr>
            <p:spPr>
              <a:xfrm>
                <a:off x="7840489" y="5038890"/>
                <a:ext cx="2907487" cy="760849"/>
              </a:xfrm>
              <a:prstGeom prst="rect">
                <a:avLst/>
              </a:prstGeom>
              <a:noFill/>
            </p:spPr>
            <p:txBody>
              <a:bodyPr wrap="square" rtlCol="0">
                <a:spAutoFit/>
                <a:scene3d>
                  <a:camera prst="orthographicFront"/>
                  <a:lightRig rig="threePt" dir="t"/>
                </a:scene3d>
                <a:sp3d contourW="12700"/>
              </a:bodyPr>
              <a:lstStyle/>
              <a:p>
                <a:pPr lvl="0">
                  <a:lnSpc>
                    <a:spcPct val="150000"/>
                  </a:lnSpc>
                </a:pPr>
                <a:r>
                  <a:rPr lang="zh-CN" altLang="en-US" sz="1000" dirty="0">
                    <a:solidFill>
                      <a:prstClr val="black">
                        <a:lumMod val="75000"/>
                        <a:lumOff val="25000"/>
                      </a:prstClr>
                    </a:solidFill>
                    <a:latin typeface="思源黑体 CN Light" panose="020B0300000000000000" pitchFamily="34" charset="-122"/>
                    <a:ea typeface="思源黑体 CN Light" panose="020B0300000000000000" pitchFamily="34" charset="-122"/>
                  </a:rPr>
                  <a:t>单击此处键入文本单击此处键入文</a:t>
                </a:r>
                <a:endParaRPr lang="zh-CN" altLang="en-US" sz="1000" dirty="0">
                  <a:solidFill>
                    <a:prstClr val="black">
                      <a:lumMod val="75000"/>
                      <a:lumOff val="25000"/>
                    </a:prstClr>
                  </a:solidFill>
                  <a:latin typeface="思源黑体 CN Light" panose="020B0300000000000000" pitchFamily="34" charset="-122"/>
                  <a:ea typeface="思源黑体 CN Light" panose="020B0300000000000000" pitchFamily="34" charset="-122"/>
                </a:endParaRPr>
              </a:p>
              <a:p>
                <a:pPr lvl="0">
                  <a:lnSpc>
                    <a:spcPct val="150000"/>
                  </a:lnSpc>
                </a:pPr>
                <a:r>
                  <a:rPr lang="zh-CN" altLang="en-US" sz="1000" dirty="0">
                    <a:solidFill>
                      <a:prstClr val="black">
                        <a:lumMod val="75000"/>
                        <a:lumOff val="25000"/>
                      </a:prstClr>
                    </a:solidFill>
                    <a:latin typeface="思源黑体 CN Light" panose="020B0300000000000000" pitchFamily="34" charset="-122"/>
                    <a:ea typeface="思源黑体 CN Light" panose="020B0300000000000000" pitchFamily="34" charset="-122"/>
                  </a:rPr>
                  <a:t>本单击此处键入文本单击此处键入文本单击单击此处键入文本单击</a:t>
                </a:r>
                <a:endParaRPr lang="zh-CN" altLang="en-US" sz="1000" dirty="0">
                  <a:solidFill>
                    <a:prstClr val="black">
                      <a:lumMod val="75000"/>
                      <a:lumOff val="25000"/>
                    </a:prstClr>
                  </a:solidFill>
                  <a:latin typeface="思源黑体 CN Light" panose="020B0300000000000000" pitchFamily="34" charset="-122"/>
                  <a:ea typeface="思源黑体 CN Light" panose="020B0300000000000000" pitchFamily="34"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anim calcmode="lin" valueType="num">
                                      <p:cBhvr>
                                        <p:cTn id="14" dur="500" fill="hold"/>
                                        <p:tgtEl>
                                          <p:spTgt spid="20"/>
                                        </p:tgtEl>
                                        <p:attrNameLst>
                                          <p:attrName>ppt_x</p:attrName>
                                        </p:attrNameLst>
                                      </p:cBhvr>
                                      <p:tavLst>
                                        <p:tav tm="0">
                                          <p:val>
                                            <p:strVal val="#ppt_x"/>
                                          </p:val>
                                        </p:tav>
                                        <p:tav tm="100000">
                                          <p:val>
                                            <p:strVal val="#ppt_x"/>
                                          </p:val>
                                        </p:tav>
                                      </p:tavLst>
                                    </p:anim>
                                    <p:anim calcmode="lin" valueType="num">
                                      <p:cBhvr>
                                        <p:cTn id="15" dur="500" fill="hold"/>
                                        <p:tgtEl>
                                          <p:spTgt spid="20"/>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anim calcmode="lin" valueType="num">
                                      <p:cBhvr>
                                        <p:cTn id="20" dur="500" fill="hold"/>
                                        <p:tgtEl>
                                          <p:spTgt spid="27"/>
                                        </p:tgtEl>
                                        <p:attrNameLst>
                                          <p:attrName>ppt_x</p:attrName>
                                        </p:attrNameLst>
                                      </p:cBhvr>
                                      <p:tavLst>
                                        <p:tav tm="0">
                                          <p:val>
                                            <p:strVal val="#ppt_x"/>
                                          </p:val>
                                        </p:tav>
                                        <p:tav tm="100000">
                                          <p:val>
                                            <p:strVal val="#ppt_x"/>
                                          </p:val>
                                        </p:tav>
                                      </p:tavLst>
                                    </p:anim>
                                    <p:anim calcmode="lin" valueType="num">
                                      <p:cBhvr>
                                        <p:cTn id="21"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08831" y="272600"/>
            <a:ext cx="4371900" cy="461665"/>
            <a:chOff x="1270831" y="5281761"/>
            <a:chExt cx="4371900" cy="461665"/>
          </a:xfrm>
        </p:grpSpPr>
        <p:sp>
          <p:nvSpPr>
            <p:cNvPr id="9" name="矩形: 圆角 8"/>
            <p:cNvSpPr/>
            <p:nvPr/>
          </p:nvSpPr>
          <p:spPr>
            <a:xfrm>
              <a:off x="1270831" y="5317699"/>
              <a:ext cx="611073" cy="389789"/>
            </a:xfrm>
            <a:prstGeom prst="roundRect">
              <a:avLst/>
            </a:prstGeom>
            <a:noFill/>
            <a:ln w="15875"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sysClr val="windowText" lastClr="000000"/>
                </a:solidFill>
                <a:effectLst/>
                <a:uLnTx/>
                <a:uFillTx/>
                <a:latin typeface="站酷庆科黄油体" panose="02000803000000020004" pitchFamily="2" charset="-122"/>
                <a:ea typeface="站酷庆科黄油体" panose="02000803000000020004" pitchFamily="2" charset="-122"/>
              </a:endParaRPr>
            </a:p>
          </p:txBody>
        </p:sp>
        <p:sp>
          <p:nvSpPr>
            <p:cNvPr id="10" name="文本框 9"/>
            <p:cNvSpPr txBox="1"/>
            <p:nvPr/>
          </p:nvSpPr>
          <p:spPr>
            <a:xfrm>
              <a:off x="1352086" y="5327927"/>
              <a:ext cx="45652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rPr>
                <a:t>04</a:t>
              </a:r>
              <a:endParaRPr kumimoji="0" lang="zh-CN" altLang="en-US"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endParaRPr>
            </a:p>
          </p:txBody>
        </p:sp>
        <p:sp>
          <p:nvSpPr>
            <p:cNvPr id="11" name="文本框 10"/>
            <p:cNvSpPr txBox="1"/>
            <p:nvPr/>
          </p:nvSpPr>
          <p:spPr>
            <a:xfrm>
              <a:off x="2186994" y="5281761"/>
              <a:ext cx="1563332" cy="461665"/>
            </a:xfrm>
            <a:prstGeom prst="rect">
              <a:avLst/>
            </a:prstGeom>
            <a:noFill/>
          </p:spPr>
          <p:txBody>
            <a:bodyPr wrap="square" rtlCol="0">
              <a:spAutoFit/>
            </a:bodyPr>
            <a:lstStyle>
              <a:defPPr>
                <a:defRPr lang="zh-CN"/>
              </a:defPPr>
              <a:lvl1pPr algn="dist">
                <a:defRPr sz="2400">
                  <a:solidFill>
                    <a:sysClr val="windowText" lastClr="000000"/>
                  </a:solidFill>
                  <a:latin typeface="思源黑体 CN Bold" panose="020B0800000000000000" pitchFamily="34" charset="-122"/>
                  <a:ea typeface="思源黑体 CN Bold" panose="020B0800000000000000" pitchFamily="34" charset="-122"/>
                </a:defRPr>
              </a:lvl1pPr>
            </a:lstStyle>
            <a:p>
              <a:r>
                <a:rPr lang="zh-CN" altLang="en-US" dirty="0"/>
                <a:t>费用预算</a:t>
              </a:r>
              <a:endParaRPr lang="zh-CN" altLang="en-US" dirty="0"/>
            </a:p>
          </p:txBody>
        </p:sp>
        <p:sp>
          <p:nvSpPr>
            <p:cNvPr id="12" name="文本框 11"/>
            <p:cNvSpPr txBox="1"/>
            <p:nvPr/>
          </p:nvSpPr>
          <p:spPr>
            <a:xfrm>
              <a:off x="3850935" y="5436435"/>
              <a:ext cx="1791796" cy="253916"/>
            </a:xfrm>
            <a:prstGeom prst="rect">
              <a:avLst/>
            </a:prstGeom>
            <a:noFill/>
          </p:spPr>
          <p:txBody>
            <a:bodyPr wrap="square" rtlCol="0">
              <a:spAutoFit/>
            </a:bodyPr>
            <a:lstStyle/>
            <a:p>
              <a:pPr algn="dist"/>
              <a:r>
                <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rPr>
                <a:t>COST BUDGET</a:t>
              </a:r>
              <a:endPar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endParaRPr>
            </a:p>
          </p:txBody>
        </p:sp>
      </p:grpSp>
      <p:sp>
        <p:nvSpPr>
          <p:cNvPr id="2" name="任意多边形: 形状 1"/>
          <p:cNvSpPr/>
          <p:nvPr/>
        </p:nvSpPr>
        <p:spPr>
          <a:xfrm flipH="1">
            <a:off x="-2" y="172343"/>
            <a:ext cx="331089" cy="662178"/>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gradFill flip="none" rotWithShape="0">
            <a:gsLst>
              <a:gs pos="95000">
                <a:srgbClr val="1C46F2"/>
              </a:gs>
              <a:gs pos="400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grpSp>
        <p:nvGrpSpPr>
          <p:cNvPr id="13" name="组合 12"/>
          <p:cNvGrpSpPr/>
          <p:nvPr/>
        </p:nvGrpSpPr>
        <p:grpSpPr>
          <a:xfrm>
            <a:off x="7704991" y="4469821"/>
            <a:ext cx="2723015" cy="1010230"/>
            <a:chOff x="3171943" y="1774739"/>
            <a:chExt cx="2723015" cy="1010230"/>
          </a:xfrm>
        </p:grpSpPr>
        <p:sp>
          <p:nvSpPr>
            <p:cNvPr id="14" name="文本框 13"/>
            <p:cNvSpPr txBox="1"/>
            <p:nvPr/>
          </p:nvSpPr>
          <p:spPr>
            <a:xfrm>
              <a:off x="3171943" y="1774739"/>
              <a:ext cx="2552996" cy="400110"/>
            </a:xfrm>
            <a:prstGeom prst="rect">
              <a:avLst/>
            </a:prstGeom>
            <a:noFill/>
          </p:spPr>
          <p:txBody>
            <a:bodyPr wrap="square" rtlCol="0">
              <a:spAutoFit/>
            </a:bodyPr>
            <a:lstStyle>
              <a:defPPr>
                <a:defRPr lang="zh-CN"/>
              </a:defPPr>
              <a:lvl1pPr>
                <a:defRPr sz="3600">
                  <a:solidFill>
                    <a:schemeClr val="tx1">
                      <a:lumMod val="85000"/>
                      <a:lumOff val="15000"/>
                    </a:schemeClr>
                  </a:solidFill>
                  <a:latin typeface="+mj-ea"/>
                  <a:ea typeface="+mj-ea"/>
                </a:defRPr>
              </a:lvl1pPr>
            </a:lstStyle>
            <a:p>
              <a:r>
                <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rPr>
                <a:t>标题文字添加</a:t>
              </a:r>
              <a:endPar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endParaRPr>
            </a:p>
          </p:txBody>
        </p:sp>
        <p:sp>
          <p:nvSpPr>
            <p:cNvPr id="15" name="文本框 14"/>
            <p:cNvSpPr txBox="1"/>
            <p:nvPr/>
          </p:nvSpPr>
          <p:spPr>
            <a:xfrm>
              <a:off x="3177793" y="2167364"/>
              <a:ext cx="2717165" cy="617605"/>
            </a:xfrm>
            <a:prstGeom prst="rect">
              <a:avLst/>
            </a:prstGeom>
            <a:noFill/>
          </p:spPr>
          <p:txBody>
            <a:bodyPr wrap="square" rtlCol="0">
              <a:spAutoFit/>
            </a:bodyPr>
            <a:lstStyle>
              <a:defPPr>
                <a:defRPr lang="zh-CN"/>
              </a:defPPr>
              <a:lvl1pPr>
                <a:defRPr sz="3600">
                  <a:solidFill>
                    <a:schemeClr val="tx1">
                      <a:lumMod val="85000"/>
                      <a:lumOff val="15000"/>
                    </a:schemeClr>
                  </a:solidFill>
                  <a:latin typeface="+mj-ea"/>
                  <a:ea typeface="+mj-ea"/>
                </a:defRPr>
              </a:lvl1pPr>
            </a:lstStyle>
            <a:p>
              <a:pPr>
                <a:lnSpc>
                  <a:spcPct val="150000"/>
                </a:lnSpc>
              </a:pPr>
              <a:r>
                <a:rPr lang="zh-CN" altLang="en-US" sz="1200" dirty="0">
                  <a:solidFill>
                    <a:prstClr val="black">
                      <a:lumMod val="75000"/>
                      <a:lumOff val="25000"/>
                    </a:prstClr>
                  </a:solidFill>
                  <a:latin typeface="思源黑体 CN Light" panose="020B0300000000000000" pitchFamily="34" charset="-122"/>
                  <a:ea typeface="思源黑体 CN Light" panose="020B0300000000000000" pitchFamily="34" charset="-122"/>
                </a:rPr>
                <a:t>单击此处键入文本单击此处键入文本单击此处键入文本单击此处键入文本</a:t>
              </a:r>
              <a:endParaRPr lang="en-US" altLang="zh-CN" sz="1200" dirty="0">
                <a:solidFill>
                  <a:prstClr val="black">
                    <a:lumMod val="75000"/>
                    <a:lumOff val="25000"/>
                  </a:prstClr>
                </a:solidFill>
                <a:latin typeface="思源黑体 CN Light" panose="020B0300000000000000" pitchFamily="34" charset="-122"/>
                <a:ea typeface="思源黑体 CN Light" panose="020B0300000000000000" pitchFamily="34" charset="-122"/>
              </a:endParaRPr>
            </a:p>
          </p:txBody>
        </p:sp>
      </p:grpSp>
      <p:grpSp>
        <p:nvGrpSpPr>
          <p:cNvPr id="16" name="组合 15"/>
          <p:cNvGrpSpPr/>
          <p:nvPr/>
        </p:nvGrpSpPr>
        <p:grpSpPr>
          <a:xfrm>
            <a:off x="8727322" y="1611655"/>
            <a:ext cx="2723015" cy="1010230"/>
            <a:chOff x="3171943" y="1774739"/>
            <a:chExt cx="2723015" cy="1010230"/>
          </a:xfrm>
        </p:grpSpPr>
        <p:sp>
          <p:nvSpPr>
            <p:cNvPr id="17" name="文本框 16"/>
            <p:cNvSpPr txBox="1"/>
            <p:nvPr/>
          </p:nvSpPr>
          <p:spPr>
            <a:xfrm>
              <a:off x="3171943" y="1774739"/>
              <a:ext cx="2552996" cy="400110"/>
            </a:xfrm>
            <a:prstGeom prst="rect">
              <a:avLst/>
            </a:prstGeom>
            <a:noFill/>
          </p:spPr>
          <p:txBody>
            <a:bodyPr wrap="square" rtlCol="0">
              <a:spAutoFit/>
            </a:bodyPr>
            <a:lstStyle>
              <a:defPPr>
                <a:defRPr lang="zh-CN"/>
              </a:defPPr>
              <a:lvl1pPr>
                <a:defRPr sz="3600">
                  <a:solidFill>
                    <a:schemeClr val="tx1">
                      <a:lumMod val="85000"/>
                      <a:lumOff val="15000"/>
                    </a:schemeClr>
                  </a:solidFill>
                  <a:latin typeface="+mj-ea"/>
                  <a:ea typeface="+mj-ea"/>
                </a:defRPr>
              </a:lvl1pPr>
            </a:lstStyle>
            <a:p>
              <a:pPr lvl="0"/>
              <a:r>
                <a:rPr lang="zh-CN" altLang="en-US" sz="2000">
                  <a:solidFill>
                    <a:schemeClr val="tx1">
                      <a:lumMod val="75000"/>
                      <a:lumOff val="25000"/>
                    </a:schemeClr>
                  </a:solidFill>
                  <a:latin typeface="思源黑体 CN Bold" panose="020B0800000000000000" pitchFamily="34" charset="-122"/>
                  <a:ea typeface="思源黑体 CN Bold" panose="020B0800000000000000" pitchFamily="34" charset="-122"/>
                </a:rPr>
                <a:t>标题文字添加</a:t>
              </a:r>
              <a:endParaRPr lang="zh-CN" alt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endParaRPr>
            </a:p>
          </p:txBody>
        </p:sp>
        <p:sp>
          <p:nvSpPr>
            <p:cNvPr id="18" name="文本框 17"/>
            <p:cNvSpPr txBox="1"/>
            <p:nvPr/>
          </p:nvSpPr>
          <p:spPr>
            <a:xfrm>
              <a:off x="3177793" y="2167364"/>
              <a:ext cx="2717165" cy="617605"/>
            </a:xfrm>
            <a:prstGeom prst="rect">
              <a:avLst/>
            </a:prstGeom>
            <a:noFill/>
          </p:spPr>
          <p:txBody>
            <a:bodyPr wrap="square" rtlCol="0">
              <a:spAutoFit/>
            </a:bodyPr>
            <a:lstStyle>
              <a:defPPr>
                <a:defRPr lang="zh-CN"/>
              </a:defPPr>
              <a:lvl1pPr>
                <a:defRPr sz="3600">
                  <a:solidFill>
                    <a:schemeClr val="tx1">
                      <a:lumMod val="85000"/>
                      <a:lumOff val="15000"/>
                    </a:schemeClr>
                  </a:solidFill>
                  <a:latin typeface="+mj-ea"/>
                  <a:ea typeface="+mj-ea"/>
                </a:defRPr>
              </a:lvl1pPr>
            </a:lstStyle>
            <a:p>
              <a:pPr>
                <a:lnSpc>
                  <a:spcPct val="150000"/>
                </a:lnSpc>
              </a:pPr>
              <a:r>
                <a:rPr lang="zh-CN" altLang="en-US" sz="1200" dirty="0">
                  <a:solidFill>
                    <a:prstClr val="black">
                      <a:lumMod val="75000"/>
                      <a:lumOff val="25000"/>
                    </a:prstClr>
                  </a:solidFill>
                  <a:latin typeface="思源黑体 CN Light" panose="020B0300000000000000" pitchFamily="34" charset="-122"/>
                  <a:ea typeface="思源黑体 CN Light" panose="020B0300000000000000" pitchFamily="34" charset="-122"/>
                </a:rPr>
                <a:t>单击此处键入文本单击此处键入文本单击此处键入文本单击此处键入文本</a:t>
              </a:r>
              <a:endParaRPr lang="en-US" altLang="zh-CN" sz="1200" dirty="0">
                <a:solidFill>
                  <a:prstClr val="black">
                    <a:lumMod val="75000"/>
                    <a:lumOff val="25000"/>
                  </a:prstClr>
                </a:solidFill>
                <a:latin typeface="思源黑体 CN Light" panose="020B0300000000000000" pitchFamily="34" charset="-122"/>
                <a:ea typeface="思源黑体 CN Light" panose="020B0300000000000000" pitchFamily="34" charset="-122"/>
              </a:endParaRPr>
            </a:p>
          </p:txBody>
        </p:sp>
      </p:grpSp>
      <p:grpSp>
        <p:nvGrpSpPr>
          <p:cNvPr id="19" name="组合 18"/>
          <p:cNvGrpSpPr/>
          <p:nvPr/>
        </p:nvGrpSpPr>
        <p:grpSpPr>
          <a:xfrm flipH="1">
            <a:off x="927963" y="4469821"/>
            <a:ext cx="2723015" cy="1010230"/>
            <a:chOff x="3171943" y="1774739"/>
            <a:chExt cx="2723015" cy="1010230"/>
          </a:xfrm>
        </p:grpSpPr>
        <p:sp>
          <p:nvSpPr>
            <p:cNvPr id="20" name="文本框 19"/>
            <p:cNvSpPr txBox="1"/>
            <p:nvPr/>
          </p:nvSpPr>
          <p:spPr>
            <a:xfrm>
              <a:off x="3171943" y="1774739"/>
              <a:ext cx="2552996" cy="400110"/>
            </a:xfrm>
            <a:prstGeom prst="rect">
              <a:avLst/>
            </a:prstGeom>
            <a:noFill/>
          </p:spPr>
          <p:txBody>
            <a:bodyPr wrap="square" rtlCol="0">
              <a:spAutoFit/>
            </a:bodyPr>
            <a:lstStyle>
              <a:defPPr>
                <a:defRPr lang="zh-CN"/>
              </a:defPPr>
              <a:lvl1pPr>
                <a:defRPr sz="3600">
                  <a:solidFill>
                    <a:schemeClr val="tx1">
                      <a:lumMod val="85000"/>
                      <a:lumOff val="15000"/>
                    </a:schemeClr>
                  </a:solidFill>
                  <a:latin typeface="+mj-ea"/>
                  <a:ea typeface="+mj-ea"/>
                </a:defRPr>
              </a:lvl1pPr>
            </a:lstStyle>
            <a:p>
              <a:pPr lvl="0" algn="r"/>
              <a:r>
                <a:rPr lang="zh-CN" altLang="en-US" sz="2000">
                  <a:solidFill>
                    <a:schemeClr val="tx1">
                      <a:lumMod val="75000"/>
                      <a:lumOff val="25000"/>
                    </a:schemeClr>
                  </a:solidFill>
                  <a:latin typeface="思源黑体 CN Bold" panose="020B0800000000000000" pitchFamily="34" charset="-122"/>
                  <a:ea typeface="思源黑体 CN Bold" panose="020B0800000000000000" pitchFamily="34" charset="-122"/>
                </a:rPr>
                <a:t>标题文字添加</a:t>
              </a:r>
              <a:endParaRPr lang="zh-CN" alt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endParaRPr>
            </a:p>
          </p:txBody>
        </p:sp>
        <p:sp>
          <p:nvSpPr>
            <p:cNvPr id="21" name="文本框 20"/>
            <p:cNvSpPr txBox="1"/>
            <p:nvPr/>
          </p:nvSpPr>
          <p:spPr>
            <a:xfrm>
              <a:off x="3177793" y="2167364"/>
              <a:ext cx="2717165" cy="617605"/>
            </a:xfrm>
            <a:prstGeom prst="rect">
              <a:avLst/>
            </a:prstGeom>
            <a:noFill/>
          </p:spPr>
          <p:txBody>
            <a:bodyPr wrap="square" rtlCol="0">
              <a:spAutoFit/>
            </a:bodyPr>
            <a:lstStyle>
              <a:defPPr>
                <a:defRPr lang="zh-CN"/>
              </a:defPPr>
              <a:lvl1pPr>
                <a:defRPr sz="3600">
                  <a:solidFill>
                    <a:schemeClr val="tx1">
                      <a:lumMod val="85000"/>
                      <a:lumOff val="15000"/>
                    </a:schemeClr>
                  </a:solidFill>
                  <a:latin typeface="+mj-ea"/>
                  <a:ea typeface="+mj-ea"/>
                </a:defRPr>
              </a:lvl1pPr>
            </a:lstStyle>
            <a:p>
              <a:pPr algn="r">
                <a:lnSpc>
                  <a:spcPct val="150000"/>
                </a:lnSpc>
              </a:pPr>
              <a:r>
                <a:rPr lang="zh-CN" altLang="en-US" sz="1200" dirty="0">
                  <a:solidFill>
                    <a:prstClr val="black">
                      <a:lumMod val="75000"/>
                      <a:lumOff val="25000"/>
                    </a:prstClr>
                  </a:solidFill>
                  <a:latin typeface="思源黑体 CN Light" panose="020B0300000000000000" pitchFamily="34" charset="-122"/>
                  <a:ea typeface="思源黑体 CN Light" panose="020B0300000000000000" pitchFamily="34" charset="-122"/>
                </a:rPr>
                <a:t>单击此处键入文本单击此处键入文本单击此处键入文本单击此处键入文本</a:t>
              </a:r>
              <a:endParaRPr lang="en-US" altLang="zh-CN" sz="1200" dirty="0">
                <a:solidFill>
                  <a:prstClr val="black">
                    <a:lumMod val="75000"/>
                    <a:lumOff val="25000"/>
                  </a:prstClr>
                </a:solidFill>
                <a:latin typeface="思源黑体 CN Light" panose="020B0300000000000000" pitchFamily="34" charset="-122"/>
                <a:ea typeface="思源黑体 CN Light" panose="020B0300000000000000" pitchFamily="34" charset="-122"/>
              </a:endParaRPr>
            </a:p>
          </p:txBody>
        </p:sp>
      </p:grpSp>
      <p:grpSp>
        <p:nvGrpSpPr>
          <p:cNvPr id="22" name="组合 21"/>
          <p:cNvGrpSpPr/>
          <p:nvPr/>
        </p:nvGrpSpPr>
        <p:grpSpPr>
          <a:xfrm flipH="1">
            <a:off x="1748103" y="1716660"/>
            <a:ext cx="2723015" cy="1010230"/>
            <a:chOff x="3171943" y="1774739"/>
            <a:chExt cx="2723015" cy="1010230"/>
          </a:xfrm>
        </p:grpSpPr>
        <p:sp>
          <p:nvSpPr>
            <p:cNvPr id="23" name="文本框 22"/>
            <p:cNvSpPr txBox="1"/>
            <p:nvPr/>
          </p:nvSpPr>
          <p:spPr>
            <a:xfrm>
              <a:off x="3171943" y="1774739"/>
              <a:ext cx="2552996" cy="400110"/>
            </a:xfrm>
            <a:prstGeom prst="rect">
              <a:avLst/>
            </a:prstGeom>
            <a:noFill/>
          </p:spPr>
          <p:txBody>
            <a:bodyPr wrap="square" rtlCol="0">
              <a:spAutoFit/>
            </a:bodyPr>
            <a:lstStyle>
              <a:defPPr>
                <a:defRPr lang="zh-CN"/>
              </a:defPPr>
              <a:lvl1pPr>
                <a:defRPr sz="3600">
                  <a:solidFill>
                    <a:schemeClr val="tx1">
                      <a:lumMod val="85000"/>
                      <a:lumOff val="15000"/>
                    </a:schemeClr>
                  </a:solidFill>
                  <a:latin typeface="+mj-ea"/>
                  <a:ea typeface="+mj-ea"/>
                </a:defRPr>
              </a:lvl1pPr>
            </a:lstStyle>
            <a:p>
              <a:pPr lvl="0" algn="r"/>
              <a:r>
                <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rPr>
                <a:t>标题文字添加</a:t>
              </a:r>
              <a:endPar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endParaRPr>
            </a:p>
          </p:txBody>
        </p:sp>
        <p:sp>
          <p:nvSpPr>
            <p:cNvPr id="24" name="文本框 23"/>
            <p:cNvSpPr txBox="1"/>
            <p:nvPr/>
          </p:nvSpPr>
          <p:spPr>
            <a:xfrm>
              <a:off x="3177793" y="2167364"/>
              <a:ext cx="2717165" cy="617605"/>
            </a:xfrm>
            <a:prstGeom prst="rect">
              <a:avLst/>
            </a:prstGeom>
            <a:noFill/>
          </p:spPr>
          <p:txBody>
            <a:bodyPr wrap="square" rtlCol="0">
              <a:spAutoFit/>
            </a:bodyPr>
            <a:lstStyle>
              <a:defPPr>
                <a:defRPr lang="zh-CN"/>
              </a:defPPr>
              <a:lvl1pPr>
                <a:defRPr sz="3600">
                  <a:solidFill>
                    <a:schemeClr val="tx1">
                      <a:lumMod val="85000"/>
                      <a:lumOff val="15000"/>
                    </a:schemeClr>
                  </a:solidFill>
                  <a:latin typeface="+mj-ea"/>
                  <a:ea typeface="+mj-ea"/>
                </a:defRPr>
              </a:lvl1pPr>
            </a:lstStyle>
            <a:p>
              <a:pPr algn="r">
                <a:lnSpc>
                  <a:spcPct val="150000"/>
                </a:lnSpc>
              </a:pPr>
              <a:r>
                <a:rPr lang="zh-CN" altLang="en-US" sz="1200" dirty="0">
                  <a:solidFill>
                    <a:prstClr val="black">
                      <a:lumMod val="75000"/>
                      <a:lumOff val="25000"/>
                    </a:prstClr>
                  </a:solidFill>
                  <a:latin typeface="思源黑体 CN Light" panose="020B0300000000000000" pitchFamily="34" charset="-122"/>
                  <a:ea typeface="思源黑体 CN Light" panose="020B0300000000000000" pitchFamily="34" charset="-122"/>
                </a:rPr>
                <a:t>单击此处键入文本单击此处键入文本单击此处键入文本单击此处键入文本</a:t>
              </a:r>
              <a:endParaRPr lang="en-US" altLang="zh-CN" sz="1200" dirty="0">
                <a:solidFill>
                  <a:prstClr val="black">
                    <a:lumMod val="75000"/>
                    <a:lumOff val="25000"/>
                  </a:prstClr>
                </a:solidFill>
                <a:latin typeface="思源黑体 CN Light" panose="020B0300000000000000" pitchFamily="34" charset="-122"/>
                <a:ea typeface="思源黑体 CN Light" panose="020B0300000000000000" pitchFamily="34" charset="-122"/>
              </a:endParaRPr>
            </a:p>
          </p:txBody>
        </p:sp>
      </p:grpSp>
      <p:pic>
        <p:nvPicPr>
          <p:cNvPr id="25" name="图片 24"/>
          <p:cNvPicPr>
            <a:picLocks noChangeAspect="1"/>
          </p:cNvPicPr>
          <p:nvPr/>
        </p:nvPicPr>
        <p:blipFill>
          <a:blip r:embed="rId1" cstate="email"/>
          <a:stretch>
            <a:fillRect/>
          </a:stretch>
        </p:blipFill>
        <p:spPr>
          <a:xfrm>
            <a:off x="7123935" y="2300829"/>
            <a:ext cx="1603387" cy="1457070"/>
          </a:xfrm>
          <a:prstGeom prst="rect">
            <a:avLst/>
          </a:prstGeom>
        </p:spPr>
      </p:pic>
      <p:pic>
        <p:nvPicPr>
          <p:cNvPr id="26" name="图片 25"/>
          <p:cNvPicPr>
            <a:picLocks noChangeAspect="1"/>
          </p:cNvPicPr>
          <p:nvPr/>
        </p:nvPicPr>
        <p:blipFill>
          <a:blip r:embed="rId2" cstate="email"/>
          <a:stretch>
            <a:fillRect/>
          </a:stretch>
        </p:blipFill>
        <p:spPr>
          <a:xfrm>
            <a:off x="5907191" y="3512402"/>
            <a:ext cx="1841152" cy="1383912"/>
          </a:xfrm>
          <a:prstGeom prst="rect">
            <a:avLst/>
          </a:prstGeom>
        </p:spPr>
      </p:pic>
      <p:pic>
        <p:nvPicPr>
          <p:cNvPr id="27" name="图片 26"/>
          <p:cNvPicPr>
            <a:picLocks noChangeAspect="1"/>
          </p:cNvPicPr>
          <p:nvPr/>
        </p:nvPicPr>
        <p:blipFill>
          <a:blip r:embed="rId3" cstate="email"/>
          <a:stretch>
            <a:fillRect/>
          </a:stretch>
        </p:blipFill>
        <p:spPr>
          <a:xfrm>
            <a:off x="4854383" y="2300829"/>
            <a:ext cx="1731414" cy="1371719"/>
          </a:xfrm>
          <a:prstGeom prst="rect">
            <a:avLst/>
          </a:prstGeom>
        </p:spPr>
      </p:pic>
      <p:pic>
        <p:nvPicPr>
          <p:cNvPr id="28" name="图片 27"/>
          <p:cNvPicPr>
            <a:picLocks noChangeAspect="1"/>
          </p:cNvPicPr>
          <p:nvPr/>
        </p:nvPicPr>
        <p:blipFill>
          <a:blip r:embed="rId4" cstate="email"/>
          <a:stretch>
            <a:fillRect/>
          </a:stretch>
        </p:blipFill>
        <p:spPr>
          <a:xfrm>
            <a:off x="3608706" y="3350755"/>
            <a:ext cx="1713124" cy="156071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anim calcmode="lin" valueType="num">
                                      <p:cBhvr>
                                        <p:cTn id="8" dur="500" fill="hold"/>
                                        <p:tgtEl>
                                          <p:spTgt spid="27"/>
                                        </p:tgtEl>
                                        <p:attrNameLst>
                                          <p:attrName>ppt_x</p:attrName>
                                        </p:attrNameLst>
                                      </p:cBhvr>
                                      <p:tavLst>
                                        <p:tav tm="0">
                                          <p:val>
                                            <p:strVal val="#ppt_x"/>
                                          </p:val>
                                        </p:tav>
                                        <p:tav tm="100000">
                                          <p:val>
                                            <p:strVal val="#ppt_x"/>
                                          </p:val>
                                        </p:tav>
                                      </p:tavLst>
                                    </p:anim>
                                    <p:anim calcmode="lin" valueType="num">
                                      <p:cBhvr>
                                        <p:cTn id="9" dur="5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anim calcmode="lin" valueType="num">
                                      <p:cBhvr>
                                        <p:cTn id="14" dur="500" fill="hold"/>
                                        <p:tgtEl>
                                          <p:spTgt spid="22"/>
                                        </p:tgtEl>
                                        <p:attrNameLst>
                                          <p:attrName>ppt_x</p:attrName>
                                        </p:attrNameLst>
                                      </p:cBhvr>
                                      <p:tavLst>
                                        <p:tav tm="0">
                                          <p:val>
                                            <p:strVal val="#ppt_x"/>
                                          </p:val>
                                        </p:tav>
                                        <p:tav tm="100000">
                                          <p:val>
                                            <p:strVal val="#ppt_x"/>
                                          </p:val>
                                        </p:tav>
                                      </p:tavLst>
                                    </p:anim>
                                    <p:anim calcmode="lin" valueType="num">
                                      <p:cBhvr>
                                        <p:cTn id="15" dur="500" fill="hold"/>
                                        <p:tgtEl>
                                          <p:spTgt spid="22"/>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anim calcmode="lin" valueType="num">
                                      <p:cBhvr>
                                        <p:cTn id="20" dur="500" fill="hold"/>
                                        <p:tgtEl>
                                          <p:spTgt spid="25"/>
                                        </p:tgtEl>
                                        <p:attrNameLst>
                                          <p:attrName>ppt_x</p:attrName>
                                        </p:attrNameLst>
                                      </p:cBhvr>
                                      <p:tavLst>
                                        <p:tav tm="0">
                                          <p:val>
                                            <p:strVal val="#ppt_x"/>
                                          </p:val>
                                        </p:tav>
                                        <p:tav tm="100000">
                                          <p:val>
                                            <p:strVal val="#ppt_x"/>
                                          </p:val>
                                        </p:tav>
                                      </p:tavLst>
                                    </p:anim>
                                    <p:anim calcmode="lin" valueType="num">
                                      <p:cBhvr>
                                        <p:cTn id="21" dur="500" fill="hold"/>
                                        <p:tgtEl>
                                          <p:spTgt spid="25"/>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anim calcmode="lin" valueType="num">
                                      <p:cBhvr>
                                        <p:cTn id="26" dur="500" fill="hold"/>
                                        <p:tgtEl>
                                          <p:spTgt spid="16"/>
                                        </p:tgtEl>
                                        <p:attrNameLst>
                                          <p:attrName>ppt_x</p:attrName>
                                        </p:attrNameLst>
                                      </p:cBhvr>
                                      <p:tavLst>
                                        <p:tav tm="0">
                                          <p:val>
                                            <p:strVal val="#ppt_x"/>
                                          </p:val>
                                        </p:tav>
                                        <p:tav tm="100000">
                                          <p:val>
                                            <p:strVal val="#ppt_x"/>
                                          </p:val>
                                        </p:tav>
                                      </p:tavLst>
                                    </p:anim>
                                    <p:anim calcmode="lin" valueType="num">
                                      <p:cBhvr>
                                        <p:cTn id="27" dur="500" fill="hold"/>
                                        <p:tgtEl>
                                          <p:spTgt spid="16"/>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anim calcmode="lin" valueType="num">
                                      <p:cBhvr>
                                        <p:cTn id="32" dur="500" fill="hold"/>
                                        <p:tgtEl>
                                          <p:spTgt spid="26"/>
                                        </p:tgtEl>
                                        <p:attrNameLst>
                                          <p:attrName>ppt_x</p:attrName>
                                        </p:attrNameLst>
                                      </p:cBhvr>
                                      <p:tavLst>
                                        <p:tav tm="0">
                                          <p:val>
                                            <p:strVal val="#ppt_x"/>
                                          </p:val>
                                        </p:tav>
                                        <p:tav tm="100000">
                                          <p:val>
                                            <p:strVal val="#ppt_x"/>
                                          </p:val>
                                        </p:tav>
                                      </p:tavLst>
                                    </p:anim>
                                    <p:anim calcmode="lin" valueType="num">
                                      <p:cBhvr>
                                        <p:cTn id="33" dur="500" fill="hold"/>
                                        <p:tgtEl>
                                          <p:spTgt spid="26"/>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anim calcmode="lin" valueType="num">
                                      <p:cBhvr>
                                        <p:cTn id="38" dur="500" fill="hold"/>
                                        <p:tgtEl>
                                          <p:spTgt spid="13"/>
                                        </p:tgtEl>
                                        <p:attrNameLst>
                                          <p:attrName>ppt_x</p:attrName>
                                        </p:attrNameLst>
                                      </p:cBhvr>
                                      <p:tavLst>
                                        <p:tav tm="0">
                                          <p:val>
                                            <p:strVal val="#ppt_x"/>
                                          </p:val>
                                        </p:tav>
                                        <p:tav tm="100000">
                                          <p:val>
                                            <p:strVal val="#ppt_x"/>
                                          </p:val>
                                        </p:tav>
                                      </p:tavLst>
                                    </p:anim>
                                    <p:anim calcmode="lin" valueType="num">
                                      <p:cBhvr>
                                        <p:cTn id="39" dur="500" fill="hold"/>
                                        <p:tgtEl>
                                          <p:spTgt spid="13"/>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anim calcmode="lin" valueType="num">
                                      <p:cBhvr>
                                        <p:cTn id="44" dur="500" fill="hold"/>
                                        <p:tgtEl>
                                          <p:spTgt spid="28"/>
                                        </p:tgtEl>
                                        <p:attrNameLst>
                                          <p:attrName>ppt_x</p:attrName>
                                        </p:attrNameLst>
                                      </p:cBhvr>
                                      <p:tavLst>
                                        <p:tav tm="0">
                                          <p:val>
                                            <p:strVal val="#ppt_x"/>
                                          </p:val>
                                        </p:tav>
                                        <p:tav tm="100000">
                                          <p:val>
                                            <p:strVal val="#ppt_x"/>
                                          </p:val>
                                        </p:tav>
                                      </p:tavLst>
                                    </p:anim>
                                    <p:anim calcmode="lin" valueType="num">
                                      <p:cBhvr>
                                        <p:cTn id="45" dur="500" fill="hold"/>
                                        <p:tgtEl>
                                          <p:spTgt spid="28"/>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500"/>
                                        <p:tgtEl>
                                          <p:spTgt spid="19"/>
                                        </p:tgtEl>
                                      </p:cBhvr>
                                    </p:animEffect>
                                    <p:anim calcmode="lin" valueType="num">
                                      <p:cBhvr>
                                        <p:cTn id="50" dur="500" fill="hold"/>
                                        <p:tgtEl>
                                          <p:spTgt spid="19"/>
                                        </p:tgtEl>
                                        <p:attrNameLst>
                                          <p:attrName>ppt_x</p:attrName>
                                        </p:attrNameLst>
                                      </p:cBhvr>
                                      <p:tavLst>
                                        <p:tav tm="0">
                                          <p:val>
                                            <p:strVal val="#ppt_x"/>
                                          </p:val>
                                        </p:tav>
                                        <p:tav tm="100000">
                                          <p:val>
                                            <p:strVal val="#ppt_x"/>
                                          </p:val>
                                        </p:tav>
                                      </p:tavLst>
                                    </p:anim>
                                    <p:anim calcmode="lin" valueType="num">
                                      <p:cBhvr>
                                        <p:cTn id="51"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08831" y="272600"/>
            <a:ext cx="4371900" cy="461665"/>
            <a:chOff x="1270831" y="5281761"/>
            <a:chExt cx="4371900" cy="461665"/>
          </a:xfrm>
        </p:grpSpPr>
        <p:sp>
          <p:nvSpPr>
            <p:cNvPr id="9" name="矩形: 圆角 8"/>
            <p:cNvSpPr/>
            <p:nvPr/>
          </p:nvSpPr>
          <p:spPr>
            <a:xfrm>
              <a:off x="1270831" y="5317699"/>
              <a:ext cx="611073" cy="389789"/>
            </a:xfrm>
            <a:prstGeom prst="roundRect">
              <a:avLst/>
            </a:prstGeom>
            <a:noFill/>
            <a:ln w="15875"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sysClr val="windowText" lastClr="000000"/>
                </a:solidFill>
                <a:effectLst/>
                <a:uLnTx/>
                <a:uFillTx/>
                <a:latin typeface="站酷庆科黄油体" panose="02000803000000020004" pitchFamily="2" charset="-122"/>
                <a:ea typeface="站酷庆科黄油体" panose="02000803000000020004" pitchFamily="2" charset="-122"/>
              </a:endParaRPr>
            </a:p>
          </p:txBody>
        </p:sp>
        <p:sp>
          <p:nvSpPr>
            <p:cNvPr id="10" name="文本框 9"/>
            <p:cNvSpPr txBox="1"/>
            <p:nvPr/>
          </p:nvSpPr>
          <p:spPr>
            <a:xfrm>
              <a:off x="1352086" y="5327927"/>
              <a:ext cx="45652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rPr>
                <a:t>04</a:t>
              </a:r>
              <a:endParaRPr kumimoji="0" lang="zh-CN" altLang="en-US"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endParaRPr>
            </a:p>
          </p:txBody>
        </p:sp>
        <p:sp>
          <p:nvSpPr>
            <p:cNvPr id="11" name="文本框 10"/>
            <p:cNvSpPr txBox="1"/>
            <p:nvPr/>
          </p:nvSpPr>
          <p:spPr>
            <a:xfrm>
              <a:off x="2186994" y="5281761"/>
              <a:ext cx="1563332" cy="461665"/>
            </a:xfrm>
            <a:prstGeom prst="rect">
              <a:avLst/>
            </a:prstGeom>
            <a:noFill/>
          </p:spPr>
          <p:txBody>
            <a:bodyPr wrap="square" rtlCol="0">
              <a:spAutoFit/>
            </a:bodyPr>
            <a:lstStyle>
              <a:defPPr>
                <a:defRPr lang="zh-CN"/>
              </a:defPPr>
              <a:lvl1pPr algn="dist">
                <a:defRPr sz="2400">
                  <a:solidFill>
                    <a:sysClr val="windowText" lastClr="000000"/>
                  </a:solidFill>
                  <a:latin typeface="思源黑体 CN Bold" panose="020B0800000000000000" pitchFamily="34" charset="-122"/>
                  <a:ea typeface="思源黑体 CN Bold" panose="020B0800000000000000" pitchFamily="34" charset="-122"/>
                </a:defRPr>
              </a:lvl1pPr>
            </a:lstStyle>
            <a:p>
              <a:r>
                <a:rPr lang="zh-CN" altLang="en-US" dirty="0"/>
                <a:t>费用预算</a:t>
              </a:r>
              <a:endParaRPr lang="zh-CN" altLang="en-US" dirty="0"/>
            </a:p>
          </p:txBody>
        </p:sp>
        <p:sp>
          <p:nvSpPr>
            <p:cNvPr id="12" name="文本框 11"/>
            <p:cNvSpPr txBox="1"/>
            <p:nvPr/>
          </p:nvSpPr>
          <p:spPr>
            <a:xfrm>
              <a:off x="3850935" y="5436435"/>
              <a:ext cx="1791796" cy="253916"/>
            </a:xfrm>
            <a:prstGeom prst="rect">
              <a:avLst/>
            </a:prstGeom>
            <a:noFill/>
          </p:spPr>
          <p:txBody>
            <a:bodyPr wrap="square" rtlCol="0">
              <a:spAutoFit/>
            </a:bodyPr>
            <a:lstStyle/>
            <a:p>
              <a:pPr algn="dist"/>
              <a:r>
                <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rPr>
                <a:t>COST BUDGET</a:t>
              </a:r>
              <a:endPar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endParaRPr>
            </a:p>
          </p:txBody>
        </p:sp>
      </p:grpSp>
      <p:sp>
        <p:nvSpPr>
          <p:cNvPr id="2" name="任意多边形: 形状 1"/>
          <p:cNvSpPr/>
          <p:nvPr/>
        </p:nvSpPr>
        <p:spPr>
          <a:xfrm flipH="1">
            <a:off x="-2" y="172343"/>
            <a:ext cx="331089" cy="662178"/>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gradFill flip="none" rotWithShape="0">
            <a:gsLst>
              <a:gs pos="95000">
                <a:srgbClr val="1C46F2"/>
              </a:gs>
              <a:gs pos="400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grpSp>
        <p:nvGrpSpPr>
          <p:cNvPr id="13" name="组合 12"/>
          <p:cNvGrpSpPr/>
          <p:nvPr/>
        </p:nvGrpSpPr>
        <p:grpSpPr>
          <a:xfrm>
            <a:off x="813103" y="3379126"/>
            <a:ext cx="2259410" cy="3066666"/>
            <a:chOff x="1434527" y="3379126"/>
            <a:chExt cx="2259410" cy="3066666"/>
          </a:xfrm>
        </p:grpSpPr>
        <p:grpSp>
          <p:nvGrpSpPr>
            <p:cNvPr id="14" name="组合 13"/>
            <p:cNvGrpSpPr/>
            <p:nvPr/>
          </p:nvGrpSpPr>
          <p:grpSpPr>
            <a:xfrm>
              <a:off x="1864678" y="3379126"/>
              <a:ext cx="1399109" cy="1560512"/>
              <a:chOff x="1948932" y="3379126"/>
              <a:chExt cx="1399109" cy="1560512"/>
            </a:xfrm>
          </p:grpSpPr>
          <p:sp>
            <p:nvSpPr>
              <p:cNvPr id="18" name="形状"/>
              <p:cNvSpPr/>
              <p:nvPr/>
            </p:nvSpPr>
            <p:spPr bwMode="auto">
              <a:xfrm>
                <a:off x="2463839" y="3879122"/>
                <a:ext cx="369294" cy="3999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r>
                  <a:rPr lang="id-ID" sz="2400" b="1" dirty="0">
                    <a:gradFill>
                      <a:gsLst>
                        <a:gs pos="82000">
                          <a:srgbClr val="1C46F2"/>
                        </a:gs>
                        <a:gs pos="24000">
                          <a:srgbClr val="00B0F0"/>
                        </a:gs>
                      </a:gsLst>
                      <a:lin ang="2700000" scaled="1"/>
                    </a:gradFill>
                    <a:latin typeface="思源黑体 CN Bold" panose="020B0800000000000000" pitchFamily="34" charset="-122"/>
                    <a:ea typeface="思源黑体 CN Bold" panose="020B0800000000000000" pitchFamily="34" charset="-122"/>
                  </a:rPr>
                  <a:t>01</a:t>
                </a:r>
                <a:endParaRPr lang="id-ID" sz="2400" b="1" dirty="0">
                  <a:gradFill>
                    <a:gsLst>
                      <a:gs pos="82000">
                        <a:srgbClr val="1C46F2"/>
                      </a:gs>
                      <a:gs pos="24000">
                        <a:srgbClr val="00B0F0"/>
                      </a:gs>
                    </a:gsLst>
                    <a:lin ang="2700000" scaled="1"/>
                  </a:gradFill>
                  <a:latin typeface="思源黑体 CN Bold" panose="020B0800000000000000" pitchFamily="34" charset="-122"/>
                  <a:ea typeface="思源黑体 CN Bold" panose="020B0800000000000000" pitchFamily="34" charset="-122"/>
                </a:endParaRPr>
              </a:p>
            </p:txBody>
          </p:sp>
          <p:sp>
            <p:nvSpPr>
              <p:cNvPr id="19" name="形状"/>
              <p:cNvSpPr/>
              <p:nvPr/>
            </p:nvSpPr>
            <p:spPr bwMode="auto">
              <a:xfrm>
                <a:off x="1948932" y="3379126"/>
                <a:ext cx="1399109" cy="1560512"/>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8" y="0"/>
                    </a:moveTo>
                    <a:cubicBezTo>
                      <a:pt x="7321" y="0"/>
                      <a:pt x="4802" y="944"/>
                      <a:pt x="2881" y="2835"/>
                    </a:cubicBezTo>
                    <a:cubicBezTo>
                      <a:pt x="-961" y="6616"/>
                      <a:pt x="-961" y="12749"/>
                      <a:pt x="2881" y="16530"/>
                    </a:cubicBezTo>
                    <a:cubicBezTo>
                      <a:pt x="4639" y="18260"/>
                      <a:pt x="6897" y="19188"/>
                      <a:pt x="9197" y="19335"/>
                    </a:cubicBezTo>
                    <a:cubicBezTo>
                      <a:pt x="8918" y="20157"/>
                      <a:pt x="8453" y="20930"/>
                      <a:pt x="7797" y="21600"/>
                    </a:cubicBezTo>
                    <a:cubicBezTo>
                      <a:pt x="8874" y="21508"/>
                      <a:pt x="9927" y="21069"/>
                      <a:pt x="10751" y="20282"/>
                    </a:cubicBezTo>
                    <a:cubicBezTo>
                      <a:pt x="11091" y="19958"/>
                      <a:pt x="11357" y="19595"/>
                      <a:pt x="11572" y="19211"/>
                    </a:cubicBezTo>
                    <a:cubicBezTo>
                      <a:pt x="13486" y="18876"/>
                      <a:pt x="15317" y="17986"/>
                      <a:pt x="16796" y="16530"/>
                    </a:cubicBezTo>
                    <a:cubicBezTo>
                      <a:pt x="20638" y="12749"/>
                      <a:pt x="20638" y="6616"/>
                      <a:pt x="16796" y="2835"/>
                    </a:cubicBezTo>
                    <a:cubicBezTo>
                      <a:pt x="14875" y="944"/>
                      <a:pt x="12356" y="0"/>
                      <a:pt x="9838" y="0"/>
                    </a:cubicBezTo>
                    <a:close/>
                    <a:moveTo>
                      <a:pt x="9838" y="3047"/>
                    </a:moveTo>
                    <a:cubicBezTo>
                      <a:pt x="11564" y="3047"/>
                      <a:pt x="13290" y="3694"/>
                      <a:pt x="14607" y="4990"/>
                    </a:cubicBezTo>
                    <a:cubicBezTo>
                      <a:pt x="17240" y="7581"/>
                      <a:pt x="17240" y="11784"/>
                      <a:pt x="14607" y="14375"/>
                    </a:cubicBezTo>
                    <a:cubicBezTo>
                      <a:pt x="11973" y="16967"/>
                      <a:pt x="7703" y="16967"/>
                      <a:pt x="5070" y="14375"/>
                    </a:cubicBezTo>
                    <a:cubicBezTo>
                      <a:pt x="2437" y="11784"/>
                      <a:pt x="2437" y="7581"/>
                      <a:pt x="5070" y="4990"/>
                    </a:cubicBezTo>
                    <a:cubicBezTo>
                      <a:pt x="6387" y="3694"/>
                      <a:pt x="8113" y="3047"/>
                      <a:pt x="9838" y="3047"/>
                    </a:cubicBezTo>
                    <a:close/>
                  </a:path>
                </a:pathLst>
              </a:custGeom>
              <a:gradFill>
                <a:gsLst>
                  <a:gs pos="82000">
                    <a:srgbClr val="1C46F2"/>
                  </a:gs>
                  <a:gs pos="24000">
                    <a:srgbClr val="00B0F0"/>
                  </a:gs>
                </a:gsLst>
                <a:lin ang="2700000" scaled="1"/>
              </a:gradFill>
              <a:ln>
                <a:noFill/>
              </a:ln>
              <a:effectLst/>
            </p:spPr>
            <p:txBody>
              <a:bodyPr anchor="ctr"/>
              <a:lstStyle/>
              <a:p>
                <a:pPr algn="ctr"/>
                <a:endParaRPr b="1">
                  <a:solidFill>
                    <a:prstClr val="black">
                      <a:lumMod val="75000"/>
                      <a:lumOff val="25000"/>
                    </a:prstClr>
                  </a:solidFill>
                  <a:latin typeface="思源黑体 CN Bold" panose="020B0800000000000000" pitchFamily="34" charset="-122"/>
                  <a:ea typeface="思源黑体 CN Bold" panose="020B0800000000000000" pitchFamily="34" charset="-122"/>
                </a:endParaRPr>
              </a:p>
            </p:txBody>
          </p:sp>
        </p:grpSp>
        <p:grpSp>
          <p:nvGrpSpPr>
            <p:cNvPr id="15" name="组合 14"/>
            <p:cNvGrpSpPr/>
            <p:nvPr/>
          </p:nvGrpSpPr>
          <p:grpSpPr>
            <a:xfrm>
              <a:off x="1434527" y="5193116"/>
              <a:ext cx="2259410" cy="1252676"/>
              <a:chOff x="911537" y="4196723"/>
              <a:chExt cx="2259410" cy="1252676"/>
            </a:xfrm>
          </p:grpSpPr>
          <p:sp>
            <p:nvSpPr>
              <p:cNvPr id="16" name="文本框 15"/>
              <p:cNvSpPr txBox="1"/>
              <p:nvPr/>
            </p:nvSpPr>
            <p:spPr>
              <a:xfrm>
                <a:off x="1179467" y="4196723"/>
                <a:ext cx="1723549" cy="400110"/>
              </a:xfrm>
              <a:prstGeom prst="rect">
                <a:avLst/>
              </a:prstGeom>
            </p:spPr>
            <p:txBody>
              <a:bodyPr wrap="none">
                <a:spAutoFit/>
              </a:bodyPr>
              <a:lstStyle>
                <a:defPPr>
                  <a:defRPr lang="zh-CN"/>
                </a:defPPr>
                <a:lvl1pPr algn="ctr">
                  <a:defRPr sz="2400">
                    <a:gradFill>
                      <a:gsLst>
                        <a:gs pos="100000">
                          <a:srgbClr val="003E8C">
                            <a:alpha val="85000"/>
                          </a:srgbClr>
                        </a:gs>
                        <a:gs pos="0">
                          <a:srgbClr val="086FC9"/>
                        </a:gs>
                      </a:gsLst>
                      <a:lin ang="2700000" scaled="1"/>
                    </a:gradFill>
                    <a:latin typeface="优设标题黑" panose="00000500000000000000" pitchFamily="2" charset="-122"/>
                    <a:ea typeface="优设标题黑" panose="00000500000000000000" pitchFamily="2" charset="-122"/>
                  </a:defRPr>
                </a:lvl1pPr>
              </a:lstStyle>
              <a:p>
                <a:r>
                  <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rPr>
                  <a:t>标题文字添加</a:t>
                </a:r>
                <a:endPar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endParaRPr>
              </a:p>
            </p:txBody>
          </p:sp>
          <p:sp>
            <p:nvSpPr>
              <p:cNvPr id="17" name="文本框 16"/>
              <p:cNvSpPr txBox="1"/>
              <p:nvPr/>
            </p:nvSpPr>
            <p:spPr>
              <a:xfrm>
                <a:off x="911537" y="4554795"/>
                <a:ext cx="2259410" cy="894604"/>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200" dirty="0">
                    <a:solidFill>
                      <a:prstClr val="black">
                        <a:lumMod val="75000"/>
                        <a:lumOff val="25000"/>
                      </a:prstClr>
                    </a:solidFill>
                    <a:latin typeface="思源黑体 CN Light" panose="020B0300000000000000" pitchFamily="34" charset="-122"/>
                    <a:ea typeface="思源黑体 CN Light" panose="020B0300000000000000" pitchFamily="34" charset="-122"/>
                  </a:rPr>
                  <a:t>单击此处键入文本单击此处键入文本单击此处键入文本单击此处键入文本单击</a:t>
                </a:r>
                <a:endParaRPr lang="en-US" altLang="zh-CN" sz="1200" dirty="0">
                  <a:solidFill>
                    <a:prstClr val="black">
                      <a:lumMod val="75000"/>
                      <a:lumOff val="25000"/>
                    </a:prstClr>
                  </a:solidFill>
                  <a:latin typeface="思源黑体 CN Light" panose="020B0300000000000000" pitchFamily="34" charset="-122"/>
                  <a:ea typeface="思源黑体 CN Light" panose="020B0300000000000000" pitchFamily="34" charset="-122"/>
                </a:endParaRPr>
              </a:p>
            </p:txBody>
          </p:sp>
        </p:grpSp>
      </p:grpSp>
      <p:grpSp>
        <p:nvGrpSpPr>
          <p:cNvPr id="20" name="组合 19"/>
          <p:cNvGrpSpPr/>
          <p:nvPr/>
        </p:nvGrpSpPr>
        <p:grpSpPr>
          <a:xfrm>
            <a:off x="4066001" y="3379126"/>
            <a:ext cx="2259410" cy="3066666"/>
            <a:chOff x="4232242" y="3379126"/>
            <a:chExt cx="2259410" cy="3066666"/>
          </a:xfrm>
        </p:grpSpPr>
        <p:grpSp>
          <p:nvGrpSpPr>
            <p:cNvPr id="21" name="组合 20"/>
            <p:cNvGrpSpPr/>
            <p:nvPr/>
          </p:nvGrpSpPr>
          <p:grpSpPr>
            <a:xfrm>
              <a:off x="4661955" y="3379126"/>
              <a:ext cx="1399985" cy="1560512"/>
              <a:chOff x="4747148" y="3379126"/>
              <a:chExt cx="1399985" cy="1560512"/>
            </a:xfrm>
          </p:grpSpPr>
          <p:sp>
            <p:nvSpPr>
              <p:cNvPr id="25" name="形状"/>
              <p:cNvSpPr/>
              <p:nvPr/>
            </p:nvSpPr>
            <p:spPr bwMode="auto">
              <a:xfrm>
                <a:off x="4747148" y="3379126"/>
                <a:ext cx="1399985" cy="1560512"/>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8" y="0"/>
                    </a:moveTo>
                    <a:cubicBezTo>
                      <a:pt x="7321" y="0"/>
                      <a:pt x="4802" y="944"/>
                      <a:pt x="2881" y="2835"/>
                    </a:cubicBezTo>
                    <a:cubicBezTo>
                      <a:pt x="-961" y="6616"/>
                      <a:pt x="-961" y="12749"/>
                      <a:pt x="2881" y="16530"/>
                    </a:cubicBezTo>
                    <a:cubicBezTo>
                      <a:pt x="4648" y="18270"/>
                      <a:pt x="6921" y="19199"/>
                      <a:pt x="9234" y="19338"/>
                    </a:cubicBezTo>
                    <a:cubicBezTo>
                      <a:pt x="8955" y="20157"/>
                      <a:pt x="8491" y="20932"/>
                      <a:pt x="7837" y="21600"/>
                    </a:cubicBezTo>
                    <a:cubicBezTo>
                      <a:pt x="8914" y="21508"/>
                      <a:pt x="9967" y="21069"/>
                      <a:pt x="10791" y="20282"/>
                    </a:cubicBezTo>
                    <a:cubicBezTo>
                      <a:pt x="11132" y="19957"/>
                      <a:pt x="11400" y="19590"/>
                      <a:pt x="11615" y="19205"/>
                    </a:cubicBezTo>
                    <a:cubicBezTo>
                      <a:pt x="13512" y="18863"/>
                      <a:pt x="15329" y="17974"/>
                      <a:pt x="16796" y="16530"/>
                    </a:cubicBezTo>
                    <a:cubicBezTo>
                      <a:pt x="20638" y="12749"/>
                      <a:pt x="20638" y="6616"/>
                      <a:pt x="16796" y="2835"/>
                    </a:cubicBezTo>
                    <a:cubicBezTo>
                      <a:pt x="14875" y="944"/>
                      <a:pt x="12356" y="0"/>
                      <a:pt x="9838" y="0"/>
                    </a:cubicBezTo>
                    <a:close/>
                    <a:moveTo>
                      <a:pt x="9838" y="3047"/>
                    </a:moveTo>
                    <a:cubicBezTo>
                      <a:pt x="11564" y="3047"/>
                      <a:pt x="13290" y="3694"/>
                      <a:pt x="14607" y="4990"/>
                    </a:cubicBezTo>
                    <a:cubicBezTo>
                      <a:pt x="17240" y="7581"/>
                      <a:pt x="17240" y="11784"/>
                      <a:pt x="14607" y="14375"/>
                    </a:cubicBezTo>
                    <a:cubicBezTo>
                      <a:pt x="11973" y="16967"/>
                      <a:pt x="7703" y="16967"/>
                      <a:pt x="5070" y="14375"/>
                    </a:cubicBezTo>
                    <a:cubicBezTo>
                      <a:pt x="2437" y="11784"/>
                      <a:pt x="2437" y="7581"/>
                      <a:pt x="5070" y="4990"/>
                    </a:cubicBezTo>
                    <a:cubicBezTo>
                      <a:pt x="6387" y="3694"/>
                      <a:pt x="8113" y="3047"/>
                      <a:pt x="9838" y="3047"/>
                    </a:cubicBezTo>
                    <a:close/>
                  </a:path>
                </a:pathLst>
              </a:custGeom>
              <a:gradFill>
                <a:gsLst>
                  <a:gs pos="82000">
                    <a:srgbClr val="1C46F2"/>
                  </a:gs>
                  <a:gs pos="24000">
                    <a:srgbClr val="00B0F0"/>
                  </a:gs>
                </a:gsLst>
                <a:lin ang="2700000" scaled="1"/>
              </a:gradFill>
              <a:ln>
                <a:noFill/>
              </a:ln>
              <a:effectLst/>
            </p:spPr>
            <p:txBody>
              <a:bodyPr anchor="ctr"/>
              <a:lstStyle/>
              <a:p>
                <a:pPr algn="ctr"/>
                <a:endParaRPr b="1">
                  <a:solidFill>
                    <a:prstClr val="black">
                      <a:lumMod val="75000"/>
                      <a:lumOff val="25000"/>
                    </a:prstClr>
                  </a:solidFill>
                  <a:latin typeface="思源黑体 CN Bold" panose="020B0800000000000000" pitchFamily="34" charset="-122"/>
                  <a:ea typeface="思源黑体 CN Bold" panose="020B0800000000000000" pitchFamily="34" charset="-122"/>
                </a:endParaRPr>
              </a:p>
            </p:txBody>
          </p:sp>
          <p:sp>
            <p:nvSpPr>
              <p:cNvPr id="26" name="形状"/>
              <p:cNvSpPr/>
              <p:nvPr/>
            </p:nvSpPr>
            <p:spPr bwMode="auto">
              <a:xfrm>
                <a:off x="5262054" y="3879122"/>
                <a:ext cx="370172" cy="3999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r>
                  <a:rPr lang="id-ID" sz="2400" b="1" dirty="0">
                    <a:gradFill>
                      <a:gsLst>
                        <a:gs pos="82000">
                          <a:srgbClr val="1C46F2"/>
                        </a:gs>
                        <a:gs pos="24000">
                          <a:srgbClr val="00B0F0"/>
                        </a:gs>
                      </a:gsLst>
                      <a:lin ang="2700000" scaled="1"/>
                    </a:gradFill>
                    <a:latin typeface="思源黑体 CN Bold" panose="020B0800000000000000" pitchFamily="34" charset="-122"/>
                    <a:ea typeface="思源黑体 CN Bold" panose="020B0800000000000000" pitchFamily="34" charset="-122"/>
                  </a:rPr>
                  <a:t>03</a:t>
                </a:r>
                <a:endParaRPr lang="id-ID" sz="2400" b="1" dirty="0">
                  <a:gradFill>
                    <a:gsLst>
                      <a:gs pos="82000">
                        <a:srgbClr val="1C46F2"/>
                      </a:gs>
                      <a:gs pos="24000">
                        <a:srgbClr val="00B0F0"/>
                      </a:gs>
                    </a:gsLst>
                    <a:lin ang="2700000" scaled="1"/>
                  </a:gradFill>
                  <a:latin typeface="思源黑体 CN Bold" panose="020B0800000000000000" pitchFamily="34" charset="-122"/>
                  <a:ea typeface="思源黑体 CN Bold" panose="020B0800000000000000" pitchFamily="34" charset="-122"/>
                </a:endParaRPr>
              </a:p>
            </p:txBody>
          </p:sp>
        </p:grpSp>
        <p:grpSp>
          <p:nvGrpSpPr>
            <p:cNvPr id="22" name="组合 21"/>
            <p:cNvGrpSpPr/>
            <p:nvPr/>
          </p:nvGrpSpPr>
          <p:grpSpPr>
            <a:xfrm>
              <a:off x="4232242" y="5193116"/>
              <a:ext cx="2259410" cy="1252676"/>
              <a:chOff x="911537" y="4196723"/>
              <a:chExt cx="2259410" cy="1252676"/>
            </a:xfrm>
          </p:grpSpPr>
          <p:sp>
            <p:nvSpPr>
              <p:cNvPr id="23" name="文本框 22"/>
              <p:cNvSpPr txBox="1"/>
              <p:nvPr/>
            </p:nvSpPr>
            <p:spPr>
              <a:xfrm>
                <a:off x="1179467" y="4196723"/>
                <a:ext cx="1723549" cy="400110"/>
              </a:xfrm>
              <a:prstGeom prst="rect">
                <a:avLst/>
              </a:prstGeom>
            </p:spPr>
            <p:txBody>
              <a:bodyPr wrap="none">
                <a:spAutoFit/>
              </a:bodyPr>
              <a:lstStyle>
                <a:defPPr>
                  <a:defRPr lang="zh-CN"/>
                </a:defPPr>
                <a:lvl1pPr algn="ctr">
                  <a:defRPr sz="2400">
                    <a:gradFill>
                      <a:gsLst>
                        <a:gs pos="100000">
                          <a:srgbClr val="003E8C">
                            <a:alpha val="85000"/>
                          </a:srgbClr>
                        </a:gs>
                        <a:gs pos="0">
                          <a:srgbClr val="086FC9"/>
                        </a:gs>
                      </a:gsLst>
                      <a:lin ang="2700000" scaled="1"/>
                    </a:gradFill>
                    <a:latin typeface="优设标题黑" panose="00000500000000000000" pitchFamily="2" charset="-122"/>
                    <a:ea typeface="优设标题黑" panose="00000500000000000000" pitchFamily="2" charset="-122"/>
                  </a:defRPr>
                </a:lvl1pPr>
              </a:lstStyle>
              <a:p>
                <a:r>
                  <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rPr>
                  <a:t>标题文字添加</a:t>
                </a:r>
                <a:endPar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endParaRPr>
              </a:p>
            </p:txBody>
          </p:sp>
          <p:sp>
            <p:nvSpPr>
              <p:cNvPr id="24" name="文本框 23"/>
              <p:cNvSpPr txBox="1"/>
              <p:nvPr/>
            </p:nvSpPr>
            <p:spPr>
              <a:xfrm>
                <a:off x="911537" y="4554795"/>
                <a:ext cx="2259410" cy="894604"/>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200" dirty="0">
                    <a:solidFill>
                      <a:prstClr val="black">
                        <a:lumMod val="75000"/>
                        <a:lumOff val="25000"/>
                      </a:prstClr>
                    </a:solidFill>
                    <a:latin typeface="思源黑体 CN Light" panose="020B0300000000000000" pitchFamily="34" charset="-122"/>
                    <a:ea typeface="思源黑体 CN Light" panose="020B0300000000000000" pitchFamily="34" charset="-122"/>
                  </a:rPr>
                  <a:t>单击此处键入文本单击此处键入文本单击此处键入文本单击此处键入文本单击</a:t>
                </a:r>
                <a:endParaRPr lang="en-US" altLang="zh-CN" sz="1200" dirty="0">
                  <a:solidFill>
                    <a:prstClr val="black">
                      <a:lumMod val="75000"/>
                      <a:lumOff val="25000"/>
                    </a:prstClr>
                  </a:solidFill>
                  <a:latin typeface="思源黑体 CN Light" panose="020B0300000000000000" pitchFamily="34" charset="-122"/>
                  <a:ea typeface="思源黑体 CN Light" panose="020B0300000000000000" pitchFamily="34" charset="-122"/>
                </a:endParaRPr>
              </a:p>
            </p:txBody>
          </p:sp>
        </p:grpSp>
      </p:grpSp>
      <p:grpSp>
        <p:nvGrpSpPr>
          <p:cNvPr id="27" name="组合 26"/>
          <p:cNvGrpSpPr/>
          <p:nvPr/>
        </p:nvGrpSpPr>
        <p:grpSpPr>
          <a:xfrm>
            <a:off x="7318899" y="3379126"/>
            <a:ext cx="2259410" cy="3066666"/>
            <a:chOff x="7116091" y="3379126"/>
            <a:chExt cx="2259410" cy="3066666"/>
          </a:xfrm>
        </p:grpSpPr>
        <p:grpSp>
          <p:nvGrpSpPr>
            <p:cNvPr id="28" name="组合 27"/>
            <p:cNvGrpSpPr/>
            <p:nvPr/>
          </p:nvGrpSpPr>
          <p:grpSpPr>
            <a:xfrm>
              <a:off x="7546242" y="3379126"/>
              <a:ext cx="1399108" cy="1560512"/>
              <a:chOff x="7546242" y="3379126"/>
              <a:chExt cx="1399108" cy="1560512"/>
            </a:xfrm>
          </p:grpSpPr>
          <p:sp>
            <p:nvSpPr>
              <p:cNvPr id="32" name="形状"/>
              <p:cNvSpPr/>
              <p:nvPr/>
            </p:nvSpPr>
            <p:spPr bwMode="auto">
              <a:xfrm>
                <a:off x="7546242" y="3379126"/>
                <a:ext cx="1399108" cy="1560512"/>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8" y="0"/>
                    </a:moveTo>
                    <a:cubicBezTo>
                      <a:pt x="7321" y="0"/>
                      <a:pt x="4802" y="944"/>
                      <a:pt x="2881" y="2835"/>
                    </a:cubicBezTo>
                    <a:cubicBezTo>
                      <a:pt x="-961" y="6616"/>
                      <a:pt x="-961" y="12749"/>
                      <a:pt x="2881" y="16530"/>
                    </a:cubicBezTo>
                    <a:cubicBezTo>
                      <a:pt x="4617" y="18240"/>
                      <a:pt x="6842" y="19168"/>
                      <a:pt x="9114" y="19332"/>
                    </a:cubicBezTo>
                    <a:cubicBezTo>
                      <a:pt x="8835" y="20154"/>
                      <a:pt x="8369" y="20930"/>
                      <a:pt x="7714" y="21600"/>
                    </a:cubicBezTo>
                    <a:cubicBezTo>
                      <a:pt x="8791" y="21508"/>
                      <a:pt x="9844" y="21069"/>
                      <a:pt x="10668" y="20282"/>
                    </a:cubicBezTo>
                    <a:cubicBezTo>
                      <a:pt x="11003" y="19962"/>
                      <a:pt x="11269" y="19602"/>
                      <a:pt x="11482" y="19223"/>
                    </a:cubicBezTo>
                    <a:cubicBezTo>
                      <a:pt x="13428" y="18900"/>
                      <a:pt x="15295" y="18008"/>
                      <a:pt x="16796" y="16530"/>
                    </a:cubicBezTo>
                    <a:cubicBezTo>
                      <a:pt x="20638" y="12749"/>
                      <a:pt x="20638" y="6616"/>
                      <a:pt x="16796" y="2835"/>
                    </a:cubicBezTo>
                    <a:cubicBezTo>
                      <a:pt x="14875" y="944"/>
                      <a:pt x="12356" y="0"/>
                      <a:pt x="9838" y="0"/>
                    </a:cubicBezTo>
                    <a:close/>
                    <a:moveTo>
                      <a:pt x="9838" y="3047"/>
                    </a:moveTo>
                    <a:cubicBezTo>
                      <a:pt x="11564" y="3047"/>
                      <a:pt x="13290" y="3694"/>
                      <a:pt x="14607" y="4990"/>
                    </a:cubicBezTo>
                    <a:cubicBezTo>
                      <a:pt x="17240" y="7581"/>
                      <a:pt x="17240" y="11784"/>
                      <a:pt x="14607" y="14375"/>
                    </a:cubicBezTo>
                    <a:cubicBezTo>
                      <a:pt x="11974" y="16967"/>
                      <a:pt x="7703" y="16967"/>
                      <a:pt x="5070" y="14375"/>
                    </a:cubicBezTo>
                    <a:cubicBezTo>
                      <a:pt x="2437" y="11784"/>
                      <a:pt x="2437" y="7581"/>
                      <a:pt x="5070" y="4990"/>
                    </a:cubicBezTo>
                    <a:cubicBezTo>
                      <a:pt x="6387" y="3694"/>
                      <a:pt x="8113" y="3047"/>
                      <a:pt x="9838" y="3047"/>
                    </a:cubicBezTo>
                    <a:close/>
                  </a:path>
                </a:pathLst>
              </a:custGeom>
              <a:gradFill>
                <a:gsLst>
                  <a:gs pos="82000">
                    <a:srgbClr val="1C46F2"/>
                  </a:gs>
                  <a:gs pos="24000">
                    <a:srgbClr val="00B0F0"/>
                  </a:gs>
                </a:gsLst>
                <a:lin ang="2700000" scaled="1"/>
              </a:gradFill>
              <a:ln>
                <a:noFill/>
              </a:ln>
              <a:effectLst/>
            </p:spPr>
            <p:txBody>
              <a:bodyPr anchor="ctr"/>
              <a:lstStyle/>
              <a:p>
                <a:pPr algn="ctr"/>
                <a:endParaRPr b="1">
                  <a:solidFill>
                    <a:prstClr val="black">
                      <a:lumMod val="75000"/>
                      <a:lumOff val="25000"/>
                    </a:prstClr>
                  </a:solidFill>
                  <a:latin typeface="思源黑体 CN Bold" panose="020B0800000000000000" pitchFamily="34" charset="-122"/>
                  <a:ea typeface="思源黑体 CN Bold" panose="020B0800000000000000" pitchFamily="34" charset="-122"/>
                </a:endParaRPr>
              </a:p>
            </p:txBody>
          </p:sp>
          <p:sp>
            <p:nvSpPr>
              <p:cNvPr id="33" name="形状"/>
              <p:cNvSpPr/>
              <p:nvPr/>
            </p:nvSpPr>
            <p:spPr bwMode="auto">
              <a:xfrm>
                <a:off x="8061149" y="3879122"/>
                <a:ext cx="369294" cy="3999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r>
                  <a:rPr lang="id-ID" sz="2400" b="1" dirty="0">
                    <a:gradFill>
                      <a:gsLst>
                        <a:gs pos="82000">
                          <a:srgbClr val="1C46F2"/>
                        </a:gs>
                        <a:gs pos="24000">
                          <a:srgbClr val="00B0F0"/>
                        </a:gs>
                      </a:gsLst>
                      <a:lin ang="2700000" scaled="1"/>
                    </a:gradFill>
                    <a:latin typeface="思源黑体 CN Bold" panose="020B0800000000000000" pitchFamily="34" charset="-122"/>
                    <a:ea typeface="思源黑体 CN Bold" panose="020B0800000000000000" pitchFamily="34" charset="-122"/>
                  </a:rPr>
                  <a:t>05</a:t>
                </a:r>
                <a:endParaRPr lang="id-ID" sz="2400" b="1" dirty="0">
                  <a:gradFill>
                    <a:gsLst>
                      <a:gs pos="82000">
                        <a:srgbClr val="1C46F2"/>
                      </a:gs>
                      <a:gs pos="24000">
                        <a:srgbClr val="00B0F0"/>
                      </a:gs>
                    </a:gsLst>
                    <a:lin ang="2700000" scaled="1"/>
                  </a:gradFill>
                  <a:latin typeface="思源黑体 CN Bold" panose="020B0800000000000000" pitchFamily="34" charset="-122"/>
                  <a:ea typeface="思源黑体 CN Bold" panose="020B0800000000000000" pitchFamily="34" charset="-122"/>
                </a:endParaRPr>
              </a:p>
            </p:txBody>
          </p:sp>
        </p:grpSp>
        <p:grpSp>
          <p:nvGrpSpPr>
            <p:cNvPr id="29" name="组合 28"/>
            <p:cNvGrpSpPr/>
            <p:nvPr/>
          </p:nvGrpSpPr>
          <p:grpSpPr>
            <a:xfrm>
              <a:off x="7116091" y="5193116"/>
              <a:ext cx="2259410" cy="1252676"/>
              <a:chOff x="911537" y="4196723"/>
              <a:chExt cx="2259410" cy="1252676"/>
            </a:xfrm>
          </p:grpSpPr>
          <p:sp>
            <p:nvSpPr>
              <p:cNvPr id="30" name="文本框 29"/>
              <p:cNvSpPr txBox="1"/>
              <p:nvPr/>
            </p:nvSpPr>
            <p:spPr>
              <a:xfrm>
                <a:off x="1179467" y="4196723"/>
                <a:ext cx="1723549" cy="400110"/>
              </a:xfrm>
              <a:prstGeom prst="rect">
                <a:avLst/>
              </a:prstGeom>
            </p:spPr>
            <p:txBody>
              <a:bodyPr wrap="none">
                <a:spAutoFit/>
              </a:bodyPr>
              <a:lstStyle>
                <a:defPPr>
                  <a:defRPr lang="zh-CN"/>
                </a:defPPr>
                <a:lvl1pPr algn="ctr">
                  <a:defRPr sz="2400">
                    <a:gradFill>
                      <a:gsLst>
                        <a:gs pos="100000">
                          <a:srgbClr val="003E8C">
                            <a:alpha val="85000"/>
                          </a:srgbClr>
                        </a:gs>
                        <a:gs pos="0">
                          <a:srgbClr val="086FC9"/>
                        </a:gs>
                      </a:gsLst>
                      <a:lin ang="2700000" scaled="1"/>
                    </a:gradFill>
                    <a:latin typeface="优设标题黑" panose="00000500000000000000" pitchFamily="2" charset="-122"/>
                    <a:ea typeface="优设标题黑" panose="00000500000000000000" pitchFamily="2" charset="-122"/>
                  </a:defRPr>
                </a:lvl1pPr>
              </a:lstStyle>
              <a:p>
                <a:r>
                  <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rPr>
                  <a:t>标题文字添加</a:t>
                </a:r>
                <a:endPar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endParaRPr>
              </a:p>
            </p:txBody>
          </p:sp>
          <p:sp>
            <p:nvSpPr>
              <p:cNvPr id="31" name="文本框 30"/>
              <p:cNvSpPr txBox="1"/>
              <p:nvPr/>
            </p:nvSpPr>
            <p:spPr>
              <a:xfrm>
                <a:off x="911537" y="4554795"/>
                <a:ext cx="2259410" cy="894604"/>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200" dirty="0">
                    <a:solidFill>
                      <a:prstClr val="black">
                        <a:lumMod val="75000"/>
                        <a:lumOff val="25000"/>
                      </a:prstClr>
                    </a:solidFill>
                    <a:latin typeface="思源黑体 CN Light" panose="020B0300000000000000" pitchFamily="34" charset="-122"/>
                    <a:ea typeface="思源黑体 CN Light" panose="020B0300000000000000" pitchFamily="34" charset="-122"/>
                  </a:rPr>
                  <a:t>单击此处键入文本单击此处键入文本单击此处键入文本单击此处键入文本单击</a:t>
                </a:r>
                <a:endParaRPr lang="en-US" altLang="zh-CN" sz="1200" dirty="0">
                  <a:solidFill>
                    <a:prstClr val="black">
                      <a:lumMod val="75000"/>
                      <a:lumOff val="25000"/>
                    </a:prstClr>
                  </a:solidFill>
                  <a:latin typeface="思源黑体 CN Light" panose="020B0300000000000000" pitchFamily="34" charset="-122"/>
                  <a:ea typeface="思源黑体 CN Light" panose="020B0300000000000000" pitchFamily="34" charset="-122"/>
                </a:endParaRPr>
              </a:p>
            </p:txBody>
          </p:sp>
        </p:grpSp>
      </p:grpSp>
      <p:grpSp>
        <p:nvGrpSpPr>
          <p:cNvPr id="34" name="组合 33"/>
          <p:cNvGrpSpPr/>
          <p:nvPr/>
        </p:nvGrpSpPr>
        <p:grpSpPr>
          <a:xfrm>
            <a:off x="2439552" y="1020406"/>
            <a:ext cx="2259410" cy="3058713"/>
            <a:chOff x="2917889" y="1020406"/>
            <a:chExt cx="2259410" cy="3058713"/>
          </a:xfrm>
        </p:grpSpPr>
        <p:grpSp>
          <p:nvGrpSpPr>
            <p:cNvPr id="35" name="组合 34"/>
            <p:cNvGrpSpPr/>
            <p:nvPr/>
          </p:nvGrpSpPr>
          <p:grpSpPr>
            <a:xfrm>
              <a:off x="3348040" y="2499310"/>
              <a:ext cx="1399108" cy="1579809"/>
              <a:chOff x="3348040" y="2499310"/>
              <a:chExt cx="1399108" cy="1579809"/>
            </a:xfrm>
          </p:grpSpPr>
          <p:sp>
            <p:nvSpPr>
              <p:cNvPr id="39" name="形状"/>
              <p:cNvSpPr/>
              <p:nvPr/>
            </p:nvSpPr>
            <p:spPr bwMode="auto">
              <a:xfrm>
                <a:off x="3348040" y="2499310"/>
                <a:ext cx="1399108" cy="1579809"/>
              </a:xfrm>
              <a:custGeom>
                <a:avLst/>
                <a:gdLst>
                  <a:gd name="T0" fmla="+- 0 10800 961"/>
                  <a:gd name="T1" fmla="*/ T0 w 19679"/>
                  <a:gd name="T2" fmla="*/ 10352 h 20704"/>
                  <a:gd name="T3" fmla="+- 0 10800 961"/>
                  <a:gd name="T4" fmla="*/ T3 w 19679"/>
                  <a:gd name="T5" fmla="*/ 10352 h 20704"/>
                  <a:gd name="T6" fmla="+- 0 10800 961"/>
                  <a:gd name="T7" fmla="*/ T6 w 19679"/>
                  <a:gd name="T8" fmla="*/ 10352 h 20704"/>
                  <a:gd name="T9" fmla="+- 0 10800 961"/>
                  <a:gd name="T10" fmla="*/ T9 w 19679"/>
                  <a:gd name="T11" fmla="*/ 10352 h 20704"/>
                </a:gdLst>
                <a:ahLst/>
                <a:cxnLst>
                  <a:cxn ang="0">
                    <a:pos x="T1" y="T2"/>
                  </a:cxn>
                  <a:cxn ang="0">
                    <a:pos x="T4" y="T5"/>
                  </a:cxn>
                  <a:cxn ang="0">
                    <a:pos x="T7" y="T8"/>
                  </a:cxn>
                  <a:cxn ang="0">
                    <a:pos x="T10" y="T11"/>
                  </a:cxn>
                </a:cxnLst>
                <a:rect l="0" t="0" r="r" b="b"/>
                <a:pathLst>
                  <a:path w="19679" h="20704">
                    <a:moveTo>
                      <a:pt x="11880" y="0"/>
                    </a:moveTo>
                    <a:cubicBezTo>
                      <a:pt x="10803" y="87"/>
                      <a:pt x="9750" y="505"/>
                      <a:pt x="8926" y="1250"/>
                    </a:cubicBezTo>
                    <a:cubicBezTo>
                      <a:pt x="8506" y="1629"/>
                      <a:pt x="8190" y="2063"/>
                      <a:pt x="7960" y="2524"/>
                    </a:cubicBezTo>
                    <a:cubicBezTo>
                      <a:pt x="6100" y="2860"/>
                      <a:pt x="4322" y="3700"/>
                      <a:pt x="2881" y="5043"/>
                    </a:cubicBezTo>
                    <a:cubicBezTo>
                      <a:pt x="-961" y="8625"/>
                      <a:pt x="-961" y="14435"/>
                      <a:pt x="2881" y="18017"/>
                    </a:cubicBezTo>
                    <a:cubicBezTo>
                      <a:pt x="6723" y="21600"/>
                      <a:pt x="12954" y="21599"/>
                      <a:pt x="16796" y="18017"/>
                    </a:cubicBezTo>
                    <a:cubicBezTo>
                      <a:pt x="20638" y="14435"/>
                      <a:pt x="20638" y="8625"/>
                      <a:pt x="16796" y="5043"/>
                    </a:cubicBezTo>
                    <a:cubicBezTo>
                      <a:pt x="15021" y="3388"/>
                      <a:pt x="12736" y="2509"/>
                      <a:pt x="10412" y="2383"/>
                    </a:cubicBezTo>
                    <a:cubicBezTo>
                      <a:pt x="10678" y="1519"/>
                      <a:pt x="11159" y="697"/>
                      <a:pt x="11880" y="0"/>
                    </a:cubicBezTo>
                    <a:close/>
                    <a:moveTo>
                      <a:pt x="9838" y="5244"/>
                    </a:moveTo>
                    <a:cubicBezTo>
                      <a:pt x="11564" y="5244"/>
                      <a:pt x="13290" y="5857"/>
                      <a:pt x="14607" y="7085"/>
                    </a:cubicBezTo>
                    <a:cubicBezTo>
                      <a:pt x="17240" y="9540"/>
                      <a:pt x="17240" y="13521"/>
                      <a:pt x="14607" y="15976"/>
                    </a:cubicBezTo>
                    <a:cubicBezTo>
                      <a:pt x="11974" y="18431"/>
                      <a:pt x="7703" y="18431"/>
                      <a:pt x="5070" y="15976"/>
                    </a:cubicBezTo>
                    <a:cubicBezTo>
                      <a:pt x="2437" y="13521"/>
                      <a:pt x="2437" y="9540"/>
                      <a:pt x="5070" y="7085"/>
                    </a:cubicBezTo>
                    <a:cubicBezTo>
                      <a:pt x="6387" y="5857"/>
                      <a:pt x="8113" y="5244"/>
                      <a:pt x="9838" y="5244"/>
                    </a:cubicBezTo>
                    <a:close/>
                  </a:path>
                </a:pathLst>
              </a:custGeom>
              <a:solidFill>
                <a:sysClr val="windowText" lastClr="000000">
                  <a:lumMod val="85000"/>
                  <a:lumOff val="15000"/>
                </a:sysClr>
              </a:solidFill>
              <a:ln>
                <a:noFill/>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1" i="0" u="none" strike="noStrike" kern="0" cap="none" spc="0" normalizeH="0" baseline="0" noProof="0">
                  <a:ln>
                    <a:noFill/>
                  </a:ln>
                  <a:solidFill>
                    <a:prstClr val="black">
                      <a:lumMod val="75000"/>
                      <a:lumOff val="25000"/>
                    </a:prstClr>
                  </a:solidFill>
                  <a:effectLst/>
                  <a:uLnTx/>
                  <a:uFillTx/>
                  <a:latin typeface="思源黑体 CN Bold" panose="020B0800000000000000" pitchFamily="34" charset="-122"/>
                  <a:ea typeface="思源黑体 CN Bold" panose="020B0800000000000000" pitchFamily="34" charset="-122"/>
                </a:endParaRPr>
              </a:p>
            </p:txBody>
          </p:sp>
          <p:sp>
            <p:nvSpPr>
              <p:cNvPr id="40" name="形状"/>
              <p:cNvSpPr/>
              <p:nvPr/>
            </p:nvSpPr>
            <p:spPr bwMode="auto">
              <a:xfrm>
                <a:off x="3862947" y="3179128"/>
                <a:ext cx="369295" cy="3999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id-ID" sz="2400" b="1" i="0" u="none" strike="noStrike" kern="0" cap="none" spc="0" normalizeH="0" baseline="0" noProof="0" dirty="0">
                    <a:ln>
                      <a:noFill/>
                    </a:ln>
                    <a:solidFill>
                      <a:prstClr val="black">
                        <a:lumMod val="75000"/>
                        <a:lumOff val="25000"/>
                      </a:prstClr>
                    </a:solidFill>
                    <a:effectLst/>
                    <a:uLnTx/>
                    <a:uFillTx/>
                    <a:latin typeface="思源黑体 CN Bold" panose="020B0800000000000000" pitchFamily="34" charset="-122"/>
                    <a:ea typeface="思源黑体 CN Bold" panose="020B0800000000000000" pitchFamily="34" charset="-122"/>
                  </a:rPr>
                  <a:t>02</a:t>
                </a:r>
                <a:endParaRPr kumimoji="0" lang="id-ID" sz="2400" b="1" i="0" u="none" strike="noStrike" kern="0" cap="none" spc="0" normalizeH="0" baseline="0" noProof="0" dirty="0">
                  <a:ln>
                    <a:noFill/>
                  </a:ln>
                  <a:solidFill>
                    <a:prstClr val="black">
                      <a:lumMod val="75000"/>
                      <a:lumOff val="25000"/>
                    </a:prstClr>
                  </a:solidFill>
                  <a:effectLst/>
                  <a:uLnTx/>
                  <a:uFillTx/>
                  <a:latin typeface="思源黑体 CN Bold" panose="020B0800000000000000" pitchFamily="34" charset="-122"/>
                  <a:ea typeface="思源黑体 CN Bold" panose="020B0800000000000000" pitchFamily="34" charset="-122"/>
                </a:endParaRPr>
              </a:p>
            </p:txBody>
          </p:sp>
        </p:grpSp>
        <p:grpSp>
          <p:nvGrpSpPr>
            <p:cNvPr id="36" name="组合 35"/>
            <p:cNvGrpSpPr/>
            <p:nvPr/>
          </p:nvGrpSpPr>
          <p:grpSpPr>
            <a:xfrm>
              <a:off x="2917889" y="1020406"/>
              <a:ext cx="2259410" cy="1252676"/>
              <a:chOff x="911537" y="4196723"/>
              <a:chExt cx="2259410" cy="1252676"/>
            </a:xfrm>
          </p:grpSpPr>
          <p:sp>
            <p:nvSpPr>
              <p:cNvPr id="37" name="文本框 36"/>
              <p:cNvSpPr txBox="1"/>
              <p:nvPr/>
            </p:nvSpPr>
            <p:spPr>
              <a:xfrm>
                <a:off x="1179467" y="4196723"/>
                <a:ext cx="1723549" cy="400110"/>
              </a:xfrm>
              <a:prstGeom prst="rect">
                <a:avLst/>
              </a:prstGeom>
            </p:spPr>
            <p:txBody>
              <a:bodyPr wrap="none">
                <a:spAutoFit/>
              </a:bodyPr>
              <a:lstStyle>
                <a:defPPr>
                  <a:defRPr lang="zh-CN"/>
                </a:defPPr>
                <a:lvl1pPr algn="ctr">
                  <a:defRPr sz="2400">
                    <a:gradFill>
                      <a:gsLst>
                        <a:gs pos="100000">
                          <a:srgbClr val="003E8C">
                            <a:alpha val="85000"/>
                          </a:srgbClr>
                        </a:gs>
                        <a:gs pos="0">
                          <a:srgbClr val="086FC9"/>
                        </a:gs>
                      </a:gsLst>
                      <a:lin ang="2700000" scaled="1"/>
                    </a:gradFill>
                    <a:latin typeface="优设标题黑" panose="00000500000000000000" pitchFamily="2" charset="-122"/>
                    <a:ea typeface="优设标题黑" panose="00000500000000000000" pitchFamily="2" charset="-122"/>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a:ln>
                      <a:noFill/>
                    </a:ln>
                    <a:solidFill>
                      <a:prstClr val="black">
                        <a:lumMod val="75000"/>
                        <a:lumOff val="25000"/>
                      </a:prstClr>
                    </a:solidFill>
                    <a:effectLst/>
                    <a:uLnTx/>
                    <a:uFillTx/>
                    <a:latin typeface="思源黑体 CN Bold" panose="020B0800000000000000" pitchFamily="34" charset="-122"/>
                    <a:ea typeface="思源黑体 CN Bold" panose="020B0800000000000000" pitchFamily="34" charset="-122"/>
                  </a:rPr>
                  <a:t>标题文字添加</a:t>
                </a:r>
                <a:endParaRPr kumimoji="0" lang="zh-CN" altLang="en-US" sz="2000" b="0" i="0" u="none" strike="noStrike" kern="0" cap="none" spc="0" normalizeH="0" baseline="0" noProof="0" dirty="0">
                  <a:ln>
                    <a:noFill/>
                  </a:ln>
                  <a:solidFill>
                    <a:prstClr val="black">
                      <a:lumMod val="75000"/>
                      <a:lumOff val="25000"/>
                    </a:prstClr>
                  </a:solidFill>
                  <a:effectLst/>
                  <a:uLnTx/>
                  <a:uFillTx/>
                  <a:latin typeface="思源黑体 CN Bold" panose="020B0800000000000000" pitchFamily="34" charset="-122"/>
                  <a:ea typeface="思源黑体 CN Bold" panose="020B0800000000000000" pitchFamily="34" charset="-122"/>
                </a:endParaRPr>
              </a:p>
            </p:txBody>
          </p:sp>
          <p:sp>
            <p:nvSpPr>
              <p:cNvPr id="38" name="文本框 37"/>
              <p:cNvSpPr txBox="1"/>
              <p:nvPr/>
            </p:nvSpPr>
            <p:spPr>
              <a:xfrm>
                <a:off x="911537" y="4554795"/>
                <a:ext cx="2259410" cy="894604"/>
              </a:xfrm>
              <a:prstGeom prst="rect">
                <a:avLst/>
              </a:prstGeom>
              <a:noFill/>
            </p:spPr>
            <p:txBody>
              <a:bodyPr wrap="square" rtlCol="0">
                <a:spAutoFit/>
                <a:scene3d>
                  <a:camera prst="orthographicFront"/>
                  <a:lightRig rig="threePt" dir="t"/>
                </a:scene3d>
                <a:sp3d contourW="12700"/>
              </a:bodyPr>
              <a:lstStyle/>
              <a:p>
                <a:pPr marL="0" marR="0" lvl="0" indent="0" algn="ctr" defTabSz="914400"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rPr>
                  <a:t>单击此处键入文本单击此处键入文本单击此处键入文本单击此处键入文本单击</a:t>
                </a:r>
                <a:endParaRPr kumimoji="0" lang="en-US" altLang="zh-CN" sz="1200" b="0" i="0" u="none" strike="noStrike" kern="0" cap="none" spc="0" normalizeH="0" baseline="0" noProof="0" dirty="0">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endParaRPr>
              </a:p>
            </p:txBody>
          </p:sp>
        </p:grpSp>
      </p:grpSp>
      <p:grpSp>
        <p:nvGrpSpPr>
          <p:cNvPr id="41" name="组合 40"/>
          <p:cNvGrpSpPr/>
          <p:nvPr/>
        </p:nvGrpSpPr>
        <p:grpSpPr>
          <a:xfrm>
            <a:off x="5692450" y="1020406"/>
            <a:ext cx="2259410" cy="3058713"/>
            <a:chOff x="5716544" y="1020406"/>
            <a:chExt cx="2259410" cy="3058713"/>
          </a:xfrm>
        </p:grpSpPr>
        <p:grpSp>
          <p:nvGrpSpPr>
            <p:cNvPr id="42" name="组合 41"/>
            <p:cNvGrpSpPr/>
            <p:nvPr/>
          </p:nvGrpSpPr>
          <p:grpSpPr>
            <a:xfrm>
              <a:off x="6146257" y="2499310"/>
              <a:ext cx="1399985" cy="1579809"/>
              <a:chOff x="6146257" y="2499310"/>
              <a:chExt cx="1399985" cy="1579809"/>
            </a:xfrm>
          </p:grpSpPr>
          <p:sp>
            <p:nvSpPr>
              <p:cNvPr id="46" name="形状"/>
              <p:cNvSpPr/>
              <p:nvPr/>
            </p:nvSpPr>
            <p:spPr bwMode="auto">
              <a:xfrm>
                <a:off x="6146257" y="2499310"/>
                <a:ext cx="1399985" cy="1579809"/>
              </a:xfrm>
              <a:custGeom>
                <a:avLst/>
                <a:gdLst>
                  <a:gd name="T0" fmla="+- 0 10800 961"/>
                  <a:gd name="T1" fmla="*/ T0 w 19679"/>
                  <a:gd name="T2" fmla="*/ 10352 h 20704"/>
                  <a:gd name="T3" fmla="+- 0 10800 961"/>
                  <a:gd name="T4" fmla="*/ T3 w 19679"/>
                  <a:gd name="T5" fmla="*/ 10352 h 20704"/>
                  <a:gd name="T6" fmla="+- 0 10800 961"/>
                  <a:gd name="T7" fmla="*/ T6 w 19679"/>
                  <a:gd name="T8" fmla="*/ 10352 h 20704"/>
                  <a:gd name="T9" fmla="+- 0 10800 961"/>
                  <a:gd name="T10" fmla="*/ T9 w 19679"/>
                  <a:gd name="T11" fmla="*/ 10352 h 20704"/>
                </a:gdLst>
                <a:ahLst/>
                <a:cxnLst>
                  <a:cxn ang="0">
                    <a:pos x="T1" y="T2"/>
                  </a:cxn>
                  <a:cxn ang="0">
                    <a:pos x="T4" y="T5"/>
                  </a:cxn>
                  <a:cxn ang="0">
                    <a:pos x="T7" y="T8"/>
                  </a:cxn>
                  <a:cxn ang="0">
                    <a:pos x="T10" y="T11"/>
                  </a:cxn>
                </a:cxnLst>
                <a:rect l="0" t="0" r="r" b="b"/>
                <a:pathLst>
                  <a:path w="19679" h="20704">
                    <a:moveTo>
                      <a:pt x="11963" y="0"/>
                    </a:moveTo>
                    <a:cubicBezTo>
                      <a:pt x="10886" y="87"/>
                      <a:pt x="9837" y="505"/>
                      <a:pt x="9012" y="1250"/>
                    </a:cubicBezTo>
                    <a:cubicBezTo>
                      <a:pt x="8596" y="1626"/>
                      <a:pt x="8279" y="2055"/>
                      <a:pt x="8050" y="2513"/>
                    </a:cubicBezTo>
                    <a:cubicBezTo>
                      <a:pt x="6157" y="2837"/>
                      <a:pt x="4344" y="3678"/>
                      <a:pt x="2881" y="5043"/>
                    </a:cubicBezTo>
                    <a:cubicBezTo>
                      <a:pt x="-961" y="8625"/>
                      <a:pt x="-961" y="14435"/>
                      <a:pt x="2881" y="18017"/>
                    </a:cubicBezTo>
                    <a:cubicBezTo>
                      <a:pt x="6723" y="21600"/>
                      <a:pt x="12954" y="21599"/>
                      <a:pt x="16796" y="18017"/>
                    </a:cubicBezTo>
                    <a:cubicBezTo>
                      <a:pt x="20638" y="14435"/>
                      <a:pt x="20638" y="8625"/>
                      <a:pt x="16796" y="5043"/>
                    </a:cubicBezTo>
                    <a:cubicBezTo>
                      <a:pt x="15042" y="3408"/>
                      <a:pt x="12790" y="2528"/>
                      <a:pt x="10495" y="2386"/>
                    </a:cubicBezTo>
                    <a:cubicBezTo>
                      <a:pt x="10761" y="1521"/>
                      <a:pt x="11241" y="697"/>
                      <a:pt x="11963" y="0"/>
                    </a:cubicBezTo>
                    <a:close/>
                    <a:moveTo>
                      <a:pt x="9838" y="5244"/>
                    </a:moveTo>
                    <a:cubicBezTo>
                      <a:pt x="11564" y="5244"/>
                      <a:pt x="13290" y="5857"/>
                      <a:pt x="14607" y="7085"/>
                    </a:cubicBezTo>
                    <a:cubicBezTo>
                      <a:pt x="17240" y="9540"/>
                      <a:pt x="17240" y="13521"/>
                      <a:pt x="14607" y="15976"/>
                    </a:cubicBezTo>
                    <a:cubicBezTo>
                      <a:pt x="11974" y="18431"/>
                      <a:pt x="7703" y="18431"/>
                      <a:pt x="5070" y="15976"/>
                    </a:cubicBezTo>
                    <a:cubicBezTo>
                      <a:pt x="2437" y="13521"/>
                      <a:pt x="2437" y="9540"/>
                      <a:pt x="5070" y="7085"/>
                    </a:cubicBezTo>
                    <a:cubicBezTo>
                      <a:pt x="6387" y="5857"/>
                      <a:pt x="8113" y="5244"/>
                      <a:pt x="9838" y="5244"/>
                    </a:cubicBezTo>
                    <a:close/>
                  </a:path>
                </a:pathLst>
              </a:custGeom>
              <a:solidFill>
                <a:sysClr val="windowText" lastClr="000000">
                  <a:lumMod val="85000"/>
                  <a:lumOff val="15000"/>
                </a:sysClr>
              </a:solidFill>
              <a:ln>
                <a:noFill/>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1" i="0" u="none" strike="noStrike" kern="0" cap="none" spc="0" normalizeH="0" baseline="0" noProof="0">
                  <a:ln>
                    <a:noFill/>
                  </a:ln>
                  <a:solidFill>
                    <a:prstClr val="black">
                      <a:lumMod val="75000"/>
                      <a:lumOff val="25000"/>
                    </a:prstClr>
                  </a:solidFill>
                  <a:effectLst/>
                  <a:uLnTx/>
                  <a:uFillTx/>
                  <a:latin typeface="思源黑体 CN Bold" panose="020B0800000000000000" pitchFamily="34" charset="-122"/>
                  <a:ea typeface="思源黑体 CN Bold" panose="020B0800000000000000" pitchFamily="34" charset="-122"/>
                </a:endParaRPr>
              </a:p>
            </p:txBody>
          </p:sp>
          <p:sp>
            <p:nvSpPr>
              <p:cNvPr id="47" name="形状"/>
              <p:cNvSpPr/>
              <p:nvPr/>
            </p:nvSpPr>
            <p:spPr bwMode="auto">
              <a:xfrm>
                <a:off x="6661163" y="3179128"/>
                <a:ext cx="370172" cy="3999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id-ID" sz="2400" b="1" i="0" u="none" strike="noStrike" kern="0" cap="none" spc="0" normalizeH="0" baseline="0" noProof="0">
                    <a:ln>
                      <a:noFill/>
                    </a:ln>
                    <a:solidFill>
                      <a:prstClr val="black">
                        <a:lumMod val="75000"/>
                        <a:lumOff val="25000"/>
                      </a:prstClr>
                    </a:solidFill>
                    <a:effectLst/>
                    <a:uLnTx/>
                    <a:uFillTx/>
                    <a:latin typeface="思源黑体 CN Bold" panose="020B0800000000000000" pitchFamily="34" charset="-122"/>
                    <a:ea typeface="思源黑体 CN Bold" panose="020B0800000000000000" pitchFamily="34" charset="-122"/>
                  </a:rPr>
                  <a:t>04</a:t>
                </a:r>
                <a:endParaRPr kumimoji="0" lang="id-ID" sz="2400" b="1" i="0" u="none" strike="noStrike" kern="0" cap="none" spc="0" normalizeH="0" baseline="0" noProof="0">
                  <a:ln>
                    <a:noFill/>
                  </a:ln>
                  <a:solidFill>
                    <a:prstClr val="black">
                      <a:lumMod val="75000"/>
                      <a:lumOff val="25000"/>
                    </a:prstClr>
                  </a:solidFill>
                  <a:effectLst/>
                  <a:uLnTx/>
                  <a:uFillTx/>
                  <a:latin typeface="思源黑体 CN Bold" panose="020B0800000000000000" pitchFamily="34" charset="-122"/>
                  <a:ea typeface="思源黑体 CN Bold" panose="020B0800000000000000" pitchFamily="34" charset="-122"/>
                </a:endParaRPr>
              </a:p>
            </p:txBody>
          </p:sp>
        </p:grpSp>
        <p:grpSp>
          <p:nvGrpSpPr>
            <p:cNvPr id="43" name="组合 42"/>
            <p:cNvGrpSpPr/>
            <p:nvPr/>
          </p:nvGrpSpPr>
          <p:grpSpPr>
            <a:xfrm>
              <a:off x="5716544" y="1020406"/>
              <a:ext cx="2259410" cy="1252676"/>
              <a:chOff x="911537" y="4196723"/>
              <a:chExt cx="2259410" cy="1252676"/>
            </a:xfrm>
          </p:grpSpPr>
          <p:sp>
            <p:nvSpPr>
              <p:cNvPr id="44" name="文本框 43"/>
              <p:cNvSpPr txBox="1"/>
              <p:nvPr/>
            </p:nvSpPr>
            <p:spPr>
              <a:xfrm>
                <a:off x="1179467" y="4196723"/>
                <a:ext cx="1723549" cy="400110"/>
              </a:xfrm>
              <a:prstGeom prst="rect">
                <a:avLst/>
              </a:prstGeom>
            </p:spPr>
            <p:txBody>
              <a:bodyPr wrap="none">
                <a:spAutoFit/>
              </a:bodyPr>
              <a:lstStyle>
                <a:defPPr>
                  <a:defRPr lang="zh-CN"/>
                </a:defPPr>
                <a:lvl1pPr algn="ctr">
                  <a:defRPr sz="2400">
                    <a:gradFill>
                      <a:gsLst>
                        <a:gs pos="100000">
                          <a:srgbClr val="003E8C">
                            <a:alpha val="85000"/>
                          </a:srgbClr>
                        </a:gs>
                        <a:gs pos="0">
                          <a:srgbClr val="086FC9"/>
                        </a:gs>
                      </a:gsLst>
                      <a:lin ang="2700000" scaled="1"/>
                    </a:gradFill>
                    <a:latin typeface="优设标题黑" panose="00000500000000000000" pitchFamily="2" charset="-122"/>
                    <a:ea typeface="优设标题黑" panose="00000500000000000000" pitchFamily="2" charset="-122"/>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a:ln>
                      <a:noFill/>
                    </a:ln>
                    <a:solidFill>
                      <a:prstClr val="black">
                        <a:lumMod val="75000"/>
                        <a:lumOff val="25000"/>
                      </a:prstClr>
                    </a:solidFill>
                    <a:effectLst/>
                    <a:uLnTx/>
                    <a:uFillTx/>
                    <a:latin typeface="思源黑体 CN Bold" panose="020B0800000000000000" pitchFamily="34" charset="-122"/>
                    <a:ea typeface="思源黑体 CN Bold" panose="020B0800000000000000" pitchFamily="34" charset="-122"/>
                  </a:rPr>
                  <a:t>标题文字添加</a:t>
                </a:r>
                <a:endParaRPr kumimoji="0" lang="zh-CN" altLang="en-US" sz="2000" b="0" i="0" u="none" strike="noStrike" kern="0" cap="none" spc="0" normalizeH="0" baseline="0" noProof="0" dirty="0">
                  <a:ln>
                    <a:noFill/>
                  </a:ln>
                  <a:solidFill>
                    <a:prstClr val="black">
                      <a:lumMod val="75000"/>
                      <a:lumOff val="25000"/>
                    </a:prstClr>
                  </a:solidFill>
                  <a:effectLst/>
                  <a:uLnTx/>
                  <a:uFillTx/>
                  <a:latin typeface="思源黑体 CN Bold" panose="020B0800000000000000" pitchFamily="34" charset="-122"/>
                  <a:ea typeface="思源黑体 CN Bold" panose="020B0800000000000000" pitchFamily="34" charset="-122"/>
                </a:endParaRPr>
              </a:p>
            </p:txBody>
          </p:sp>
          <p:sp>
            <p:nvSpPr>
              <p:cNvPr id="45" name="文本框 44"/>
              <p:cNvSpPr txBox="1"/>
              <p:nvPr/>
            </p:nvSpPr>
            <p:spPr>
              <a:xfrm>
                <a:off x="911537" y="4554795"/>
                <a:ext cx="2259410" cy="894604"/>
              </a:xfrm>
              <a:prstGeom prst="rect">
                <a:avLst/>
              </a:prstGeom>
              <a:noFill/>
            </p:spPr>
            <p:txBody>
              <a:bodyPr wrap="square" rtlCol="0">
                <a:spAutoFit/>
                <a:scene3d>
                  <a:camera prst="orthographicFront"/>
                  <a:lightRig rig="threePt" dir="t"/>
                </a:scene3d>
                <a:sp3d contourW="12700"/>
              </a:bodyPr>
              <a:lstStyle/>
              <a:p>
                <a:pPr marL="0" marR="0" lvl="0" indent="0" algn="ctr" defTabSz="914400"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rPr>
                  <a:t>单击此处键入文本单击此处键入文本单击此处键入文本单击此处键入文本单击</a:t>
                </a:r>
                <a:endParaRPr kumimoji="0" lang="en-US" altLang="zh-CN" sz="1200" b="0" i="0" u="none" strike="noStrike" kern="0" cap="none" spc="0" normalizeH="0" baseline="0" noProof="0" dirty="0">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endParaRPr>
              </a:p>
            </p:txBody>
          </p:sp>
        </p:grpSp>
      </p:grpSp>
      <p:grpSp>
        <p:nvGrpSpPr>
          <p:cNvPr id="48" name="组合 47"/>
          <p:cNvGrpSpPr/>
          <p:nvPr/>
        </p:nvGrpSpPr>
        <p:grpSpPr>
          <a:xfrm>
            <a:off x="8945350" y="1020406"/>
            <a:ext cx="2259410" cy="3058713"/>
            <a:chOff x="8430443" y="1020406"/>
            <a:chExt cx="2259410" cy="3058713"/>
          </a:xfrm>
        </p:grpSpPr>
        <p:grpSp>
          <p:nvGrpSpPr>
            <p:cNvPr id="49" name="组合 48"/>
            <p:cNvGrpSpPr/>
            <p:nvPr/>
          </p:nvGrpSpPr>
          <p:grpSpPr>
            <a:xfrm>
              <a:off x="8860594" y="2499310"/>
              <a:ext cx="1399109" cy="1579809"/>
              <a:chOff x="8945350" y="2499310"/>
              <a:chExt cx="1399109" cy="1579809"/>
            </a:xfrm>
          </p:grpSpPr>
          <p:sp>
            <p:nvSpPr>
              <p:cNvPr id="53" name="形状"/>
              <p:cNvSpPr/>
              <p:nvPr/>
            </p:nvSpPr>
            <p:spPr bwMode="auto">
              <a:xfrm>
                <a:off x="8945350" y="2499310"/>
                <a:ext cx="1399109" cy="1579809"/>
              </a:xfrm>
              <a:custGeom>
                <a:avLst/>
                <a:gdLst>
                  <a:gd name="T0" fmla="+- 0 10800 961"/>
                  <a:gd name="T1" fmla="*/ T0 w 19679"/>
                  <a:gd name="T2" fmla="*/ 10352 h 20704"/>
                  <a:gd name="T3" fmla="+- 0 10800 961"/>
                  <a:gd name="T4" fmla="*/ T3 w 19679"/>
                  <a:gd name="T5" fmla="*/ 10352 h 20704"/>
                  <a:gd name="T6" fmla="+- 0 10800 961"/>
                  <a:gd name="T7" fmla="*/ T6 w 19679"/>
                  <a:gd name="T8" fmla="*/ 10352 h 20704"/>
                  <a:gd name="T9" fmla="+- 0 10800 961"/>
                  <a:gd name="T10" fmla="*/ T9 w 19679"/>
                  <a:gd name="T11" fmla="*/ 10352 h 20704"/>
                </a:gdLst>
                <a:ahLst/>
                <a:cxnLst>
                  <a:cxn ang="0">
                    <a:pos x="T1" y="T2"/>
                  </a:cxn>
                  <a:cxn ang="0">
                    <a:pos x="T4" y="T5"/>
                  </a:cxn>
                  <a:cxn ang="0">
                    <a:pos x="T7" y="T8"/>
                  </a:cxn>
                  <a:cxn ang="0">
                    <a:pos x="T10" y="T11"/>
                  </a:cxn>
                </a:cxnLst>
                <a:rect l="0" t="0" r="r" b="b"/>
                <a:pathLst>
                  <a:path w="19679" h="20704">
                    <a:moveTo>
                      <a:pt x="11880" y="0"/>
                    </a:moveTo>
                    <a:cubicBezTo>
                      <a:pt x="10803" y="87"/>
                      <a:pt x="9750" y="505"/>
                      <a:pt x="8926" y="1250"/>
                    </a:cubicBezTo>
                    <a:cubicBezTo>
                      <a:pt x="8506" y="1629"/>
                      <a:pt x="8190" y="2063"/>
                      <a:pt x="7960" y="2524"/>
                    </a:cubicBezTo>
                    <a:cubicBezTo>
                      <a:pt x="6098" y="2859"/>
                      <a:pt x="4322" y="3699"/>
                      <a:pt x="2881" y="5043"/>
                    </a:cubicBezTo>
                    <a:cubicBezTo>
                      <a:pt x="-961" y="8625"/>
                      <a:pt x="-961" y="14435"/>
                      <a:pt x="2881" y="18017"/>
                    </a:cubicBezTo>
                    <a:cubicBezTo>
                      <a:pt x="6723" y="21600"/>
                      <a:pt x="12954" y="21599"/>
                      <a:pt x="16796" y="18017"/>
                    </a:cubicBezTo>
                    <a:cubicBezTo>
                      <a:pt x="20638" y="14435"/>
                      <a:pt x="20638" y="8625"/>
                      <a:pt x="16796" y="5043"/>
                    </a:cubicBezTo>
                    <a:cubicBezTo>
                      <a:pt x="15021" y="3388"/>
                      <a:pt x="12736" y="2509"/>
                      <a:pt x="10412" y="2383"/>
                    </a:cubicBezTo>
                    <a:cubicBezTo>
                      <a:pt x="10678" y="1519"/>
                      <a:pt x="11159" y="697"/>
                      <a:pt x="11880" y="0"/>
                    </a:cubicBezTo>
                    <a:close/>
                    <a:moveTo>
                      <a:pt x="9838" y="5244"/>
                    </a:moveTo>
                    <a:cubicBezTo>
                      <a:pt x="11564" y="5244"/>
                      <a:pt x="13290" y="5857"/>
                      <a:pt x="14607" y="7085"/>
                    </a:cubicBezTo>
                    <a:cubicBezTo>
                      <a:pt x="17240" y="9540"/>
                      <a:pt x="17240" y="13521"/>
                      <a:pt x="14607" y="15976"/>
                    </a:cubicBezTo>
                    <a:cubicBezTo>
                      <a:pt x="11974" y="18431"/>
                      <a:pt x="7703" y="18431"/>
                      <a:pt x="5070" y="15976"/>
                    </a:cubicBezTo>
                    <a:cubicBezTo>
                      <a:pt x="2437" y="13521"/>
                      <a:pt x="2437" y="9540"/>
                      <a:pt x="5070" y="7085"/>
                    </a:cubicBezTo>
                    <a:cubicBezTo>
                      <a:pt x="6387" y="5857"/>
                      <a:pt x="8113" y="5244"/>
                      <a:pt x="9838" y="5244"/>
                    </a:cubicBezTo>
                    <a:close/>
                  </a:path>
                </a:pathLst>
              </a:custGeom>
              <a:solidFill>
                <a:sysClr val="windowText" lastClr="000000">
                  <a:lumMod val="85000"/>
                  <a:lumOff val="15000"/>
                </a:sysClr>
              </a:solidFill>
              <a:ln>
                <a:noFill/>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1" i="0" u="none" strike="noStrike" kern="0" cap="none" spc="0" normalizeH="0" baseline="0" noProof="0">
                  <a:ln>
                    <a:noFill/>
                  </a:ln>
                  <a:solidFill>
                    <a:prstClr val="black">
                      <a:lumMod val="75000"/>
                      <a:lumOff val="25000"/>
                    </a:prstClr>
                  </a:solidFill>
                  <a:effectLst/>
                  <a:uLnTx/>
                  <a:uFillTx/>
                  <a:latin typeface="思源黑体 CN Bold" panose="020B0800000000000000" pitchFamily="34" charset="-122"/>
                  <a:ea typeface="思源黑体 CN Bold" panose="020B0800000000000000" pitchFamily="34" charset="-122"/>
                </a:endParaRPr>
              </a:p>
            </p:txBody>
          </p:sp>
          <p:sp>
            <p:nvSpPr>
              <p:cNvPr id="54" name="形状"/>
              <p:cNvSpPr/>
              <p:nvPr/>
            </p:nvSpPr>
            <p:spPr bwMode="auto">
              <a:xfrm>
                <a:off x="9460257" y="3179128"/>
                <a:ext cx="369294" cy="3999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id-ID" sz="2400" b="1" i="0" u="none" strike="noStrike" kern="0" cap="none" spc="0" normalizeH="0" baseline="0" noProof="0" dirty="0">
                    <a:ln>
                      <a:noFill/>
                    </a:ln>
                    <a:solidFill>
                      <a:prstClr val="black">
                        <a:lumMod val="75000"/>
                        <a:lumOff val="25000"/>
                      </a:prstClr>
                    </a:solidFill>
                    <a:effectLst/>
                    <a:uLnTx/>
                    <a:uFillTx/>
                    <a:latin typeface="思源黑体 CN Bold" panose="020B0800000000000000" pitchFamily="34" charset="-122"/>
                    <a:ea typeface="思源黑体 CN Bold" panose="020B0800000000000000" pitchFamily="34" charset="-122"/>
                  </a:rPr>
                  <a:t>06</a:t>
                </a:r>
                <a:endParaRPr kumimoji="0" lang="id-ID" sz="2400" b="1" i="0" u="none" strike="noStrike" kern="0" cap="none" spc="0" normalizeH="0" baseline="0" noProof="0" dirty="0">
                  <a:ln>
                    <a:noFill/>
                  </a:ln>
                  <a:solidFill>
                    <a:prstClr val="black">
                      <a:lumMod val="75000"/>
                      <a:lumOff val="25000"/>
                    </a:prstClr>
                  </a:solidFill>
                  <a:effectLst/>
                  <a:uLnTx/>
                  <a:uFillTx/>
                  <a:latin typeface="思源黑体 CN Bold" panose="020B0800000000000000" pitchFamily="34" charset="-122"/>
                  <a:ea typeface="思源黑体 CN Bold" panose="020B0800000000000000" pitchFamily="34" charset="-122"/>
                </a:endParaRPr>
              </a:p>
            </p:txBody>
          </p:sp>
        </p:grpSp>
        <p:grpSp>
          <p:nvGrpSpPr>
            <p:cNvPr id="50" name="组合 49"/>
            <p:cNvGrpSpPr/>
            <p:nvPr/>
          </p:nvGrpSpPr>
          <p:grpSpPr>
            <a:xfrm>
              <a:off x="8430443" y="1020406"/>
              <a:ext cx="2259410" cy="1252676"/>
              <a:chOff x="911537" y="4196723"/>
              <a:chExt cx="2259410" cy="1252676"/>
            </a:xfrm>
          </p:grpSpPr>
          <p:sp>
            <p:nvSpPr>
              <p:cNvPr id="51" name="文本框 50"/>
              <p:cNvSpPr txBox="1"/>
              <p:nvPr/>
            </p:nvSpPr>
            <p:spPr>
              <a:xfrm>
                <a:off x="1179467" y="4196723"/>
                <a:ext cx="1723549" cy="400110"/>
              </a:xfrm>
              <a:prstGeom prst="rect">
                <a:avLst/>
              </a:prstGeom>
            </p:spPr>
            <p:txBody>
              <a:bodyPr wrap="none">
                <a:spAutoFit/>
              </a:bodyPr>
              <a:lstStyle>
                <a:defPPr>
                  <a:defRPr lang="zh-CN"/>
                </a:defPPr>
                <a:lvl1pPr algn="ctr">
                  <a:defRPr sz="2400">
                    <a:gradFill>
                      <a:gsLst>
                        <a:gs pos="100000">
                          <a:srgbClr val="003E8C">
                            <a:alpha val="85000"/>
                          </a:srgbClr>
                        </a:gs>
                        <a:gs pos="0">
                          <a:srgbClr val="086FC9"/>
                        </a:gs>
                      </a:gsLst>
                      <a:lin ang="2700000" scaled="1"/>
                    </a:gradFill>
                    <a:latin typeface="优设标题黑" panose="00000500000000000000" pitchFamily="2" charset="-122"/>
                    <a:ea typeface="优设标题黑" panose="00000500000000000000" pitchFamily="2" charset="-122"/>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a:ln>
                      <a:noFill/>
                    </a:ln>
                    <a:solidFill>
                      <a:prstClr val="black">
                        <a:lumMod val="75000"/>
                        <a:lumOff val="25000"/>
                      </a:prstClr>
                    </a:solidFill>
                    <a:effectLst/>
                    <a:uLnTx/>
                    <a:uFillTx/>
                    <a:latin typeface="思源黑体 CN Bold" panose="020B0800000000000000" pitchFamily="34" charset="-122"/>
                    <a:ea typeface="思源黑体 CN Bold" panose="020B0800000000000000" pitchFamily="34" charset="-122"/>
                  </a:rPr>
                  <a:t>标题文字添加</a:t>
                </a:r>
                <a:endParaRPr kumimoji="0" lang="zh-CN" altLang="en-US" sz="2000" b="0" i="0" u="none" strike="noStrike" kern="0" cap="none" spc="0" normalizeH="0" baseline="0" noProof="0" dirty="0">
                  <a:ln>
                    <a:noFill/>
                  </a:ln>
                  <a:solidFill>
                    <a:prstClr val="black">
                      <a:lumMod val="75000"/>
                      <a:lumOff val="25000"/>
                    </a:prstClr>
                  </a:solidFill>
                  <a:effectLst/>
                  <a:uLnTx/>
                  <a:uFillTx/>
                  <a:latin typeface="思源黑体 CN Bold" panose="020B0800000000000000" pitchFamily="34" charset="-122"/>
                  <a:ea typeface="思源黑体 CN Bold" panose="020B0800000000000000" pitchFamily="34" charset="-122"/>
                </a:endParaRPr>
              </a:p>
            </p:txBody>
          </p:sp>
          <p:sp>
            <p:nvSpPr>
              <p:cNvPr id="52" name="文本框 51"/>
              <p:cNvSpPr txBox="1"/>
              <p:nvPr/>
            </p:nvSpPr>
            <p:spPr>
              <a:xfrm>
                <a:off x="911537" y="4554795"/>
                <a:ext cx="2259410" cy="894604"/>
              </a:xfrm>
              <a:prstGeom prst="rect">
                <a:avLst/>
              </a:prstGeom>
              <a:noFill/>
            </p:spPr>
            <p:txBody>
              <a:bodyPr wrap="square" rtlCol="0">
                <a:spAutoFit/>
                <a:scene3d>
                  <a:camera prst="orthographicFront"/>
                  <a:lightRig rig="threePt" dir="t"/>
                </a:scene3d>
                <a:sp3d contourW="12700"/>
              </a:bodyPr>
              <a:lstStyle/>
              <a:p>
                <a:pPr marL="0" marR="0" lvl="0" indent="0" algn="ctr" defTabSz="914400"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rPr>
                  <a:t>单击此处键入文本单击此处键入文本单击此处键入文本单击此处键入文本单击</a:t>
                </a:r>
                <a:endParaRPr kumimoji="0" lang="en-US" altLang="zh-CN" sz="1200" b="0" i="0" u="none" strike="noStrike" kern="0" cap="none" spc="0" normalizeH="0" baseline="0" noProof="0" dirty="0">
                  <a:ln>
                    <a:noFill/>
                  </a:ln>
                  <a:solidFill>
                    <a:prstClr val="black">
                      <a:lumMod val="75000"/>
                      <a:lumOff val="25000"/>
                    </a:prstClr>
                  </a:solidFill>
                  <a:effectLst/>
                  <a:uLnTx/>
                  <a:uFillTx/>
                  <a:latin typeface="思源黑体 CN Light" panose="020B0300000000000000" pitchFamily="34" charset="-122"/>
                  <a:ea typeface="思源黑体 CN Light" panose="020B0300000000000000" pitchFamily="34"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fade">
                                      <p:cBhvr>
                                        <p:cTn id="13" dur="500"/>
                                        <p:tgtEl>
                                          <p:spTgt spid="34"/>
                                        </p:tgtEl>
                                      </p:cBhvr>
                                    </p:animEffect>
                                    <p:anim calcmode="lin" valueType="num">
                                      <p:cBhvr>
                                        <p:cTn id="14" dur="500" fill="hold"/>
                                        <p:tgtEl>
                                          <p:spTgt spid="34"/>
                                        </p:tgtEl>
                                        <p:attrNameLst>
                                          <p:attrName>ppt_x</p:attrName>
                                        </p:attrNameLst>
                                      </p:cBhvr>
                                      <p:tavLst>
                                        <p:tav tm="0">
                                          <p:val>
                                            <p:strVal val="#ppt_x"/>
                                          </p:val>
                                        </p:tav>
                                        <p:tav tm="100000">
                                          <p:val>
                                            <p:strVal val="#ppt_x"/>
                                          </p:val>
                                        </p:tav>
                                      </p:tavLst>
                                    </p:anim>
                                    <p:anim calcmode="lin" valueType="num">
                                      <p:cBhvr>
                                        <p:cTn id="15" dur="500" fill="hold"/>
                                        <p:tgtEl>
                                          <p:spTgt spid="34"/>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anim calcmode="lin" valueType="num">
                                      <p:cBhvr>
                                        <p:cTn id="20" dur="500" fill="hold"/>
                                        <p:tgtEl>
                                          <p:spTgt spid="20"/>
                                        </p:tgtEl>
                                        <p:attrNameLst>
                                          <p:attrName>ppt_x</p:attrName>
                                        </p:attrNameLst>
                                      </p:cBhvr>
                                      <p:tavLst>
                                        <p:tav tm="0">
                                          <p:val>
                                            <p:strVal val="#ppt_x"/>
                                          </p:val>
                                        </p:tav>
                                        <p:tav tm="100000">
                                          <p:val>
                                            <p:strVal val="#ppt_x"/>
                                          </p:val>
                                        </p:tav>
                                      </p:tavLst>
                                    </p:anim>
                                    <p:anim calcmode="lin" valueType="num">
                                      <p:cBhvr>
                                        <p:cTn id="21" dur="500" fill="hold"/>
                                        <p:tgtEl>
                                          <p:spTgt spid="20"/>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500"/>
                                        <p:tgtEl>
                                          <p:spTgt spid="41"/>
                                        </p:tgtEl>
                                      </p:cBhvr>
                                    </p:animEffect>
                                    <p:anim calcmode="lin" valueType="num">
                                      <p:cBhvr>
                                        <p:cTn id="26" dur="500" fill="hold"/>
                                        <p:tgtEl>
                                          <p:spTgt spid="41"/>
                                        </p:tgtEl>
                                        <p:attrNameLst>
                                          <p:attrName>ppt_x</p:attrName>
                                        </p:attrNameLst>
                                      </p:cBhvr>
                                      <p:tavLst>
                                        <p:tav tm="0">
                                          <p:val>
                                            <p:strVal val="#ppt_x"/>
                                          </p:val>
                                        </p:tav>
                                        <p:tav tm="100000">
                                          <p:val>
                                            <p:strVal val="#ppt_x"/>
                                          </p:val>
                                        </p:tav>
                                      </p:tavLst>
                                    </p:anim>
                                    <p:anim calcmode="lin" valueType="num">
                                      <p:cBhvr>
                                        <p:cTn id="27" dur="500" fill="hold"/>
                                        <p:tgtEl>
                                          <p:spTgt spid="41"/>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anim calcmode="lin" valueType="num">
                                      <p:cBhvr>
                                        <p:cTn id="32" dur="500" fill="hold"/>
                                        <p:tgtEl>
                                          <p:spTgt spid="27"/>
                                        </p:tgtEl>
                                        <p:attrNameLst>
                                          <p:attrName>ppt_x</p:attrName>
                                        </p:attrNameLst>
                                      </p:cBhvr>
                                      <p:tavLst>
                                        <p:tav tm="0">
                                          <p:val>
                                            <p:strVal val="#ppt_x"/>
                                          </p:val>
                                        </p:tav>
                                        <p:tav tm="100000">
                                          <p:val>
                                            <p:strVal val="#ppt_x"/>
                                          </p:val>
                                        </p:tav>
                                      </p:tavLst>
                                    </p:anim>
                                    <p:anim calcmode="lin" valueType="num">
                                      <p:cBhvr>
                                        <p:cTn id="33" dur="500" fill="hold"/>
                                        <p:tgtEl>
                                          <p:spTgt spid="27"/>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500"/>
                                        <p:tgtEl>
                                          <p:spTgt spid="48"/>
                                        </p:tgtEl>
                                      </p:cBhvr>
                                    </p:animEffect>
                                    <p:anim calcmode="lin" valueType="num">
                                      <p:cBhvr>
                                        <p:cTn id="38" dur="500" fill="hold"/>
                                        <p:tgtEl>
                                          <p:spTgt spid="48"/>
                                        </p:tgtEl>
                                        <p:attrNameLst>
                                          <p:attrName>ppt_x</p:attrName>
                                        </p:attrNameLst>
                                      </p:cBhvr>
                                      <p:tavLst>
                                        <p:tav tm="0">
                                          <p:val>
                                            <p:strVal val="#ppt_x"/>
                                          </p:val>
                                        </p:tav>
                                        <p:tav tm="100000">
                                          <p:val>
                                            <p:strVal val="#ppt_x"/>
                                          </p:val>
                                        </p:tav>
                                      </p:tavLst>
                                    </p:anim>
                                    <p:anim calcmode="lin" valueType="num">
                                      <p:cBhvr>
                                        <p:cTn id="39" dur="5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a:stretch>
            <a:fillRect/>
          </a:stretch>
        </p:blipFill>
        <p:spPr>
          <a:xfrm>
            <a:off x="10436769" y="519523"/>
            <a:ext cx="1127858" cy="280440"/>
          </a:xfrm>
          <a:prstGeom prst="rect">
            <a:avLst/>
          </a:prstGeom>
        </p:spPr>
      </p:pic>
      <p:sp>
        <p:nvSpPr>
          <p:cNvPr id="2" name="任意多边形: 形状 1"/>
          <p:cNvSpPr/>
          <p:nvPr/>
        </p:nvSpPr>
        <p:spPr>
          <a:xfrm>
            <a:off x="0" y="0"/>
            <a:ext cx="5958300" cy="5167086"/>
          </a:xfrm>
          <a:custGeom>
            <a:avLst/>
            <a:gdLst>
              <a:gd name="connsiteX0" fmla="*/ 3785752 w 5222961"/>
              <a:gd name="connsiteY0" fmla="*/ 0 h 4529394"/>
              <a:gd name="connsiteX1" fmla="*/ 5207283 w 5222961"/>
              <a:gd name="connsiteY1" fmla="*/ 0 h 4529394"/>
              <a:gd name="connsiteX2" fmla="*/ 5217523 w 5222961"/>
              <a:gd name="connsiteY2" fmla="*/ 134664 h 4529394"/>
              <a:gd name="connsiteX3" fmla="*/ 5222961 w 5222961"/>
              <a:gd name="connsiteY3" fmla="*/ 349748 h 4529394"/>
              <a:gd name="connsiteX4" fmla="*/ 1043315 w 5222961"/>
              <a:gd name="connsiteY4" fmla="*/ 4529394 h 4529394"/>
              <a:gd name="connsiteX5" fmla="*/ 200971 w 5222961"/>
              <a:gd name="connsiteY5" fmla="*/ 4444479 h 4529394"/>
              <a:gd name="connsiteX6" fmla="*/ 0 w 5222961"/>
              <a:gd name="connsiteY6" fmla="*/ 4398095 h 4529394"/>
              <a:gd name="connsiteX7" fmla="*/ 0 w 5222961"/>
              <a:gd name="connsiteY7" fmla="*/ 2911568 h 4529394"/>
              <a:gd name="connsiteX8" fmla="*/ 220515 w 5222961"/>
              <a:gd name="connsiteY8" fmla="*/ 2992278 h 4529394"/>
              <a:gd name="connsiteX9" fmla="*/ 1043314 w 5222961"/>
              <a:gd name="connsiteY9" fmla="*/ 3116673 h 4529394"/>
              <a:gd name="connsiteX10" fmla="*/ 3810239 w 5222961"/>
              <a:gd name="connsiteY10" fmla="*/ 349748 h 4529394"/>
              <a:gd name="connsiteX11" fmla="*/ 3795954 w 5222961"/>
              <a:gd name="connsiteY11" fmla="*/ 66846 h 45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2961" h="4529394">
                <a:moveTo>
                  <a:pt x="3785752" y="0"/>
                </a:moveTo>
                <a:lnTo>
                  <a:pt x="5207283" y="0"/>
                </a:lnTo>
                <a:lnTo>
                  <a:pt x="5217523" y="134664"/>
                </a:lnTo>
                <a:cubicBezTo>
                  <a:pt x="5221134" y="205903"/>
                  <a:pt x="5222961" y="277612"/>
                  <a:pt x="5222961" y="349748"/>
                </a:cubicBezTo>
                <a:cubicBezTo>
                  <a:pt x="5222961" y="2658103"/>
                  <a:pt x="3351670" y="4529394"/>
                  <a:pt x="1043315" y="4529394"/>
                </a:cubicBezTo>
                <a:cubicBezTo>
                  <a:pt x="754771" y="4529394"/>
                  <a:pt x="473055" y="4500155"/>
                  <a:pt x="200971" y="4444479"/>
                </a:cubicBezTo>
                <a:lnTo>
                  <a:pt x="0" y="4398095"/>
                </a:lnTo>
                <a:lnTo>
                  <a:pt x="0" y="2911568"/>
                </a:lnTo>
                <a:lnTo>
                  <a:pt x="220515" y="2992278"/>
                </a:lnTo>
                <a:cubicBezTo>
                  <a:pt x="480437" y="3073122"/>
                  <a:pt x="756790" y="3116673"/>
                  <a:pt x="1043314" y="3116673"/>
                </a:cubicBezTo>
                <a:cubicBezTo>
                  <a:pt x="2571444" y="3116673"/>
                  <a:pt x="3810239" y="1877878"/>
                  <a:pt x="3810239" y="349748"/>
                </a:cubicBezTo>
                <a:cubicBezTo>
                  <a:pt x="3810239" y="254240"/>
                  <a:pt x="3805400" y="159862"/>
                  <a:pt x="3795954" y="66846"/>
                </a:cubicBezTo>
                <a:close/>
              </a:path>
            </a:pathLst>
          </a:custGeom>
          <a:gradFill flip="none" rotWithShape="0">
            <a:gsLst>
              <a:gs pos="100000">
                <a:srgbClr val="1C46F2"/>
              </a:gs>
              <a:gs pos="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sp>
        <p:nvSpPr>
          <p:cNvPr id="3" name="任意多边形: 形状 2"/>
          <p:cNvSpPr/>
          <p:nvPr/>
        </p:nvSpPr>
        <p:spPr>
          <a:xfrm>
            <a:off x="808270" y="0"/>
            <a:ext cx="1534297" cy="566738"/>
          </a:xfrm>
          <a:custGeom>
            <a:avLst/>
            <a:gdLst>
              <a:gd name="connsiteX0" fmla="*/ 0 w 1534297"/>
              <a:gd name="connsiteY0" fmla="*/ 0 h 566738"/>
              <a:gd name="connsiteX1" fmla="*/ 1534297 w 1534297"/>
              <a:gd name="connsiteY1" fmla="*/ 0 h 566738"/>
              <a:gd name="connsiteX2" fmla="*/ 1511535 w 1534297"/>
              <a:gd name="connsiteY2" fmla="*/ 73325 h 566738"/>
              <a:gd name="connsiteX3" fmla="*/ 767148 w 1534297"/>
              <a:gd name="connsiteY3" fmla="*/ 566738 h 566738"/>
              <a:gd name="connsiteX4" fmla="*/ 22761 w 1534297"/>
              <a:gd name="connsiteY4" fmla="*/ 73325 h 566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4297" h="566738">
                <a:moveTo>
                  <a:pt x="0" y="0"/>
                </a:moveTo>
                <a:lnTo>
                  <a:pt x="1534297" y="0"/>
                </a:lnTo>
                <a:lnTo>
                  <a:pt x="1511535" y="73325"/>
                </a:lnTo>
                <a:cubicBezTo>
                  <a:pt x="1388893" y="363283"/>
                  <a:pt x="1101780" y="566738"/>
                  <a:pt x="767148" y="566738"/>
                </a:cubicBezTo>
                <a:cubicBezTo>
                  <a:pt x="432516" y="566738"/>
                  <a:pt x="145403" y="363283"/>
                  <a:pt x="22761" y="73325"/>
                </a:cubicBezTo>
                <a:close/>
              </a:path>
            </a:pathLst>
          </a:custGeom>
          <a:solidFill>
            <a:srgbClr val="F4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pitchFamily="34" charset="-122"/>
              <a:ea typeface="思源黑体 CN Bold" panose="020B0800000000000000" pitchFamily="34" charset="-122"/>
            </a:endParaRPr>
          </a:p>
        </p:txBody>
      </p:sp>
      <p:sp>
        <p:nvSpPr>
          <p:cNvPr id="4" name="任意多边形: 形状 3"/>
          <p:cNvSpPr/>
          <p:nvPr/>
        </p:nvSpPr>
        <p:spPr>
          <a:xfrm>
            <a:off x="8763002" y="0"/>
            <a:ext cx="3429000" cy="6858000"/>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Bold" panose="020B0800000000000000" pitchFamily="34" charset="-122"/>
              <a:ea typeface="思源黑体 CN Bold" panose="020B0800000000000000" pitchFamily="34" charset="-122"/>
            </a:endParaRPr>
          </a:p>
        </p:txBody>
      </p:sp>
      <p:sp>
        <p:nvSpPr>
          <p:cNvPr id="5" name="任意多边形: 形状 4"/>
          <p:cNvSpPr/>
          <p:nvPr/>
        </p:nvSpPr>
        <p:spPr>
          <a:xfrm>
            <a:off x="10831436" y="-1200908"/>
            <a:ext cx="1360565" cy="2721130"/>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gradFill flip="none" rotWithShape="0">
            <a:gsLst>
              <a:gs pos="100000">
                <a:srgbClr val="1C46F2"/>
              </a:gs>
              <a:gs pos="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sp>
        <p:nvSpPr>
          <p:cNvPr id="7" name="任意多边形: 形状 6"/>
          <p:cNvSpPr/>
          <p:nvPr/>
        </p:nvSpPr>
        <p:spPr>
          <a:xfrm rot="5400000">
            <a:off x="6363755" y="6047089"/>
            <a:ext cx="810911" cy="1621822"/>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gradFill flip="none" rotWithShape="0">
            <a:gsLst>
              <a:gs pos="100000">
                <a:srgbClr val="1C46F2"/>
              </a:gs>
              <a:gs pos="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sp>
        <p:nvSpPr>
          <p:cNvPr id="20" name="矩形 19"/>
          <p:cNvSpPr/>
          <p:nvPr/>
        </p:nvSpPr>
        <p:spPr>
          <a:xfrm rot="10800000" flipV="1">
            <a:off x="11156214" y="6205386"/>
            <a:ext cx="448841" cy="53084"/>
          </a:xfrm>
          <a:prstGeom prst="rect">
            <a:avLst/>
          </a:prstGeom>
          <a:gradFill flip="none" rotWithShape="0">
            <a:gsLst>
              <a:gs pos="100000">
                <a:srgbClr val="1C46F2"/>
              </a:gs>
              <a:gs pos="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grpSp>
        <p:nvGrpSpPr>
          <p:cNvPr id="46" name="组合 45"/>
          <p:cNvGrpSpPr/>
          <p:nvPr/>
        </p:nvGrpSpPr>
        <p:grpSpPr>
          <a:xfrm>
            <a:off x="6166331" y="1524383"/>
            <a:ext cx="6290945" cy="3582035"/>
            <a:chOff x="6554316" y="1524383"/>
            <a:chExt cx="6290945" cy="3582035"/>
          </a:xfrm>
        </p:grpSpPr>
        <p:sp>
          <p:nvSpPr>
            <p:cNvPr id="34" name="文本框 33"/>
            <p:cNvSpPr txBox="1"/>
            <p:nvPr/>
          </p:nvSpPr>
          <p:spPr>
            <a:xfrm>
              <a:off x="6794783" y="4829419"/>
              <a:ext cx="1532743" cy="275590"/>
            </a:xfrm>
            <a:prstGeom prst="rect">
              <a:avLst/>
            </a:prstGeom>
            <a:noFill/>
            <a:ln>
              <a:solidFill>
                <a:schemeClr val="tx1">
                  <a:lumMod val="65000"/>
                  <a:lumOff val="35000"/>
                </a:schemeClr>
              </a:solidFill>
            </a:ln>
          </p:spPr>
          <p:txBody>
            <a:bodyPr wrap="square" rtlCol="0">
              <a:spAutoFit/>
            </a:bodyPr>
            <a:lstStyle/>
            <a:p>
              <a:pPr lvl="0" algn="ctr">
                <a:defRPr/>
              </a:pPr>
              <a:r>
                <a:rPr lang="zh-CN" sz="1200" dirty="0">
                  <a:latin typeface="思源黑体 CN Light" panose="020B0300000000000000" pitchFamily="34" charset="-122"/>
                  <a:ea typeface="思源黑体 CN Light" panose="020B0300000000000000" pitchFamily="34" charset="-122"/>
                </a:rPr>
                <a:t>汇报人：</a:t>
              </a:r>
              <a:r>
                <a:rPr lang="en-US" altLang="zh-CN" sz="1200" dirty="0">
                  <a:latin typeface="思源黑体 CN Light" panose="020B0300000000000000" pitchFamily="34" charset="-122"/>
                  <a:ea typeface="思源黑体 CN Light" panose="020B0300000000000000" pitchFamily="34" charset="-122"/>
                </a:rPr>
                <a:t>XXX</a:t>
              </a:r>
              <a:endParaRPr kumimoji="0" lang="en-US" altLang="zh-CN" sz="1200" b="0" i="0" u="none" strike="noStrike" kern="1200" cap="none" spc="0" normalizeH="0" baseline="0" noProof="0" dirty="0">
                <a:ln>
                  <a:noFill/>
                </a:ln>
                <a:effectLst/>
                <a:uLnTx/>
                <a:uFillTx/>
                <a:latin typeface="思源黑体 CN Light" panose="020B0300000000000000" pitchFamily="34" charset="-122"/>
                <a:ea typeface="思源黑体 CN Light" panose="020B0300000000000000" pitchFamily="34" charset="-122"/>
              </a:endParaRPr>
            </a:p>
          </p:txBody>
        </p:sp>
        <p:sp>
          <p:nvSpPr>
            <p:cNvPr id="30" name="文本框 29"/>
            <p:cNvSpPr txBox="1"/>
            <p:nvPr/>
          </p:nvSpPr>
          <p:spPr>
            <a:xfrm>
              <a:off x="6554316" y="1759968"/>
              <a:ext cx="6290945" cy="186118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1500" b="0" i="0" u="none" strike="noStrike" kern="1200" cap="none" spc="0" normalizeH="0" baseline="0" noProof="0" dirty="0">
                  <a:ln>
                    <a:noFill/>
                  </a:ln>
                  <a:gradFill>
                    <a:gsLst>
                      <a:gs pos="0">
                        <a:srgbClr val="00B0F0"/>
                      </a:gs>
                      <a:gs pos="100000">
                        <a:srgbClr val="1C46F2"/>
                      </a:gs>
                    </a:gsLst>
                    <a:lin ang="5400000" scaled="1"/>
                  </a:gradFill>
                  <a:effectLst/>
                  <a:uLnTx/>
                  <a:uFillTx/>
                  <a:latin typeface="站酷庆科黄油体" panose="02000803000000020004" pitchFamily="2" charset="-122"/>
                  <a:ea typeface="站酷庆科黄油体" panose="02000803000000020004" pitchFamily="2" charset="-122"/>
                  <a:cs typeface="+mn-cs"/>
                </a:rPr>
                <a:t>谢谢观看</a:t>
              </a:r>
              <a:endParaRPr kumimoji="0" lang="zh-CN" altLang="en-US" sz="11500" b="0" i="0" u="none" strike="noStrike" kern="1200" cap="none" spc="0" normalizeH="0" baseline="0" noProof="0" dirty="0">
                <a:ln>
                  <a:noFill/>
                </a:ln>
                <a:gradFill>
                  <a:gsLst>
                    <a:gs pos="0">
                      <a:srgbClr val="00B0F0"/>
                    </a:gs>
                    <a:gs pos="100000">
                      <a:srgbClr val="1C46F2"/>
                    </a:gs>
                  </a:gsLst>
                  <a:lin ang="5400000" scaled="1"/>
                </a:gradFill>
                <a:effectLst/>
                <a:uLnTx/>
                <a:uFillTx/>
                <a:latin typeface="站酷庆科黄油体" panose="02000803000000020004" pitchFamily="2" charset="-122"/>
                <a:ea typeface="站酷庆科黄油体" panose="02000803000000020004" pitchFamily="2" charset="-122"/>
                <a:cs typeface="+mn-cs"/>
              </a:endParaRPr>
            </a:p>
          </p:txBody>
        </p:sp>
        <p:sp>
          <p:nvSpPr>
            <p:cNvPr id="31" name="文本框 30"/>
            <p:cNvSpPr txBox="1"/>
            <p:nvPr/>
          </p:nvSpPr>
          <p:spPr>
            <a:xfrm>
              <a:off x="6714078" y="3562926"/>
              <a:ext cx="4557018" cy="461665"/>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tx1">
                      <a:lumMod val="75000"/>
                      <a:lumOff val="25000"/>
                    </a:schemeClr>
                  </a:solidFill>
                  <a:effectLst/>
                  <a:uLnTx/>
                  <a:uFillTx/>
                  <a:latin typeface="思源黑体 CN Bold" panose="020B0800000000000000" pitchFamily="34" charset="-122"/>
                  <a:ea typeface="思源黑体 CN Bold" panose="020B0800000000000000" pitchFamily="34" charset="-122"/>
                </a:rPr>
                <a:t>大学生户外团学活动策划</a:t>
              </a:r>
              <a:r>
                <a:rPr kumimoji="0" lang="en-US" altLang="zh-CN" sz="2400" b="0" i="0" u="none" strike="noStrike" kern="1200" cap="none" spc="0" normalizeH="0" baseline="0" noProof="0" dirty="0">
                  <a:ln>
                    <a:noFill/>
                  </a:ln>
                  <a:solidFill>
                    <a:schemeClr val="tx1">
                      <a:lumMod val="75000"/>
                      <a:lumOff val="25000"/>
                    </a:schemeClr>
                  </a:solidFill>
                  <a:effectLst/>
                  <a:uLnTx/>
                  <a:uFillTx/>
                  <a:latin typeface="思源黑体 CN Bold" panose="020B0800000000000000" pitchFamily="34" charset="-122"/>
                  <a:ea typeface="思源黑体 CN Bold" panose="020B0800000000000000" pitchFamily="34" charset="-122"/>
                </a:rPr>
                <a:t>PPT</a:t>
              </a:r>
              <a:endParaRPr kumimoji="0" lang="zh-CN" altLang="en-US" sz="2400" b="0" i="0" u="none" strike="noStrike" kern="1200" cap="none" spc="0" normalizeH="0" baseline="0" noProof="0" dirty="0">
                <a:ln>
                  <a:noFill/>
                </a:ln>
                <a:solidFill>
                  <a:schemeClr val="tx1">
                    <a:lumMod val="75000"/>
                    <a:lumOff val="25000"/>
                  </a:schemeClr>
                </a:solidFill>
                <a:effectLst/>
                <a:uLnTx/>
                <a:uFillTx/>
                <a:latin typeface="思源黑体 CN Bold" panose="020B0800000000000000" pitchFamily="34" charset="-122"/>
                <a:ea typeface="思源黑体 CN Bold" panose="020B0800000000000000" pitchFamily="34" charset="-122"/>
              </a:endParaRPr>
            </a:p>
          </p:txBody>
        </p:sp>
        <p:sp>
          <p:nvSpPr>
            <p:cNvPr id="32" name="文本框 31"/>
            <p:cNvSpPr txBox="1"/>
            <p:nvPr/>
          </p:nvSpPr>
          <p:spPr>
            <a:xfrm>
              <a:off x="6728043" y="4312384"/>
              <a:ext cx="4529088" cy="261610"/>
            </a:xfrm>
            <a:prstGeom prst="rect">
              <a:avLst/>
            </a:prstGeom>
            <a:noFill/>
          </p:spPr>
          <p:txBody>
            <a:bodyPr wrap="square" rtlCol="0">
              <a:spAutoFit/>
            </a:bodyPr>
            <a:lstStyle/>
            <a:p>
              <a:pPr lvl="0" algn="dist">
                <a:defRPr/>
              </a:pPr>
              <a:r>
                <a:rPr lang="en-US" altLang="zh-CN" sz="1100" dirty="0">
                  <a:solidFill>
                    <a:prstClr val="black">
                      <a:lumMod val="85000"/>
                      <a:lumOff val="15000"/>
                    </a:prstClr>
                  </a:solidFill>
                  <a:latin typeface="思源黑体 CN Light" panose="020B0300000000000000" pitchFamily="34" charset="-122"/>
                  <a:ea typeface="思源黑体 CN Light" panose="020B0300000000000000" pitchFamily="34" charset="-122"/>
                </a:rPr>
                <a:t>PPT OF OUTDOOR GROUP STUDY ACTIVITY PLANNING</a:t>
              </a:r>
              <a:endParaRPr kumimoji="0" lang="zh-CN" altLang="en-US" sz="1100" b="0" i="0" u="none" strike="noStrike" kern="1200" cap="none" spc="0" normalizeH="0" baseline="0" noProof="0" dirty="0">
                <a:ln>
                  <a:noFill/>
                </a:ln>
                <a:solidFill>
                  <a:prstClr val="black">
                    <a:lumMod val="85000"/>
                    <a:lumOff val="15000"/>
                  </a:prstClr>
                </a:solidFill>
                <a:effectLst/>
                <a:uLnTx/>
                <a:uFillTx/>
                <a:latin typeface="思源黑体 CN Light" panose="020B0300000000000000" pitchFamily="34" charset="-122"/>
                <a:ea typeface="思源黑体 CN Light" panose="020B0300000000000000" pitchFamily="34" charset="-122"/>
              </a:endParaRPr>
            </a:p>
          </p:txBody>
        </p:sp>
        <p:sp>
          <p:nvSpPr>
            <p:cNvPr id="33" name="矩形: 圆角 32"/>
            <p:cNvSpPr/>
            <p:nvPr/>
          </p:nvSpPr>
          <p:spPr>
            <a:xfrm rot="10800000" flipH="1" flipV="1">
              <a:off x="6790278" y="4171962"/>
              <a:ext cx="4404619" cy="47068"/>
            </a:xfrm>
            <a:prstGeom prst="roundRect">
              <a:avLst>
                <a:gd name="adj" fmla="val 50000"/>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lumMod val="85000"/>
                    <a:lumOff val="15000"/>
                  </a:prstClr>
                </a:solidFill>
                <a:effectLst/>
                <a:uLnTx/>
                <a:uFillTx/>
                <a:latin typeface="站酷庆科黄油体" panose="02000803000000020004" pitchFamily="2" charset="-122"/>
                <a:ea typeface="站酷庆科黄油体" panose="02000803000000020004" pitchFamily="2" charset="-122"/>
                <a:cs typeface="+mn-cs"/>
              </a:endParaRPr>
            </a:p>
          </p:txBody>
        </p:sp>
        <p:sp>
          <p:nvSpPr>
            <p:cNvPr id="35" name="文本框 34"/>
            <p:cNvSpPr txBox="1"/>
            <p:nvPr/>
          </p:nvSpPr>
          <p:spPr>
            <a:xfrm>
              <a:off x="8705353" y="4829419"/>
              <a:ext cx="1532743" cy="276999"/>
            </a:xfrm>
            <a:prstGeom prst="rect">
              <a:avLst/>
            </a:prstGeom>
            <a:noFill/>
            <a:ln>
              <a:solidFill>
                <a:schemeClr val="tx1">
                  <a:lumMod val="65000"/>
                  <a:lumOff val="35000"/>
                </a:schemeClr>
              </a:solidFill>
            </a:ln>
          </p:spPr>
          <p:txBody>
            <a:bodyPr wrap="square" rtlCol="0">
              <a:spAutoFit/>
            </a:bodyPr>
            <a:lstStyle/>
            <a:p>
              <a:pPr lvl="0" algn="ctr">
                <a:defRPr/>
              </a:pPr>
              <a:r>
                <a:rPr lang="zh-CN" altLang="en-US" sz="1200" dirty="0">
                  <a:solidFill>
                    <a:prstClr val="black">
                      <a:lumMod val="85000"/>
                      <a:lumOff val="15000"/>
                    </a:prstClr>
                  </a:solidFill>
                  <a:latin typeface="思源黑体 CN Light" panose="020B0300000000000000" pitchFamily="34" charset="-122"/>
                  <a:ea typeface="思源黑体 CN Light" panose="020B0300000000000000" pitchFamily="34" charset="-122"/>
                </a:rPr>
                <a:t>活动时间：</a:t>
              </a:r>
              <a:r>
                <a:rPr lang="en-US" altLang="zh-CN" sz="1200" dirty="0">
                  <a:solidFill>
                    <a:prstClr val="black">
                      <a:lumMod val="85000"/>
                      <a:lumOff val="15000"/>
                    </a:prstClr>
                  </a:solidFill>
                  <a:latin typeface="思源黑体 CN Light" panose="020B0300000000000000" pitchFamily="34" charset="-122"/>
                  <a:ea typeface="思源黑体 CN Light" panose="020B0300000000000000" pitchFamily="34" charset="-122"/>
                </a:rPr>
                <a:t>20XX</a:t>
              </a:r>
              <a:endParaRPr kumimoji="0" lang="zh-CN" altLang="en-US" sz="1200" b="1" i="0" u="none" strike="noStrike" kern="1200" cap="none" spc="0" normalizeH="0" baseline="0" noProof="0" dirty="0">
                <a:ln>
                  <a:noFill/>
                </a:ln>
                <a:solidFill>
                  <a:prstClr val="black">
                    <a:lumMod val="85000"/>
                    <a:lumOff val="15000"/>
                  </a:prstClr>
                </a:solidFill>
                <a:effectLst/>
                <a:uLnTx/>
                <a:uFillTx/>
                <a:latin typeface="思源黑体 CN Light" panose="020B0300000000000000" pitchFamily="34" charset="-122"/>
                <a:ea typeface="思源黑体 CN Light" panose="020B0300000000000000" pitchFamily="34" charset="-122"/>
              </a:endParaRPr>
            </a:p>
          </p:txBody>
        </p:sp>
        <p:sp>
          <p:nvSpPr>
            <p:cNvPr id="38" name="文本框 37"/>
            <p:cNvSpPr txBox="1"/>
            <p:nvPr/>
          </p:nvSpPr>
          <p:spPr>
            <a:xfrm>
              <a:off x="6714077" y="1524383"/>
              <a:ext cx="4480819" cy="40011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white">
                      <a:lumMod val="85000"/>
                    </a:prstClr>
                  </a:solidFill>
                  <a:effectLst/>
                  <a:uLnTx/>
                  <a:uFillTx/>
                  <a:latin typeface="思源黑体 CN Bold" panose="020B0800000000000000" pitchFamily="34" charset="-122"/>
                  <a:ea typeface="思源黑体 CN Bold" panose="020B0800000000000000" pitchFamily="34" charset="-122"/>
                  <a:cs typeface="+mn-cs"/>
                </a:rPr>
                <a:t>THANK YOU FOR WATCHING</a:t>
              </a:r>
              <a:endParaRPr kumimoji="0" lang="zh-CN" altLang="en-US" sz="2000" b="0" i="0" u="none" strike="noStrike" kern="1200" cap="none" spc="0" normalizeH="0" baseline="0" noProof="0" dirty="0">
                <a:ln>
                  <a:noFill/>
                </a:ln>
                <a:solidFill>
                  <a:prstClr val="white">
                    <a:lumMod val="85000"/>
                  </a:prstClr>
                </a:solidFill>
                <a:effectLst/>
                <a:uLnTx/>
                <a:uFillTx/>
                <a:latin typeface="思源黑体 CN Bold" panose="020B0800000000000000" pitchFamily="34" charset="-122"/>
                <a:ea typeface="思源黑体 CN Bold" panose="020B0800000000000000" pitchFamily="34" charset="-122"/>
                <a:cs typeface="+mn-cs"/>
              </a:endParaRPr>
            </a:p>
          </p:txBody>
        </p:sp>
      </p:grpSp>
      <p:pic>
        <p:nvPicPr>
          <p:cNvPr id="45" name="图片 44" descr="几个人在桌子前吃蛋糕&#10;&#10;中度可信度描述已自动生成"/>
          <p:cNvPicPr>
            <a:picLocks noChangeAspect="1"/>
          </p:cNvPicPr>
          <p:nvPr/>
        </p:nvPicPr>
        <p:blipFill rotWithShape="1">
          <a:blip r:embed="rId2">
            <a:extLst>
              <a:ext uri="{28A0092B-C50C-407E-A947-70E740481C1C}">
                <a14:useLocalDpi xmlns:a14="http://schemas.microsoft.com/office/drawing/2010/main" val="0"/>
              </a:ext>
            </a:extLst>
          </a:blip>
          <a:srcRect l="32179" t="1041" r="35983" b="2697"/>
          <a:stretch>
            <a:fillRect/>
          </a:stretch>
        </p:blipFill>
        <p:spPr>
          <a:xfrm>
            <a:off x="2006402" y="968375"/>
            <a:ext cx="2440940" cy="4921250"/>
          </a:xfrm>
          <a:custGeom>
            <a:avLst/>
            <a:gdLst>
              <a:gd name="connsiteX0" fmla="*/ 136923 w 2440940"/>
              <a:gd name="connsiteY0" fmla="*/ 0 h 4921250"/>
              <a:gd name="connsiteX1" fmla="*/ 2304017 w 2440940"/>
              <a:gd name="connsiteY1" fmla="*/ 0 h 4921250"/>
              <a:gd name="connsiteX2" fmla="*/ 2440940 w 2440940"/>
              <a:gd name="connsiteY2" fmla="*/ 135890 h 4921250"/>
              <a:gd name="connsiteX3" fmla="*/ 2440940 w 2440940"/>
              <a:gd name="connsiteY3" fmla="*/ 4786630 h 4921250"/>
              <a:gd name="connsiteX4" fmla="*/ 2357263 w 2440940"/>
              <a:gd name="connsiteY4" fmla="*/ 4911824 h 4921250"/>
              <a:gd name="connsiteX5" fmla="*/ 2310339 w 2440940"/>
              <a:gd name="connsiteY5" fmla="*/ 4921250 h 4921250"/>
              <a:gd name="connsiteX6" fmla="*/ 130601 w 2440940"/>
              <a:gd name="connsiteY6" fmla="*/ 4921250 h 4921250"/>
              <a:gd name="connsiteX7" fmla="*/ 83678 w 2440940"/>
              <a:gd name="connsiteY7" fmla="*/ 4911824 h 4921250"/>
              <a:gd name="connsiteX8" fmla="*/ 0 w 2440940"/>
              <a:gd name="connsiteY8" fmla="*/ 4786630 h 4921250"/>
              <a:gd name="connsiteX9" fmla="*/ 0 w 2440940"/>
              <a:gd name="connsiteY9" fmla="*/ 135890 h 4921250"/>
              <a:gd name="connsiteX10" fmla="*/ 136923 w 2440940"/>
              <a:gd name="connsiteY10" fmla="*/ 0 h 4921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0940" h="4921250">
                <a:moveTo>
                  <a:pt x="136923" y="0"/>
                </a:moveTo>
                <a:lnTo>
                  <a:pt x="2304017" y="0"/>
                </a:lnTo>
                <a:cubicBezTo>
                  <a:pt x="2379517" y="0"/>
                  <a:pt x="2440940" y="60960"/>
                  <a:pt x="2440940" y="135890"/>
                </a:cubicBezTo>
                <a:lnTo>
                  <a:pt x="2440940" y="4786630"/>
                </a:lnTo>
                <a:cubicBezTo>
                  <a:pt x="2440940" y="4842828"/>
                  <a:pt x="2406389" y="4891167"/>
                  <a:pt x="2357263" y="4911824"/>
                </a:cubicBezTo>
                <a:lnTo>
                  <a:pt x="2310339" y="4921250"/>
                </a:lnTo>
                <a:lnTo>
                  <a:pt x="130601" y="4921250"/>
                </a:lnTo>
                <a:lnTo>
                  <a:pt x="83678" y="4911824"/>
                </a:lnTo>
                <a:cubicBezTo>
                  <a:pt x="34551" y="4891167"/>
                  <a:pt x="0" y="4842828"/>
                  <a:pt x="0" y="4786630"/>
                </a:cubicBezTo>
                <a:lnTo>
                  <a:pt x="0" y="135890"/>
                </a:lnTo>
                <a:cubicBezTo>
                  <a:pt x="0" y="60960"/>
                  <a:pt x="61424" y="0"/>
                  <a:pt x="136923" y="0"/>
                </a:cubicBezTo>
                <a:close/>
              </a:path>
            </a:pathLst>
          </a:custGeom>
        </p:spPr>
      </p:pic>
      <p:pic>
        <p:nvPicPr>
          <p:cNvPr id="9" name="图片 8"/>
          <p:cNvPicPr>
            <a:picLocks noChangeAspect="1"/>
          </p:cNvPicPr>
          <p:nvPr/>
        </p:nvPicPr>
        <p:blipFill>
          <a:blip r:embed="rId3" cstate="screen">
            <a:extLst>
              <a:ext uri="{BEBA8EAE-BF5A-486C-A8C5-ECC9F3942E4B}">
                <a14:imgProps xmlns:a14="http://schemas.microsoft.com/office/drawing/2010/main">
                  <a14:imgLayer r:embed="rId4">
                    <a14:imgEffect>
                      <a14:brightnessContrast bright="50000"/>
                    </a14:imgEffect>
                  </a14:imgLayer>
                </a14:imgProps>
              </a:ext>
            </a:extLst>
          </a:blip>
          <a:stretch>
            <a:fillRect/>
          </a:stretch>
        </p:blipFill>
        <p:spPr>
          <a:xfrm flipH="1">
            <a:off x="565215" y="777240"/>
            <a:ext cx="4601256" cy="6080760"/>
          </a:xfrm>
          <a:prstGeom prst="rect">
            <a:avLst/>
          </a:prstGeom>
        </p:spPr>
      </p:pic>
      <p:pic>
        <p:nvPicPr>
          <p:cNvPr id="19" name="图片 18" descr="形状&#10;&#10;中度可信度描述已自动生成">
            <a:hlinkClick r:id="rId5"/>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2753" y="341032"/>
            <a:ext cx="1533649" cy="30335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anim calcmode="lin" valueType="num">
                                      <p:cBhvr>
                                        <p:cTn id="8" dur="500" fill="hold"/>
                                        <p:tgtEl>
                                          <p:spTgt spid="46"/>
                                        </p:tgtEl>
                                        <p:attrNameLst>
                                          <p:attrName>ppt_x</p:attrName>
                                        </p:attrNameLst>
                                      </p:cBhvr>
                                      <p:tavLst>
                                        <p:tav tm="0">
                                          <p:val>
                                            <p:strVal val="#ppt_x"/>
                                          </p:val>
                                        </p:tav>
                                        <p:tav tm="100000">
                                          <p:val>
                                            <p:strVal val="#ppt_x"/>
                                          </p:val>
                                        </p:tav>
                                      </p:tavLst>
                                    </p:anim>
                                    <p:anim calcmode="lin" valueType="num">
                                      <p:cBhvr>
                                        <p:cTn id="9" dur="5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a:blip r:embed="rId1"/>
          <a:stretch>
            <a:fillRect/>
          </a:stretch>
        </p:blipFill>
        <p:spPr>
          <a:xfrm>
            <a:off x="10340811" y="1449577"/>
            <a:ext cx="1127858" cy="280440"/>
          </a:xfrm>
          <a:prstGeom prst="rect">
            <a:avLst/>
          </a:prstGeom>
        </p:spPr>
      </p:pic>
      <p:sp>
        <p:nvSpPr>
          <p:cNvPr id="4" name="任意多边形: 形状 3"/>
          <p:cNvSpPr/>
          <p:nvPr/>
        </p:nvSpPr>
        <p:spPr>
          <a:xfrm flipH="1" flipV="1">
            <a:off x="5676899" y="1208052"/>
            <a:ext cx="6515101" cy="5649948"/>
          </a:xfrm>
          <a:custGeom>
            <a:avLst/>
            <a:gdLst>
              <a:gd name="connsiteX0" fmla="*/ 3785752 w 5222961"/>
              <a:gd name="connsiteY0" fmla="*/ 0 h 4529394"/>
              <a:gd name="connsiteX1" fmla="*/ 5207283 w 5222961"/>
              <a:gd name="connsiteY1" fmla="*/ 0 h 4529394"/>
              <a:gd name="connsiteX2" fmla="*/ 5217523 w 5222961"/>
              <a:gd name="connsiteY2" fmla="*/ 134664 h 4529394"/>
              <a:gd name="connsiteX3" fmla="*/ 5222961 w 5222961"/>
              <a:gd name="connsiteY3" fmla="*/ 349748 h 4529394"/>
              <a:gd name="connsiteX4" fmla="*/ 1043315 w 5222961"/>
              <a:gd name="connsiteY4" fmla="*/ 4529394 h 4529394"/>
              <a:gd name="connsiteX5" fmla="*/ 200971 w 5222961"/>
              <a:gd name="connsiteY5" fmla="*/ 4444479 h 4529394"/>
              <a:gd name="connsiteX6" fmla="*/ 0 w 5222961"/>
              <a:gd name="connsiteY6" fmla="*/ 4398095 h 4529394"/>
              <a:gd name="connsiteX7" fmla="*/ 0 w 5222961"/>
              <a:gd name="connsiteY7" fmla="*/ 2911568 h 4529394"/>
              <a:gd name="connsiteX8" fmla="*/ 220515 w 5222961"/>
              <a:gd name="connsiteY8" fmla="*/ 2992278 h 4529394"/>
              <a:gd name="connsiteX9" fmla="*/ 1043314 w 5222961"/>
              <a:gd name="connsiteY9" fmla="*/ 3116673 h 4529394"/>
              <a:gd name="connsiteX10" fmla="*/ 3810239 w 5222961"/>
              <a:gd name="connsiteY10" fmla="*/ 349748 h 4529394"/>
              <a:gd name="connsiteX11" fmla="*/ 3795954 w 5222961"/>
              <a:gd name="connsiteY11" fmla="*/ 66846 h 45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2961" h="4529394">
                <a:moveTo>
                  <a:pt x="3785752" y="0"/>
                </a:moveTo>
                <a:lnTo>
                  <a:pt x="5207283" y="0"/>
                </a:lnTo>
                <a:lnTo>
                  <a:pt x="5217523" y="134664"/>
                </a:lnTo>
                <a:cubicBezTo>
                  <a:pt x="5221134" y="205903"/>
                  <a:pt x="5222961" y="277612"/>
                  <a:pt x="5222961" y="349748"/>
                </a:cubicBezTo>
                <a:cubicBezTo>
                  <a:pt x="5222961" y="2658103"/>
                  <a:pt x="3351670" y="4529394"/>
                  <a:pt x="1043315" y="4529394"/>
                </a:cubicBezTo>
                <a:cubicBezTo>
                  <a:pt x="754771" y="4529394"/>
                  <a:pt x="473055" y="4500155"/>
                  <a:pt x="200971" y="4444479"/>
                </a:cubicBezTo>
                <a:lnTo>
                  <a:pt x="0" y="4398095"/>
                </a:lnTo>
                <a:lnTo>
                  <a:pt x="0" y="2911568"/>
                </a:lnTo>
                <a:lnTo>
                  <a:pt x="220515" y="2992278"/>
                </a:lnTo>
                <a:cubicBezTo>
                  <a:pt x="480437" y="3073122"/>
                  <a:pt x="756790" y="3116673"/>
                  <a:pt x="1043314" y="3116673"/>
                </a:cubicBezTo>
                <a:cubicBezTo>
                  <a:pt x="2571444" y="3116673"/>
                  <a:pt x="3810239" y="1877878"/>
                  <a:pt x="3810239" y="349748"/>
                </a:cubicBezTo>
                <a:cubicBezTo>
                  <a:pt x="3810239" y="254240"/>
                  <a:pt x="3805400" y="159862"/>
                  <a:pt x="3795954" y="66846"/>
                </a:cubicBezTo>
                <a:close/>
              </a:path>
            </a:pathLst>
          </a:custGeom>
          <a:gradFill flip="none" rotWithShape="0">
            <a:gsLst>
              <a:gs pos="100000">
                <a:srgbClr val="1C46F2"/>
              </a:gs>
              <a:gs pos="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sp>
        <p:nvSpPr>
          <p:cNvPr id="5" name="任意多边形: 形状 4"/>
          <p:cNvSpPr/>
          <p:nvPr/>
        </p:nvSpPr>
        <p:spPr>
          <a:xfrm flipH="1">
            <a:off x="9573663" y="0"/>
            <a:ext cx="1534297" cy="566738"/>
          </a:xfrm>
          <a:custGeom>
            <a:avLst/>
            <a:gdLst>
              <a:gd name="connsiteX0" fmla="*/ 0 w 1534297"/>
              <a:gd name="connsiteY0" fmla="*/ 0 h 566738"/>
              <a:gd name="connsiteX1" fmla="*/ 1534297 w 1534297"/>
              <a:gd name="connsiteY1" fmla="*/ 0 h 566738"/>
              <a:gd name="connsiteX2" fmla="*/ 1511535 w 1534297"/>
              <a:gd name="connsiteY2" fmla="*/ 73325 h 566738"/>
              <a:gd name="connsiteX3" fmla="*/ 767148 w 1534297"/>
              <a:gd name="connsiteY3" fmla="*/ 566738 h 566738"/>
              <a:gd name="connsiteX4" fmla="*/ 22761 w 1534297"/>
              <a:gd name="connsiteY4" fmla="*/ 73325 h 566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4297" h="566738">
                <a:moveTo>
                  <a:pt x="0" y="0"/>
                </a:moveTo>
                <a:lnTo>
                  <a:pt x="1534297" y="0"/>
                </a:lnTo>
                <a:lnTo>
                  <a:pt x="1511535" y="73325"/>
                </a:lnTo>
                <a:cubicBezTo>
                  <a:pt x="1388893" y="363283"/>
                  <a:pt x="1101780" y="566738"/>
                  <a:pt x="767148" y="566738"/>
                </a:cubicBezTo>
                <a:cubicBezTo>
                  <a:pt x="432516" y="566738"/>
                  <a:pt x="145403" y="363283"/>
                  <a:pt x="22761" y="73325"/>
                </a:cubicBezTo>
                <a:close/>
              </a:path>
            </a:pathLst>
          </a:custGeom>
          <a:solidFill>
            <a:srgbClr val="F4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pitchFamily="34" charset="-122"/>
              <a:ea typeface="思源黑体 CN Bold" panose="020B0800000000000000" pitchFamily="34" charset="-122"/>
            </a:endParaRPr>
          </a:p>
        </p:txBody>
      </p:sp>
      <p:sp>
        <p:nvSpPr>
          <p:cNvPr id="6" name="任意多边形: 形状 5"/>
          <p:cNvSpPr/>
          <p:nvPr/>
        </p:nvSpPr>
        <p:spPr>
          <a:xfrm flipH="1">
            <a:off x="0" y="4004780"/>
            <a:ext cx="1360565" cy="2721130"/>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Bold" panose="020B0800000000000000" pitchFamily="34" charset="-122"/>
              <a:ea typeface="思源黑体 CN Bold" panose="020B0800000000000000" pitchFamily="34" charset="-122"/>
            </a:endParaRPr>
          </a:p>
        </p:txBody>
      </p:sp>
      <p:pic>
        <p:nvPicPr>
          <p:cNvPr id="26" name="图片 25" descr="几个人在桌子前吃蛋糕&#10;&#10;中度可信度描述已自动生成"/>
          <p:cNvPicPr>
            <a:picLocks noChangeAspect="1"/>
          </p:cNvPicPr>
          <p:nvPr/>
        </p:nvPicPr>
        <p:blipFill rotWithShape="1">
          <a:blip r:embed="rId2">
            <a:extLst>
              <a:ext uri="{28A0092B-C50C-407E-A947-70E740481C1C}">
                <a14:useLocalDpi xmlns:a14="http://schemas.microsoft.com/office/drawing/2010/main" val="0"/>
              </a:ext>
            </a:extLst>
          </a:blip>
          <a:srcRect l="32179" t="1041" r="35983" b="2697"/>
          <a:stretch>
            <a:fillRect/>
          </a:stretch>
        </p:blipFill>
        <p:spPr>
          <a:xfrm flipH="1">
            <a:off x="7520044" y="968375"/>
            <a:ext cx="2440940" cy="4921250"/>
          </a:xfrm>
          <a:custGeom>
            <a:avLst/>
            <a:gdLst>
              <a:gd name="connsiteX0" fmla="*/ 136923 w 2440940"/>
              <a:gd name="connsiteY0" fmla="*/ 0 h 4921250"/>
              <a:gd name="connsiteX1" fmla="*/ 2304017 w 2440940"/>
              <a:gd name="connsiteY1" fmla="*/ 0 h 4921250"/>
              <a:gd name="connsiteX2" fmla="*/ 2440940 w 2440940"/>
              <a:gd name="connsiteY2" fmla="*/ 135890 h 4921250"/>
              <a:gd name="connsiteX3" fmla="*/ 2440940 w 2440940"/>
              <a:gd name="connsiteY3" fmla="*/ 4786630 h 4921250"/>
              <a:gd name="connsiteX4" fmla="*/ 2357263 w 2440940"/>
              <a:gd name="connsiteY4" fmla="*/ 4911824 h 4921250"/>
              <a:gd name="connsiteX5" fmla="*/ 2310339 w 2440940"/>
              <a:gd name="connsiteY5" fmla="*/ 4921250 h 4921250"/>
              <a:gd name="connsiteX6" fmla="*/ 130601 w 2440940"/>
              <a:gd name="connsiteY6" fmla="*/ 4921250 h 4921250"/>
              <a:gd name="connsiteX7" fmla="*/ 83678 w 2440940"/>
              <a:gd name="connsiteY7" fmla="*/ 4911824 h 4921250"/>
              <a:gd name="connsiteX8" fmla="*/ 0 w 2440940"/>
              <a:gd name="connsiteY8" fmla="*/ 4786630 h 4921250"/>
              <a:gd name="connsiteX9" fmla="*/ 0 w 2440940"/>
              <a:gd name="connsiteY9" fmla="*/ 135890 h 4921250"/>
              <a:gd name="connsiteX10" fmla="*/ 136923 w 2440940"/>
              <a:gd name="connsiteY10" fmla="*/ 0 h 4921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0940" h="4921250">
                <a:moveTo>
                  <a:pt x="136923" y="0"/>
                </a:moveTo>
                <a:lnTo>
                  <a:pt x="2304017" y="0"/>
                </a:lnTo>
                <a:cubicBezTo>
                  <a:pt x="2379517" y="0"/>
                  <a:pt x="2440940" y="60960"/>
                  <a:pt x="2440940" y="135890"/>
                </a:cubicBezTo>
                <a:lnTo>
                  <a:pt x="2440940" y="4786630"/>
                </a:lnTo>
                <a:cubicBezTo>
                  <a:pt x="2440940" y="4842828"/>
                  <a:pt x="2406389" y="4891167"/>
                  <a:pt x="2357263" y="4911824"/>
                </a:cubicBezTo>
                <a:lnTo>
                  <a:pt x="2310339" y="4921250"/>
                </a:lnTo>
                <a:lnTo>
                  <a:pt x="130601" y="4921250"/>
                </a:lnTo>
                <a:lnTo>
                  <a:pt x="83678" y="4911824"/>
                </a:lnTo>
                <a:cubicBezTo>
                  <a:pt x="34551" y="4891167"/>
                  <a:pt x="0" y="4842828"/>
                  <a:pt x="0" y="4786630"/>
                </a:cubicBezTo>
                <a:lnTo>
                  <a:pt x="0" y="135890"/>
                </a:lnTo>
                <a:cubicBezTo>
                  <a:pt x="0" y="60960"/>
                  <a:pt x="61424" y="0"/>
                  <a:pt x="136923" y="0"/>
                </a:cubicBezTo>
                <a:close/>
              </a:path>
            </a:pathLst>
          </a:custGeom>
        </p:spPr>
      </p:pic>
      <p:pic>
        <p:nvPicPr>
          <p:cNvPr id="27" name="图片 26"/>
          <p:cNvPicPr>
            <a:picLocks noChangeAspect="1"/>
          </p:cNvPicPr>
          <p:nvPr/>
        </p:nvPicPr>
        <p:blipFill>
          <a:blip r:embed="rId3" cstate="screen">
            <a:extLst>
              <a:ext uri="{BEBA8EAE-BF5A-486C-A8C5-ECC9F3942E4B}">
                <a14:imgProps xmlns:a14="http://schemas.microsoft.com/office/drawing/2010/main">
                  <a14:imgLayer r:embed="rId4">
                    <a14:imgEffect>
                      <a14:brightnessContrast bright="50000"/>
                    </a14:imgEffect>
                  </a14:imgLayer>
                </a14:imgProps>
              </a:ext>
            </a:extLst>
          </a:blip>
          <a:stretch>
            <a:fillRect/>
          </a:stretch>
        </p:blipFill>
        <p:spPr>
          <a:xfrm>
            <a:off x="6800915" y="777240"/>
            <a:ext cx="4601256" cy="6080760"/>
          </a:xfrm>
          <a:prstGeom prst="rect">
            <a:avLst/>
          </a:prstGeom>
        </p:spPr>
      </p:pic>
      <p:sp>
        <p:nvSpPr>
          <p:cNvPr id="29" name="任意多边形: 形状 28"/>
          <p:cNvSpPr/>
          <p:nvPr/>
        </p:nvSpPr>
        <p:spPr>
          <a:xfrm flipH="1">
            <a:off x="-1" y="-1513078"/>
            <a:ext cx="1360565" cy="2721130"/>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gradFill flip="none" rotWithShape="0">
            <a:gsLst>
              <a:gs pos="100000">
                <a:srgbClr val="1C46F2"/>
              </a:gs>
              <a:gs pos="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grpSp>
        <p:nvGrpSpPr>
          <p:cNvPr id="52" name="组合 51"/>
          <p:cNvGrpSpPr/>
          <p:nvPr/>
        </p:nvGrpSpPr>
        <p:grpSpPr>
          <a:xfrm>
            <a:off x="1270831" y="2330000"/>
            <a:ext cx="4370501" cy="461665"/>
            <a:chOff x="1270831" y="2330000"/>
            <a:chExt cx="4370501" cy="461665"/>
          </a:xfrm>
        </p:grpSpPr>
        <p:sp>
          <p:nvSpPr>
            <p:cNvPr id="32" name="矩形: 圆角 31"/>
            <p:cNvSpPr/>
            <p:nvPr/>
          </p:nvSpPr>
          <p:spPr>
            <a:xfrm>
              <a:off x="1270831" y="2365938"/>
              <a:ext cx="611073" cy="389789"/>
            </a:xfrm>
            <a:prstGeom prst="roundRect">
              <a:avLst/>
            </a:prstGeom>
            <a:noFill/>
            <a:ln w="15875"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sysClr val="windowText" lastClr="000000"/>
                </a:solidFill>
                <a:effectLst/>
                <a:uLnTx/>
                <a:uFillTx/>
                <a:latin typeface="站酷庆科黄油体" panose="02000803000000020004" pitchFamily="2" charset="-122"/>
                <a:ea typeface="站酷庆科黄油体" panose="02000803000000020004" pitchFamily="2" charset="-122"/>
              </a:endParaRPr>
            </a:p>
          </p:txBody>
        </p:sp>
        <p:sp>
          <p:nvSpPr>
            <p:cNvPr id="33" name="文本框 32"/>
            <p:cNvSpPr txBox="1"/>
            <p:nvPr/>
          </p:nvSpPr>
          <p:spPr>
            <a:xfrm>
              <a:off x="1378280" y="2376166"/>
              <a:ext cx="404134"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rPr>
                <a:t>01</a:t>
              </a:r>
              <a:endParaRPr kumimoji="0" lang="zh-CN" altLang="en-US"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endParaRPr>
            </a:p>
          </p:txBody>
        </p:sp>
        <p:sp>
          <p:nvSpPr>
            <p:cNvPr id="34" name="文本框 33"/>
            <p:cNvSpPr txBox="1"/>
            <p:nvPr/>
          </p:nvSpPr>
          <p:spPr>
            <a:xfrm>
              <a:off x="2186994" y="2330000"/>
              <a:ext cx="1562340" cy="461665"/>
            </a:xfrm>
            <a:prstGeom prst="rect">
              <a:avLst/>
            </a:prstGeom>
            <a:noFill/>
          </p:spPr>
          <p:txBody>
            <a:bodyPr wrap="square" rtlCol="0">
              <a:spAutoFit/>
            </a:bodyPr>
            <a:lstStyle/>
            <a:p>
              <a:pPr algn="dist"/>
              <a:r>
                <a:rPr lang="zh-CN" altLang="en-US" sz="2400" dirty="0">
                  <a:solidFill>
                    <a:sysClr val="windowText" lastClr="000000"/>
                  </a:solidFill>
                  <a:latin typeface="思源黑体 CN Bold" panose="020B0800000000000000" pitchFamily="34" charset="-122"/>
                  <a:ea typeface="思源黑体 CN Bold" panose="020B0800000000000000" pitchFamily="34" charset="-122"/>
                </a:rPr>
                <a:t>活动策划</a:t>
              </a:r>
              <a:endParaRPr lang="zh-CN" altLang="en-US" sz="2400" dirty="0">
                <a:solidFill>
                  <a:sysClr val="windowText" lastClr="000000"/>
                </a:solidFill>
                <a:latin typeface="思源黑体 CN Bold" panose="020B0800000000000000" pitchFamily="34" charset="-122"/>
                <a:ea typeface="思源黑体 CN Bold" panose="020B0800000000000000" pitchFamily="34" charset="-122"/>
              </a:endParaRPr>
            </a:p>
          </p:txBody>
        </p:sp>
        <p:sp>
          <p:nvSpPr>
            <p:cNvPr id="35" name="文本框 34"/>
            <p:cNvSpPr txBox="1"/>
            <p:nvPr/>
          </p:nvSpPr>
          <p:spPr>
            <a:xfrm>
              <a:off x="3850935" y="2484674"/>
              <a:ext cx="1790397" cy="253916"/>
            </a:xfrm>
            <a:prstGeom prst="rect">
              <a:avLst/>
            </a:prstGeom>
            <a:noFill/>
          </p:spPr>
          <p:txBody>
            <a:bodyPr wrap="square" rtlCol="0">
              <a:spAutoFit/>
            </a:bodyPr>
            <a:lstStyle/>
            <a:p>
              <a:pPr algn="dist"/>
              <a:r>
                <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rPr>
                <a:t>EVENT PLANNING</a:t>
              </a:r>
              <a:endPar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endParaRPr>
            </a:p>
          </p:txBody>
        </p:sp>
      </p:grpSp>
      <p:grpSp>
        <p:nvGrpSpPr>
          <p:cNvPr id="53" name="组合 52"/>
          <p:cNvGrpSpPr/>
          <p:nvPr/>
        </p:nvGrpSpPr>
        <p:grpSpPr>
          <a:xfrm>
            <a:off x="1270831" y="3313920"/>
            <a:ext cx="4370501" cy="461665"/>
            <a:chOff x="1270831" y="3313920"/>
            <a:chExt cx="4370501" cy="461665"/>
          </a:xfrm>
        </p:grpSpPr>
        <p:sp>
          <p:nvSpPr>
            <p:cNvPr id="37" name="矩形: 圆角 36"/>
            <p:cNvSpPr/>
            <p:nvPr/>
          </p:nvSpPr>
          <p:spPr>
            <a:xfrm>
              <a:off x="1270831" y="3349858"/>
              <a:ext cx="611073" cy="389789"/>
            </a:xfrm>
            <a:prstGeom prst="roundRect">
              <a:avLst/>
            </a:prstGeom>
            <a:noFill/>
            <a:ln w="15875"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sysClr val="windowText" lastClr="000000"/>
                </a:solidFill>
                <a:effectLst/>
                <a:uLnTx/>
                <a:uFillTx/>
                <a:latin typeface="站酷庆科黄油体" panose="02000803000000020004" pitchFamily="2" charset="-122"/>
                <a:ea typeface="站酷庆科黄油体" panose="02000803000000020004" pitchFamily="2" charset="-122"/>
              </a:endParaRPr>
            </a:p>
          </p:txBody>
        </p:sp>
        <p:sp>
          <p:nvSpPr>
            <p:cNvPr id="38" name="文本框 37"/>
            <p:cNvSpPr txBox="1"/>
            <p:nvPr/>
          </p:nvSpPr>
          <p:spPr>
            <a:xfrm>
              <a:off x="1329861" y="3360086"/>
              <a:ext cx="50097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rPr>
                <a:t>02</a:t>
              </a:r>
              <a:endParaRPr kumimoji="0" lang="zh-CN" altLang="en-US"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endParaRPr>
            </a:p>
          </p:txBody>
        </p:sp>
        <p:sp>
          <p:nvSpPr>
            <p:cNvPr id="39" name="文本框 38"/>
            <p:cNvSpPr txBox="1"/>
            <p:nvPr/>
          </p:nvSpPr>
          <p:spPr>
            <a:xfrm>
              <a:off x="2186994" y="3313920"/>
              <a:ext cx="1562340" cy="461665"/>
            </a:xfrm>
            <a:prstGeom prst="rect">
              <a:avLst/>
            </a:prstGeom>
            <a:noFill/>
          </p:spPr>
          <p:txBody>
            <a:bodyPr wrap="square" rtlCol="0">
              <a:spAutoFit/>
            </a:bodyPr>
            <a:lstStyle>
              <a:defPPr>
                <a:defRPr lang="zh-CN"/>
              </a:defPPr>
              <a:lvl1pPr algn="dist">
                <a:defRPr sz="2400">
                  <a:solidFill>
                    <a:sysClr val="windowText" lastClr="000000"/>
                  </a:solidFill>
                  <a:latin typeface="思源黑体 CN Bold" panose="020B0800000000000000" pitchFamily="34" charset="-122"/>
                  <a:ea typeface="思源黑体 CN Bold" panose="020B0800000000000000" pitchFamily="34" charset="-122"/>
                </a:defRPr>
              </a:lvl1pPr>
            </a:lstStyle>
            <a:p>
              <a:r>
                <a:rPr lang="zh-CN" altLang="en-US" dirty="0"/>
                <a:t>流程安全</a:t>
              </a:r>
              <a:endParaRPr lang="zh-CN" altLang="en-US" dirty="0"/>
            </a:p>
          </p:txBody>
        </p:sp>
        <p:sp>
          <p:nvSpPr>
            <p:cNvPr id="40" name="文本框 39"/>
            <p:cNvSpPr txBox="1"/>
            <p:nvPr/>
          </p:nvSpPr>
          <p:spPr>
            <a:xfrm>
              <a:off x="3850935" y="3468594"/>
              <a:ext cx="1790397" cy="253916"/>
            </a:xfrm>
            <a:prstGeom prst="rect">
              <a:avLst/>
            </a:prstGeom>
            <a:noFill/>
          </p:spPr>
          <p:txBody>
            <a:bodyPr wrap="square" rtlCol="0">
              <a:spAutoFit/>
            </a:bodyPr>
            <a:lstStyle/>
            <a:p>
              <a:pPr algn="dist"/>
              <a:r>
                <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rPr>
                <a:t>PROCESS SAFETY</a:t>
              </a:r>
              <a:endPar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endParaRPr>
            </a:p>
          </p:txBody>
        </p:sp>
      </p:grpSp>
      <p:grpSp>
        <p:nvGrpSpPr>
          <p:cNvPr id="54" name="组合 53"/>
          <p:cNvGrpSpPr/>
          <p:nvPr/>
        </p:nvGrpSpPr>
        <p:grpSpPr>
          <a:xfrm>
            <a:off x="1270831" y="4297840"/>
            <a:ext cx="4371899" cy="461665"/>
            <a:chOff x="1270831" y="4297840"/>
            <a:chExt cx="4371899" cy="461665"/>
          </a:xfrm>
        </p:grpSpPr>
        <p:sp>
          <p:nvSpPr>
            <p:cNvPr id="42" name="矩形: 圆角 41"/>
            <p:cNvSpPr/>
            <p:nvPr/>
          </p:nvSpPr>
          <p:spPr>
            <a:xfrm>
              <a:off x="1270831" y="4333778"/>
              <a:ext cx="611073" cy="389789"/>
            </a:xfrm>
            <a:prstGeom prst="roundRect">
              <a:avLst/>
            </a:prstGeom>
            <a:noFill/>
            <a:ln w="15875"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sysClr val="windowText" lastClr="000000"/>
                </a:solidFill>
                <a:effectLst/>
                <a:uLnTx/>
                <a:uFillTx/>
                <a:latin typeface="站酷庆科黄油体" panose="02000803000000020004" pitchFamily="2" charset="-122"/>
                <a:ea typeface="站酷庆科黄油体" panose="02000803000000020004" pitchFamily="2" charset="-122"/>
              </a:endParaRPr>
            </a:p>
          </p:txBody>
        </p:sp>
        <p:sp>
          <p:nvSpPr>
            <p:cNvPr id="43" name="文本框 42"/>
            <p:cNvSpPr txBox="1"/>
            <p:nvPr/>
          </p:nvSpPr>
          <p:spPr>
            <a:xfrm>
              <a:off x="1329861" y="4344006"/>
              <a:ext cx="50097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rPr>
                <a:t>03</a:t>
              </a:r>
              <a:endParaRPr kumimoji="0" lang="zh-CN" altLang="en-US"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endParaRPr>
            </a:p>
          </p:txBody>
        </p:sp>
        <p:sp>
          <p:nvSpPr>
            <p:cNvPr id="44" name="文本框 43"/>
            <p:cNvSpPr txBox="1"/>
            <p:nvPr/>
          </p:nvSpPr>
          <p:spPr>
            <a:xfrm>
              <a:off x="2186994" y="4297840"/>
              <a:ext cx="1563332" cy="461665"/>
            </a:xfrm>
            <a:prstGeom prst="rect">
              <a:avLst/>
            </a:prstGeom>
            <a:noFill/>
          </p:spPr>
          <p:txBody>
            <a:bodyPr wrap="square" rtlCol="0">
              <a:spAutoFit/>
            </a:bodyPr>
            <a:lstStyle>
              <a:defPPr>
                <a:defRPr lang="zh-CN"/>
              </a:defPPr>
              <a:lvl1pPr algn="dist">
                <a:defRPr sz="2400">
                  <a:solidFill>
                    <a:sysClr val="windowText" lastClr="000000"/>
                  </a:solidFill>
                  <a:latin typeface="思源黑体 CN Bold" panose="020B0800000000000000" pitchFamily="34" charset="-122"/>
                  <a:ea typeface="思源黑体 CN Bold" panose="020B0800000000000000" pitchFamily="34" charset="-122"/>
                </a:defRPr>
              </a:lvl1pPr>
            </a:lstStyle>
            <a:p>
              <a:r>
                <a:rPr lang="zh-CN" altLang="en-US" dirty="0"/>
                <a:t>安全措施</a:t>
              </a:r>
              <a:endParaRPr lang="zh-CN" altLang="en-US" dirty="0"/>
            </a:p>
          </p:txBody>
        </p:sp>
        <p:sp>
          <p:nvSpPr>
            <p:cNvPr id="45" name="文本框 44"/>
            <p:cNvSpPr txBox="1"/>
            <p:nvPr/>
          </p:nvSpPr>
          <p:spPr>
            <a:xfrm>
              <a:off x="3850934" y="4452514"/>
              <a:ext cx="1791796" cy="253916"/>
            </a:xfrm>
            <a:prstGeom prst="rect">
              <a:avLst/>
            </a:prstGeom>
            <a:noFill/>
          </p:spPr>
          <p:txBody>
            <a:bodyPr wrap="square" rtlCol="0">
              <a:spAutoFit/>
            </a:bodyPr>
            <a:lstStyle/>
            <a:p>
              <a:pPr algn="dist"/>
              <a:r>
                <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rPr>
                <a:t>SECURITY MEASURES</a:t>
              </a:r>
              <a:endPar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endParaRPr>
            </a:p>
          </p:txBody>
        </p:sp>
      </p:grpSp>
      <p:grpSp>
        <p:nvGrpSpPr>
          <p:cNvPr id="55" name="组合 54"/>
          <p:cNvGrpSpPr/>
          <p:nvPr/>
        </p:nvGrpSpPr>
        <p:grpSpPr>
          <a:xfrm>
            <a:off x="1270831" y="5281761"/>
            <a:ext cx="4371900" cy="461665"/>
            <a:chOff x="1270831" y="5281761"/>
            <a:chExt cx="4371900" cy="461665"/>
          </a:xfrm>
        </p:grpSpPr>
        <p:sp>
          <p:nvSpPr>
            <p:cNvPr id="47" name="矩形: 圆角 46"/>
            <p:cNvSpPr/>
            <p:nvPr/>
          </p:nvSpPr>
          <p:spPr>
            <a:xfrm>
              <a:off x="1270831" y="5317699"/>
              <a:ext cx="611073" cy="389789"/>
            </a:xfrm>
            <a:prstGeom prst="roundRect">
              <a:avLst/>
            </a:prstGeom>
            <a:noFill/>
            <a:ln w="15875"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sysClr val="windowText" lastClr="000000"/>
                </a:solidFill>
                <a:effectLst/>
                <a:uLnTx/>
                <a:uFillTx/>
                <a:latin typeface="站酷庆科黄油体" panose="02000803000000020004" pitchFamily="2" charset="-122"/>
                <a:ea typeface="站酷庆科黄油体" panose="02000803000000020004" pitchFamily="2" charset="-122"/>
              </a:endParaRPr>
            </a:p>
          </p:txBody>
        </p:sp>
        <p:sp>
          <p:nvSpPr>
            <p:cNvPr id="48" name="文本框 47"/>
            <p:cNvSpPr txBox="1"/>
            <p:nvPr/>
          </p:nvSpPr>
          <p:spPr>
            <a:xfrm>
              <a:off x="1352086" y="5327927"/>
              <a:ext cx="45652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rPr>
                <a:t>04</a:t>
              </a:r>
              <a:endParaRPr kumimoji="0" lang="zh-CN" altLang="en-US"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endParaRPr>
            </a:p>
          </p:txBody>
        </p:sp>
        <p:sp>
          <p:nvSpPr>
            <p:cNvPr id="49" name="文本框 48"/>
            <p:cNvSpPr txBox="1"/>
            <p:nvPr/>
          </p:nvSpPr>
          <p:spPr>
            <a:xfrm>
              <a:off x="2186994" y="5281761"/>
              <a:ext cx="1563332" cy="461665"/>
            </a:xfrm>
            <a:prstGeom prst="rect">
              <a:avLst/>
            </a:prstGeom>
            <a:noFill/>
          </p:spPr>
          <p:txBody>
            <a:bodyPr wrap="square" rtlCol="0">
              <a:spAutoFit/>
            </a:bodyPr>
            <a:lstStyle>
              <a:defPPr>
                <a:defRPr lang="zh-CN"/>
              </a:defPPr>
              <a:lvl1pPr algn="dist">
                <a:defRPr sz="2400">
                  <a:solidFill>
                    <a:sysClr val="windowText" lastClr="000000"/>
                  </a:solidFill>
                  <a:latin typeface="思源黑体 CN Bold" panose="020B0800000000000000" pitchFamily="34" charset="-122"/>
                  <a:ea typeface="思源黑体 CN Bold" panose="020B0800000000000000" pitchFamily="34" charset="-122"/>
                </a:defRPr>
              </a:lvl1pPr>
            </a:lstStyle>
            <a:p>
              <a:r>
                <a:rPr lang="zh-CN" altLang="en-US" dirty="0"/>
                <a:t>费用预算</a:t>
              </a:r>
              <a:endParaRPr lang="zh-CN" altLang="en-US" dirty="0"/>
            </a:p>
          </p:txBody>
        </p:sp>
        <p:sp>
          <p:nvSpPr>
            <p:cNvPr id="50" name="文本框 49"/>
            <p:cNvSpPr txBox="1"/>
            <p:nvPr/>
          </p:nvSpPr>
          <p:spPr>
            <a:xfrm>
              <a:off x="3850935" y="5436435"/>
              <a:ext cx="1791796" cy="253916"/>
            </a:xfrm>
            <a:prstGeom prst="rect">
              <a:avLst/>
            </a:prstGeom>
            <a:noFill/>
          </p:spPr>
          <p:txBody>
            <a:bodyPr wrap="square" rtlCol="0">
              <a:spAutoFit/>
            </a:bodyPr>
            <a:lstStyle/>
            <a:p>
              <a:pPr algn="dist"/>
              <a:r>
                <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rPr>
                <a:t>COST BUDGET</a:t>
              </a:r>
              <a:endPar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endParaRPr>
            </a:p>
          </p:txBody>
        </p:sp>
      </p:grpSp>
      <p:sp>
        <p:nvSpPr>
          <p:cNvPr id="51" name="文本框 50"/>
          <p:cNvSpPr txBox="1"/>
          <p:nvPr/>
        </p:nvSpPr>
        <p:spPr>
          <a:xfrm>
            <a:off x="1146931" y="1020633"/>
            <a:ext cx="2908361" cy="769441"/>
          </a:xfrm>
          <a:prstGeom prst="rect">
            <a:avLst/>
          </a:prstGeom>
          <a:noFill/>
        </p:spPr>
        <p:txBody>
          <a:bodyPr wrap="square" rtlCol="0">
            <a:spAutoFit/>
          </a:bodyPr>
          <a:lstStyle/>
          <a:p>
            <a:r>
              <a:rPr lang="zh-CN" altLang="en-US" sz="4400" dirty="0">
                <a:gradFill flip="none" rotWithShape="1">
                  <a:gsLst>
                    <a:gs pos="0">
                      <a:srgbClr val="00B0F0"/>
                    </a:gs>
                    <a:gs pos="100000">
                      <a:srgbClr val="1C46F2"/>
                    </a:gs>
                  </a:gsLst>
                  <a:lin ang="2700000" scaled="1"/>
                  <a:tileRect/>
                </a:gradFill>
                <a:latin typeface="站酷庆科黄油体" panose="02000803000000020004" pitchFamily="2" charset="-122"/>
                <a:ea typeface="站酷庆科黄油体" panose="02000803000000020004" pitchFamily="2" charset="-122"/>
              </a:rPr>
              <a:t>目录  </a:t>
            </a:r>
            <a:r>
              <a:rPr lang="en-US" altLang="zh-CN" sz="4400" dirty="0">
                <a:gradFill flip="none" rotWithShape="1">
                  <a:gsLst>
                    <a:gs pos="0">
                      <a:srgbClr val="00B0F0"/>
                    </a:gs>
                    <a:gs pos="100000">
                      <a:srgbClr val="1C46F2"/>
                    </a:gs>
                  </a:gsLst>
                  <a:lin ang="2700000" scaled="1"/>
                  <a:tileRect/>
                </a:gradFill>
                <a:latin typeface="站酷庆科黄油体" panose="02000803000000020004" pitchFamily="2" charset="-122"/>
                <a:ea typeface="站酷庆科黄油体" panose="02000803000000020004" pitchFamily="2" charset="-122"/>
              </a:rPr>
              <a:t>—</a:t>
            </a:r>
            <a:endParaRPr lang="zh-CN" altLang="en-US" sz="4400" dirty="0">
              <a:gradFill flip="none" rotWithShape="1">
                <a:gsLst>
                  <a:gs pos="0">
                    <a:srgbClr val="00B0F0"/>
                  </a:gs>
                  <a:gs pos="100000">
                    <a:srgbClr val="1C46F2"/>
                  </a:gs>
                </a:gsLst>
                <a:lin ang="2700000" scaled="1"/>
                <a:tileRect/>
              </a:gradFill>
              <a:latin typeface="站酷庆科黄油体" panose="02000803000000020004" pitchFamily="2" charset="-122"/>
              <a:ea typeface="站酷庆科黄油体" panose="02000803000000020004"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anim calcmode="lin" valueType="num">
                                      <p:cBhvr>
                                        <p:cTn id="8" dur="500" fill="hold"/>
                                        <p:tgtEl>
                                          <p:spTgt spid="51"/>
                                        </p:tgtEl>
                                        <p:attrNameLst>
                                          <p:attrName>ppt_x</p:attrName>
                                        </p:attrNameLst>
                                      </p:cBhvr>
                                      <p:tavLst>
                                        <p:tav tm="0">
                                          <p:val>
                                            <p:strVal val="#ppt_x"/>
                                          </p:val>
                                        </p:tav>
                                        <p:tav tm="100000">
                                          <p:val>
                                            <p:strVal val="#ppt_x"/>
                                          </p:val>
                                        </p:tav>
                                      </p:tavLst>
                                    </p:anim>
                                    <p:anim calcmode="lin" valueType="num">
                                      <p:cBhvr>
                                        <p:cTn id="9" dur="500" fill="hold"/>
                                        <p:tgtEl>
                                          <p:spTgt spid="5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500"/>
                                        <p:tgtEl>
                                          <p:spTgt spid="52"/>
                                        </p:tgtEl>
                                      </p:cBhvr>
                                    </p:animEffect>
                                    <p:anim calcmode="lin" valueType="num">
                                      <p:cBhvr>
                                        <p:cTn id="14" dur="500" fill="hold"/>
                                        <p:tgtEl>
                                          <p:spTgt spid="52"/>
                                        </p:tgtEl>
                                        <p:attrNameLst>
                                          <p:attrName>ppt_x</p:attrName>
                                        </p:attrNameLst>
                                      </p:cBhvr>
                                      <p:tavLst>
                                        <p:tav tm="0">
                                          <p:val>
                                            <p:strVal val="#ppt_x"/>
                                          </p:val>
                                        </p:tav>
                                        <p:tav tm="100000">
                                          <p:val>
                                            <p:strVal val="#ppt_x"/>
                                          </p:val>
                                        </p:tav>
                                      </p:tavLst>
                                    </p:anim>
                                    <p:anim calcmode="lin" valueType="num">
                                      <p:cBhvr>
                                        <p:cTn id="15" dur="500" fill="hold"/>
                                        <p:tgtEl>
                                          <p:spTgt spid="52"/>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500"/>
                                        <p:tgtEl>
                                          <p:spTgt spid="53"/>
                                        </p:tgtEl>
                                      </p:cBhvr>
                                    </p:animEffect>
                                    <p:anim calcmode="lin" valueType="num">
                                      <p:cBhvr>
                                        <p:cTn id="20" dur="500" fill="hold"/>
                                        <p:tgtEl>
                                          <p:spTgt spid="53"/>
                                        </p:tgtEl>
                                        <p:attrNameLst>
                                          <p:attrName>ppt_x</p:attrName>
                                        </p:attrNameLst>
                                      </p:cBhvr>
                                      <p:tavLst>
                                        <p:tav tm="0">
                                          <p:val>
                                            <p:strVal val="#ppt_x"/>
                                          </p:val>
                                        </p:tav>
                                        <p:tav tm="100000">
                                          <p:val>
                                            <p:strVal val="#ppt_x"/>
                                          </p:val>
                                        </p:tav>
                                      </p:tavLst>
                                    </p:anim>
                                    <p:anim calcmode="lin" valueType="num">
                                      <p:cBhvr>
                                        <p:cTn id="21" dur="500" fill="hold"/>
                                        <p:tgtEl>
                                          <p:spTgt spid="53"/>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fade">
                                      <p:cBhvr>
                                        <p:cTn id="25" dur="500"/>
                                        <p:tgtEl>
                                          <p:spTgt spid="54"/>
                                        </p:tgtEl>
                                      </p:cBhvr>
                                    </p:animEffect>
                                    <p:anim calcmode="lin" valueType="num">
                                      <p:cBhvr>
                                        <p:cTn id="26" dur="500" fill="hold"/>
                                        <p:tgtEl>
                                          <p:spTgt spid="54"/>
                                        </p:tgtEl>
                                        <p:attrNameLst>
                                          <p:attrName>ppt_x</p:attrName>
                                        </p:attrNameLst>
                                      </p:cBhvr>
                                      <p:tavLst>
                                        <p:tav tm="0">
                                          <p:val>
                                            <p:strVal val="#ppt_x"/>
                                          </p:val>
                                        </p:tav>
                                        <p:tav tm="100000">
                                          <p:val>
                                            <p:strVal val="#ppt_x"/>
                                          </p:val>
                                        </p:tav>
                                      </p:tavLst>
                                    </p:anim>
                                    <p:anim calcmode="lin" valueType="num">
                                      <p:cBhvr>
                                        <p:cTn id="27" dur="500" fill="hold"/>
                                        <p:tgtEl>
                                          <p:spTgt spid="5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500"/>
                                        <p:tgtEl>
                                          <p:spTgt spid="55"/>
                                        </p:tgtEl>
                                      </p:cBhvr>
                                    </p:animEffect>
                                    <p:anim calcmode="lin" valueType="num">
                                      <p:cBhvr>
                                        <p:cTn id="32" dur="500" fill="hold"/>
                                        <p:tgtEl>
                                          <p:spTgt spid="55"/>
                                        </p:tgtEl>
                                        <p:attrNameLst>
                                          <p:attrName>ppt_x</p:attrName>
                                        </p:attrNameLst>
                                      </p:cBhvr>
                                      <p:tavLst>
                                        <p:tav tm="0">
                                          <p:val>
                                            <p:strVal val="#ppt_x"/>
                                          </p:val>
                                        </p:tav>
                                        <p:tav tm="100000">
                                          <p:val>
                                            <p:strVal val="#ppt_x"/>
                                          </p:val>
                                        </p:tav>
                                      </p:tavLst>
                                    </p:anim>
                                    <p:anim calcmode="lin" valueType="num">
                                      <p:cBhvr>
                                        <p:cTn id="33" dur="5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1"/>
          <a:stretch>
            <a:fillRect/>
          </a:stretch>
        </p:blipFill>
        <p:spPr>
          <a:xfrm>
            <a:off x="2301914" y="2515088"/>
            <a:ext cx="1127858" cy="280440"/>
          </a:xfrm>
          <a:prstGeom prst="rect">
            <a:avLst/>
          </a:prstGeom>
        </p:spPr>
      </p:pic>
      <p:sp>
        <p:nvSpPr>
          <p:cNvPr id="2" name="任意多边形: 形状 1"/>
          <p:cNvSpPr/>
          <p:nvPr/>
        </p:nvSpPr>
        <p:spPr>
          <a:xfrm flipV="1">
            <a:off x="0" y="1690914"/>
            <a:ext cx="5958300" cy="5167086"/>
          </a:xfrm>
          <a:custGeom>
            <a:avLst/>
            <a:gdLst>
              <a:gd name="connsiteX0" fmla="*/ 3785752 w 5222961"/>
              <a:gd name="connsiteY0" fmla="*/ 0 h 4529394"/>
              <a:gd name="connsiteX1" fmla="*/ 5207283 w 5222961"/>
              <a:gd name="connsiteY1" fmla="*/ 0 h 4529394"/>
              <a:gd name="connsiteX2" fmla="*/ 5217523 w 5222961"/>
              <a:gd name="connsiteY2" fmla="*/ 134664 h 4529394"/>
              <a:gd name="connsiteX3" fmla="*/ 5222961 w 5222961"/>
              <a:gd name="connsiteY3" fmla="*/ 349748 h 4529394"/>
              <a:gd name="connsiteX4" fmla="*/ 1043315 w 5222961"/>
              <a:gd name="connsiteY4" fmla="*/ 4529394 h 4529394"/>
              <a:gd name="connsiteX5" fmla="*/ 200971 w 5222961"/>
              <a:gd name="connsiteY5" fmla="*/ 4444479 h 4529394"/>
              <a:gd name="connsiteX6" fmla="*/ 0 w 5222961"/>
              <a:gd name="connsiteY6" fmla="*/ 4398095 h 4529394"/>
              <a:gd name="connsiteX7" fmla="*/ 0 w 5222961"/>
              <a:gd name="connsiteY7" fmla="*/ 2911568 h 4529394"/>
              <a:gd name="connsiteX8" fmla="*/ 220515 w 5222961"/>
              <a:gd name="connsiteY8" fmla="*/ 2992278 h 4529394"/>
              <a:gd name="connsiteX9" fmla="*/ 1043314 w 5222961"/>
              <a:gd name="connsiteY9" fmla="*/ 3116673 h 4529394"/>
              <a:gd name="connsiteX10" fmla="*/ 3810239 w 5222961"/>
              <a:gd name="connsiteY10" fmla="*/ 349748 h 4529394"/>
              <a:gd name="connsiteX11" fmla="*/ 3795954 w 5222961"/>
              <a:gd name="connsiteY11" fmla="*/ 66846 h 45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2961" h="4529394">
                <a:moveTo>
                  <a:pt x="3785752" y="0"/>
                </a:moveTo>
                <a:lnTo>
                  <a:pt x="5207283" y="0"/>
                </a:lnTo>
                <a:lnTo>
                  <a:pt x="5217523" y="134664"/>
                </a:lnTo>
                <a:cubicBezTo>
                  <a:pt x="5221134" y="205903"/>
                  <a:pt x="5222961" y="277612"/>
                  <a:pt x="5222961" y="349748"/>
                </a:cubicBezTo>
                <a:cubicBezTo>
                  <a:pt x="5222961" y="2658103"/>
                  <a:pt x="3351670" y="4529394"/>
                  <a:pt x="1043315" y="4529394"/>
                </a:cubicBezTo>
                <a:cubicBezTo>
                  <a:pt x="754771" y="4529394"/>
                  <a:pt x="473055" y="4500155"/>
                  <a:pt x="200971" y="4444479"/>
                </a:cubicBezTo>
                <a:lnTo>
                  <a:pt x="0" y="4398095"/>
                </a:lnTo>
                <a:lnTo>
                  <a:pt x="0" y="2911568"/>
                </a:lnTo>
                <a:lnTo>
                  <a:pt x="220515" y="2992278"/>
                </a:lnTo>
                <a:cubicBezTo>
                  <a:pt x="480437" y="3073122"/>
                  <a:pt x="756790" y="3116673"/>
                  <a:pt x="1043314" y="3116673"/>
                </a:cubicBezTo>
                <a:cubicBezTo>
                  <a:pt x="2571444" y="3116673"/>
                  <a:pt x="3810239" y="1877878"/>
                  <a:pt x="3810239" y="349748"/>
                </a:cubicBezTo>
                <a:cubicBezTo>
                  <a:pt x="3810239" y="254240"/>
                  <a:pt x="3805400" y="159862"/>
                  <a:pt x="3795954" y="66846"/>
                </a:cubicBezTo>
                <a:close/>
              </a:path>
            </a:pathLst>
          </a:custGeom>
          <a:gradFill flip="none" rotWithShape="0">
            <a:gsLst>
              <a:gs pos="100000">
                <a:srgbClr val="1C46F2"/>
              </a:gs>
              <a:gs pos="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sp>
        <p:nvSpPr>
          <p:cNvPr id="3" name="任意多边形: 形状 2"/>
          <p:cNvSpPr/>
          <p:nvPr/>
        </p:nvSpPr>
        <p:spPr>
          <a:xfrm>
            <a:off x="10004503" y="0"/>
            <a:ext cx="1534297" cy="566738"/>
          </a:xfrm>
          <a:custGeom>
            <a:avLst/>
            <a:gdLst>
              <a:gd name="connsiteX0" fmla="*/ 0 w 1534297"/>
              <a:gd name="connsiteY0" fmla="*/ 0 h 566738"/>
              <a:gd name="connsiteX1" fmla="*/ 1534297 w 1534297"/>
              <a:gd name="connsiteY1" fmla="*/ 0 h 566738"/>
              <a:gd name="connsiteX2" fmla="*/ 1511535 w 1534297"/>
              <a:gd name="connsiteY2" fmla="*/ 73325 h 566738"/>
              <a:gd name="connsiteX3" fmla="*/ 767148 w 1534297"/>
              <a:gd name="connsiteY3" fmla="*/ 566738 h 566738"/>
              <a:gd name="connsiteX4" fmla="*/ 22761 w 1534297"/>
              <a:gd name="connsiteY4" fmla="*/ 73325 h 566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4297" h="566738">
                <a:moveTo>
                  <a:pt x="0" y="0"/>
                </a:moveTo>
                <a:lnTo>
                  <a:pt x="1534297" y="0"/>
                </a:lnTo>
                <a:lnTo>
                  <a:pt x="1511535" y="73325"/>
                </a:lnTo>
                <a:cubicBezTo>
                  <a:pt x="1388893" y="363283"/>
                  <a:pt x="1101780" y="566738"/>
                  <a:pt x="767148" y="566738"/>
                </a:cubicBezTo>
                <a:cubicBezTo>
                  <a:pt x="432516" y="566738"/>
                  <a:pt x="145403" y="363283"/>
                  <a:pt x="22761" y="73325"/>
                </a:cubicBezTo>
                <a:close/>
              </a:path>
            </a:pathLst>
          </a:custGeom>
          <a:solidFill>
            <a:srgbClr val="F4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pitchFamily="34" charset="-122"/>
              <a:ea typeface="思源黑体 CN Bold" panose="020B0800000000000000" pitchFamily="34" charset="-122"/>
            </a:endParaRPr>
          </a:p>
        </p:txBody>
      </p:sp>
      <p:sp>
        <p:nvSpPr>
          <p:cNvPr id="7" name="任意多边形: 形状 6"/>
          <p:cNvSpPr/>
          <p:nvPr/>
        </p:nvSpPr>
        <p:spPr>
          <a:xfrm>
            <a:off x="11626785" y="1321433"/>
            <a:ext cx="810911" cy="1621822"/>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gradFill flip="none" rotWithShape="0">
            <a:gsLst>
              <a:gs pos="100000">
                <a:srgbClr val="1C46F2"/>
              </a:gs>
              <a:gs pos="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sp>
        <p:nvSpPr>
          <p:cNvPr id="20" name="矩形 19"/>
          <p:cNvSpPr/>
          <p:nvPr/>
        </p:nvSpPr>
        <p:spPr>
          <a:xfrm rot="10800000" flipV="1">
            <a:off x="11156214" y="6205386"/>
            <a:ext cx="448841" cy="53084"/>
          </a:xfrm>
          <a:prstGeom prst="rect">
            <a:avLst/>
          </a:prstGeom>
          <a:gradFill flip="none" rotWithShape="0">
            <a:gsLst>
              <a:gs pos="100000">
                <a:srgbClr val="1C46F2"/>
              </a:gs>
              <a:gs pos="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sp>
        <p:nvSpPr>
          <p:cNvPr id="36" name="文本框 35"/>
          <p:cNvSpPr txBox="1"/>
          <p:nvPr/>
        </p:nvSpPr>
        <p:spPr>
          <a:xfrm>
            <a:off x="480825" y="427671"/>
            <a:ext cx="1094593" cy="276999"/>
          </a:xfrm>
          <a:prstGeom prst="rect">
            <a:avLst/>
          </a:prstGeom>
          <a:noFill/>
          <a:ln>
            <a:solidFill>
              <a:schemeClr val="tx1">
                <a:lumMod val="75000"/>
                <a:lumOff val="25000"/>
              </a:schemeClr>
            </a:solidFill>
          </a:ln>
        </p:spPr>
        <p:txBody>
          <a:bodyPr wrap="square" rtlCol="0">
            <a:spAutoFit/>
          </a:bodyPr>
          <a:lstStyle/>
          <a:p>
            <a:pPr lvl="0" algn="dist">
              <a:defRPr/>
            </a:pPr>
            <a:r>
              <a:rPr kumimoji="0" lang="en-US" altLang="zh-CN" sz="1200" b="0" i="0" u="none" strike="noStrike" kern="1200" cap="none" spc="0" normalizeH="0" baseline="0" noProof="0" dirty="0">
                <a:ln>
                  <a:noFill/>
                </a:ln>
                <a:solidFill>
                  <a:prstClr val="black">
                    <a:lumMod val="85000"/>
                    <a:lumOff val="15000"/>
                  </a:prstClr>
                </a:solidFill>
                <a:effectLst/>
                <a:uLnTx/>
                <a:uFillTx/>
                <a:latin typeface="思源黑体 CN Light" panose="020B0300000000000000" pitchFamily="34" charset="-122"/>
                <a:ea typeface="思源黑体 CN Light" panose="020B0300000000000000" pitchFamily="34" charset="-122"/>
              </a:rPr>
              <a:t>YOUR  LOGO</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思源黑体 CN Light" panose="020B0300000000000000" pitchFamily="34" charset="-122"/>
              <a:ea typeface="思源黑体 CN Light" panose="020B0300000000000000" pitchFamily="34" charset="-122"/>
            </a:endParaRPr>
          </a:p>
        </p:txBody>
      </p:sp>
      <p:pic>
        <p:nvPicPr>
          <p:cNvPr id="45" name="图片 44" descr="几个人在桌子前吃蛋糕&#10;&#10;中度可信度描述已自动生成"/>
          <p:cNvPicPr>
            <a:picLocks noChangeAspect="1"/>
          </p:cNvPicPr>
          <p:nvPr/>
        </p:nvPicPr>
        <p:blipFill rotWithShape="1">
          <a:blip r:embed="rId2">
            <a:extLst>
              <a:ext uri="{28A0092B-C50C-407E-A947-70E740481C1C}">
                <a14:useLocalDpi xmlns:a14="http://schemas.microsoft.com/office/drawing/2010/main" val="0"/>
              </a:ext>
            </a:extLst>
          </a:blip>
          <a:srcRect l="32179" t="1041" r="35983" b="2697"/>
          <a:stretch>
            <a:fillRect/>
          </a:stretch>
        </p:blipFill>
        <p:spPr>
          <a:xfrm>
            <a:off x="2006402" y="968375"/>
            <a:ext cx="2440940" cy="4921250"/>
          </a:xfrm>
          <a:custGeom>
            <a:avLst/>
            <a:gdLst>
              <a:gd name="connsiteX0" fmla="*/ 136923 w 2440940"/>
              <a:gd name="connsiteY0" fmla="*/ 0 h 4921250"/>
              <a:gd name="connsiteX1" fmla="*/ 2304017 w 2440940"/>
              <a:gd name="connsiteY1" fmla="*/ 0 h 4921250"/>
              <a:gd name="connsiteX2" fmla="*/ 2440940 w 2440940"/>
              <a:gd name="connsiteY2" fmla="*/ 135890 h 4921250"/>
              <a:gd name="connsiteX3" fmla="*/ 2440940 w 2440940"/>
              <a:gd name="connsiteY3" fmla="*/ 4786630 h 4921250"/>
              <a:gd name="connsiteX4" fmla="*/ 2357263 w 2440940"/>
              <a:gd name="connsiteY4" fmla="*/ 4911824 h 4921250"/>
              <a:gd name="connsiteX5" fmla="*/ 2310339 w 2440940"/>
              <a:gd name="connsiteY5" fmla="*/ 4921250 h 4921250"/>
              <a:gd name="connsiteX6" fmla="*/ 130601 w 2440940"/>
              <a:gd name="connsiteY6" fmla="*/ 4921250 h 4921250"/>
              <a:gd name="connsiteX7" fmla="*/ 83678 w 2440940"/>
              <a:gd name="connsiteY7" fmla="*/ 4911824 h 4921250"/>
              <a:gd name="connsiteX8" fmla="*/ 0 w 2440940"/>
              <a:gd name="connsiteY8" fmla="*/ 4786630 h 4921250"/>
              <a:gd name="connsiteX9" fmla="*/ 0 w 2440940"/>
              <a:gd name="connsiteY9" fmla="*/ 135890 h 4921250"/>
              <a:gd name="connsiteX10" fmla="*/ 136923 w 2440940"/>
              <a:gd name="connsiteY10" fmla="*/ 0 h 4921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0940" h="4921250">
                <a:moveTo>
                  <a:pt x="136923" y="0"/>
                </a:moveTo>
                <a:lnTo>
                  <a:pt x="2304017" y="0"/>
                </a:lnTo>
                <a:cubicBezTo>
                  <a:pt x="2379517" y="0"/>
                  <a:pt x="2440940" y="60960"/>
                  <a:pt x="2440940" y="135890"/>
                </a:cubicBezTo>
                <a:lnTo>
                  <a:pt x="2440940" y="4786630"/>
                </a:lnTo>
                <a:cubicBezTo>
                  <a:pt x="2440940" y="4842828"/>
                  <a:pt x="2406389" y="4891167"/>
                  <a:pt x="2357263" y="4911824"/>
                </a:cubicBezTo>
                <a:lnTo>
                  <a:pt x="2310339" y="4921250"/>
                </a:lnTo>
                <a:lnTo>
                  <a:pt x="130601" y="4921250"/>
                </a:lnTo>
                <a:lnTo>
                  <a:pt x="83678" y="4911824"/>
                </a:lnTo>
                <a:cubicBezTo>
                  <a:pt x="34551" y="4891167"/>
                  <a:pt x="0" y="4842828"/>
                  <a:pt x="0" y="4786630"/>
                </a:cubicBezTo>
                <a:lnTo>
                  <a:pt x="0" y="135890"/>
                </a:lnTo>
                <a:cubicBezTo>
                  <a:pt x="0" y="60960"/>
                  <a:pt x="61424" y="0"/>
                  <a:pt x="136923" y="0"/>
                </a:cubicBezTo>
                <a:close/>
              </a:path>
            </a:pathLst>
          </a:custGeom>
        </p:spPr>
      </p:pic>
      <p:pic>
        <p:nvPicPr>
          <p:cNvPr id="9" name="图片 8"/>
          <p:cNvPicPr>
            <a:picLocks noChangeAspect="1"/>
          </p:cNvPicPr>
          <p:nvPr/>
        </p:nvPicPr>
        <p:blipFill>
          <a:blip r:embed="rId3" cstate="screen">
            <a:extLst>
              <a:ext uri="{BEBA8EAE-BF5A-486C-A8C5-ECC9F3942E4B}">
                <a14:imgProps xmlns:a14="http://schemas.microsoft.com/office/drawing/2010/main">
                  <a14:imgLayer r:embed="rId4">
                    <a14:imgEffect>
                      <a14:brightnessContrast bright="50000"/>
                    </a14:imgEffect>
                  </a14:imgLayer>
                </a14:imgProps>
              </a:ext>
            </a:extLst>
          </a:blip>
          <a:stretch>
            <a:fillRect/>
          </a:stretch>
        </p:blipFill>
        <p:spPr>
          <a:xfrm flipH="1">
            <a:off x="565215" y="777240"/>
            <a:ext cx="4601256" cy="6080760"/>
          </a:xfrm>
          <a:prstGeom prst="rect">
            <a:avLst/>
          </a:prstGeom>
        </p:spPr>
      </p:pic>
      <p:grpSp>
        <p:nvGrpSpPr>
          <p:cNvPr id="18" name="组合 17"/>
          <p:cNvGrpSpPr/>
          <p:nvPr/>
        </p:nvGrpSpPr>
        <p:grpSpPr>
          <a:xfrm>
            <a:off x="6456086" y="1853367"/>
            <a:ext cx="5149215" cy="3065390"/>
            <a:chOff x="6329294" y="1863645"/>
            <a:chExt cx="5549255" cy="3065390"/>
          </a:xfrm>
        </p:grpSpPr>
        <p:grpSp>
          <p:nvGrpSpPr>
            <p:cNvPr id="19" name="组合 18"/>
            <p:cNvGrpSpPr/>
            <p:nvPr/>
          </p:nvGrpSpPr>
          <p:grpSpPr>
            <a:xfrm>
              <a:off x="6329294" y="2665586"/>
              <a:ext cx="5549255" cy="2263449"/>
              <a:chOff x="896869" y="2507232"/>
              <a:chExt cx="5549255" cy="2263449"/>
            </a:xfrm>
          </p:grpSpPr>
          <p:sp>
            <p:nvSpPr>
              <p:cNvPr id="22" name="文本框 21"/>
              <p:cNvSpPr txBox="1"/>
              <p:nvPr/>
            </p:nvSpPr>
            <p:spPr>
              <a:xfrm>
                <a:off x="953747" y="4370571"/>
                <a:ext cx="5184001" cy="400110"/>
              </a:xfrm>
              <a:prstGeom prst="rect">
                <a:avLst/>
              </a:prstGeom>
              <a:noFill/>
            </p:spPr>
            <p:txBody>
              <a:bodyPr wrap="square" rtlCol="0">
                <a:spAutoFit/>
              </a:bodyPr>
              <a:lstStyle/>
              <a:p>
                <a:pPr algn="dist"/>
                <a:r>
                  <a:rPr lang="en-US" altLang="zh-CN" sz="2000" dirty="0">
                    <a:solidFill>
                      <a:schemeClr val="bg1">
                        <a:lumMod val="85000"/>
                      </a:schemeClr>
                    </a:solidFill>
                    <a:latin typeface="思源黑体 CN Light" panose="020B0300000000000000" pitchFamily="34" charset="-122"/>
                    <a:ea typeface="思源黑体 CN Light" panose="020B0300000000000000" pitchFamily="34" charset="-122"/>
                  </a:rPr>
                  <a:t>EVENT PLANNING</a:t>
                </a:r>
                <a:endParaRPr lang="en-US" altLang="zh-CN" sz="2000" dirty="0">
                  <a:solidFill>
                    <a:schemeClr val="bg1">
                      <a:lumMod val="85000"/>
                    </a:schemeClr>
                  </a:solidFill>
                  <a:latin typeface="思源黑体 CN Light" panose="020B0300000000000000" pitchFamily="34" charset="-122"/>
                  <a:ea typeface="思源黑体 CN Light" panose="020B0300000000000000" pitchFamily="34" charset="-122"/>
                </a:endParaRPr>
              </a:p>
            </p:txBody>
          </p:sp>
          <p:grpSp>
            <p:nvGrpSpPr>
              <p:cNvPr id="23" name="组合 22"/>
              <p:cNvGrpSpPr/>
              <p:nvPr/>
            </p:nvGrpSpPr>
            <p:grpSpPr>
              <a:xfrm>
                <a:off x="896869" y="2507232"/>
                <a:ext cx="5549255" cy="1700181"/>
                <a:chOff x="896869" y="2507232"/>
                <a:chExt cx="5549255" cy="1700181"/>
              </a:xfrm>
            </p:grpSpPr>
            <p:sp>
              <p:nvSpPr>
                <p:cNvPr id="24" name="文本框 23"/>
                <p:cNvSpPr txBox="1"/>
                <p:nvPr/>
              </p:nvSpPr>
              <p:spPr>
                <a:xfrm>
                  <a:off x="896869" y="2507232"/>
                  <a:ext cx="5549255" cy="1568450"/>
                </a:xfrm>
                <a:prstGeom prst="rect">
                  <a:avLst/>
                </a:prstGeom>
                <a:noFill/>
              </p:spPr>
              <p:txBody>
                <a:bodyPr wrap="square" rtlCol="0">
                  <a:spAutoFit/>
                </a:bodyPr>
                <a:lstStyle/>
                <a:p>
                  <a:r>
                    <a:rPr lang="zh-CN" altLang="en-US" sz="9600" dirty="0">
                      <a:gradFill>
                        <a:gsLst>
                          <a:gs pos="0">
                            <a:srgbClr val="00B0F0"/>
                          </a:gs>
                          <a:gs pos="100000">
                            <a:srgbClr val="1C46F2"/>
                          </a:gs>
                        </a:gsLst>
                        <a:lin ang="2700000" scaled="1"/>
                      </a:gradFill>
                      <a:latin typeface="站酷庆科黄油体" panose="02000803000000020004" pitchFamily="2" charset="-122"/>
                      <a:ea typeface="站酷庆科黄油体" panose="02000803000000020004" pitchFamily="2" charset="-122"/>
                    </a:rPr>
                    <a:t>活动策划</a:t>
                  </a:r>
                  <a:endParaRPr lang="zh-CN" altLang="en-US" sz="9600" dirty="0">
                    <a:gradFill>
                      <a:gsLst>
                        <a:gs pos="0">
                          <a:srgbClr val="00B0F0"/>
                        </a:gs>
                        <a:gs pos="100000">
                          <a:srgbClr val="1C46F2"/>
                        </a:gs>
                      </a:gsLst>
                      <a:lin ang="2700000" scaled="1"/>
                    </a:gradFill>
                    <a:latin typeface="站酷庆科黄油体" panose="02000803000000020004" pitchFamily="2" charset="-122"/>
                    <a:ea typeface="站酷庆科黄油体" panose="02000803000000020004" pitchFamily="2" charset="-122"/>
                  </a:endParaRPr>
                </a:p>
              </p:txBody>
            </p:sp>
            <p:sp>
              <p:nvSpPr>
                <p:cNvPr id="25" name="矩形: 圆角 24"/>
                <p:cNvSpPr/>
                <p:nvPr/>
              </p:nvSpPr>
              <p:spPr>
                <a:xfrm rot="10800000" flipH="1" flipV="1">
                  <a:off x="1020003" y="4171413"/>
                  <a:ext cx="5184000" cy="36000"/>
                </a:xfrm>
                <a:prstGeom prst="roundRect">
                  <a:avLst>
                    <a:gd name="adj" fmla="val 50000"/>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tx1">
                        <a:lumMod val="85000"/>
                        <a:lumOff val="15000"/>
                      </a:schemeClr>
                    </a:solidFill>
                    <a:latin typeface="站酷庆科黄油体" panose="02000803000000020004" pitchFamily="2" charset="-122"/>
                    <a:ea typeface="站酷庆科黄油体" panose="02000803000000020004" pitchFamily="2" charset="-122"/>
                  </a:endParaRPr>
                </a:p>
              </p:txBody>
            </p:sp>
          </p:grpSp>
        </p:grpSp>
        <p:sp>
          <p:nvSpPr>
            <p:cNvPr id="21" name="文本框 20"/>
            <p:cNvSpPr txBox="1"/>
            <p:nvPr/>
          </p:nvSpPr>
          <p:spPr>
            <a:xfrm>
              <a:off x="6405222" y="1863645"/>
              <a:ext cx="3861841" cy="830997"/>
            </a:xfrm>
            <a:prstGeom prst="rect">
              <a:avLst/>
            </a:prstGeom>
            <a:noFill/>
          </p:spPr>
          <p:txBody>
            <a:bodyPr wrap="square" rtlCol="0">
              <a:spAutoFit/>
            </a:bodyPr>
            <a:lstStyle/>
            <a:p>
              <a:r>
                <a:rPr lang="en-US" altLang="zh-CN" sz="4800" dirty="0">
                  <a:solidFill>
                    <a:schemeClr val="tx1">
                      <a:lumMod val="65000"/>
                      <a:lumOff val="35000"/>
                    </a:schemeClr>
                  </a:solidFill>
                  <a:latin typeface="站酷庆科黄油体" panose="02000803000000020004" pitchFamily="2" charset="-122"/>
                  <a:ea typeface="站酷庆科黄油体" panose="02000803000000020004" pitchFamily="2" charset="-122"/>
                </a:rPr>
                <a:t>PART 01</a:t>
              </a:r>
              <a:endParaRPr lang="zh-CN" altLang="en-US" sz="4800" dirty="0">
                <a:solidFill>
                  <a:schemeClr val="tx1">
                    <a:lumMod val="65000"/>
                    <a:lumOff val="35000"/>
                  </a:schemeClr>
                </a:solidFill>
                <a:latin typeface="站酷庆科黄油体" panose="02000803000000020004" pitchFamily="2" charset="-122"/>
                <a:ea typeface="站酷庆科黄油体" panose="02000803000000020004"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形状 1"/>
          <p:cNvSpPr/>
          <p:nvPr/>
        </p:nvSpPr>
        <p:spPr>
          <a:xfrm flipH="1">
            <a:off x="-2" y="172343"/>
            <a:ext cx="331089" cy="662178"/>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gradFill flip="none" rotWithShape="0">
            <a:gsLst>
              <a:gs pos="95000">
                <a:srgbClr val="1C46F2"/>
              </a:gs>
              <a:gs pos="400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grpSp>
        <p:nvGrpSpPr>
          <p:cNvPr id="3" name="组合 2"/>
          <p:cNvGrpSpPr/>
          <p:nvPr/>
        </p:nvGrpSpPr>
        <p:grpSpPr>
          <a:xfrm>
            <a:off x="508831" y="272600"/>
            <a:ext cx="4370501" cy="461665"/>
            <a:chOff x="1270831" y="2330000"/>
            <a:chExt cx="4370501" cy="461665"/>
          </a:xfrm>
        </p:grpSpPr>
        <p:sp>
          <p:nvSpPr>
            <p:cNvPr id="4" name="矩形: 圆角 3"/>
            <p:cNvSpPr/>
            <p:nvPr/>
          </p:nvSpPr>
          <p:spPr>
            <a:xfrm>
              <a:off x="1270831" y="2365938"/>
              <a:ext cx="611073" cy="389789"/>
            </a:xfrm>
            <a:prstGeom prst="roundRect">
              <a:avLst/>
            </a:prstGeom>
            <a:noFill/>
            <a:ln w="15875"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sysClr val="windowText" lastClr="000000"/>
                </a:solidFill>
                <a:effectLst/>
                <a:uLnTx/>
                <a:uFillTx/>
                <a:latin typeface="站酷庆科黄油体" panose="02000803000000020004" pitchFamily="2" charset="-122"/>
                <a:ea typeface="站酷庆科黄油体" panose="02000803000000020004" pitchFamily="2" charset="-122"/>
              </a:endParaRPr>
            </a:p>
          </p:txBody>
        </p:sp>
        <p:sp>
          <p:nvSpPr>
            <p:cNvPr id="5" name="文本框 4"/>
            <p:cNvSpPr txBox="1"/>
            <p:nvPr/>
          </p:nvSpPr>
          <p:spPr>
            <a:xfrm>
              <a:off x="1378280" y="2376166"/>
              <a:ext cx="404134"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rPr>
                <a:t>01</a:t>
              </a:r>
              <a:endParaRPr kumimoji="0" lang="zh-CN" altLang="en-US"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endParaRPr>
            </a:p>
          </p:txBody>
        </p:sp>
        <p:sp>
          <p:nvSpPr>
            <p:cNvPr id="6" name="文本框 5"/>
            <p:cNvSpPr txBox="1"/>
            <p:nvPr/>
          </p:nvSpPr>
          <p:spPr>
            <a:xfrm>
              <a:off x="2186994" y="2330000"/>
              <a:ext cx="1562340" cy="461665"/>
            </a:xfrm>
            <a:prstGeom prst="rect">
              <a:avLst/>
            </a:prstGeom>
            <a:noFill/>
          </p:spPr>
          <p:txBody>
            <a:bodyPr wrap="square" rtlCol="0">
              <a:spAutoFit/>
            </a:bodyPr>
            <a:lstStyle/>
            <a:p>
              <a:pPr algn="dist"/>
              <a:r>
                <a:rPr lang="zh-CN" altLang="en-US" sz="2400" dirty="0">
                  <a:solidFill>
                    <a:sysClr val="windowText" lastClr="000000"/>
                  </a:solidFill>
                  <a:latin typeface="思源黑体 CN Bold" panose="020B0800000000000000" pitchFamily="34" charset="-122"/>
                  <a:ea typeface="思源黑体 CN Bold" panose="020B0800000000000000" pitchFamily="34" charset="-122"/>
                </a:rPr>
                <a:t>活动策划</a:t>
              </a:r>
              <a:endParaRPr lang="zh-CN" altLang="en-US" sz="2400" dirty="0">
                <a:solidFill>
                  <a:sysClr val="windowText" lastClr="000000"/>
                </a:solidFill>
                <a:latin typeface="思源黑体 CN Bold" panose="020B0800000000000000" pitchFamily="34" charset="-122"/>
                <a:ea typeface="思源黑体 CN Bold" panose="020B0800000000000000" pitchFamily="34" charset="-122"/>
              </a:endParaRPr>
            </a:p>
          </p:txBody>
        </p:sp>
        <p:sp>
          <p:nvSpPr>
            <p:cNvPr id="7" name="文本框 6"/>
            <p:cNvSpPr txBox="1"/>
            <p:nvPr/>
          </p:nvSpPr>
          <p:spPr>
            <a:xfrm>
              <a:off x="3850935" y="2484674"/>
              <a:ext cx="1790397" cy="253916"/>
            </a:xfrm>
            <a:prstGeom prst="rect">
              <a:avLst/>
            </a:prstGeom>
            <a:noFill/>
          </p:spPr>
          <p:txBody>
            <a:bodyPr wrap="square" rtlCol="0">
              <a:spAutoFit/>
            </a:bodyPr>
            <a:lstStyle/>
            <a:p>
              <a:pPr algn="dist"/>
              <a:r>
                <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rPr>
                <a:t>EVENT PLANNING</a:t>
              </a:r>
              <a:endPar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endParaRPr>
            </a:p>
          </p:txBody>
        </p:sp>
      </p:grpSp>
      <p:grpSp>
        <p:nvGrpSpPr>
          <p:cNvPr id="8" name="组合 7"/>
          <p:cNvGrpSpPr/>
          <p:nvPr/>
        </p:nvGrpSpPr>
        <p:grpSpPr>
          <a:xfrm>
            <a:off x="6325332" y="3884930"/>
            <a:ext cx="2899364" cy="604800"/>
            <a:chOff x="6325332" y="3884930"/>
            <a:chExt cx="2899364" cy="604800"/>
          </a:xfrm>
        </p:grpSpPr>
        <p:sp>
          <p:nvSpPr>
            <p:cNvPr id="9" name="文本框 8"/>
            <p:cNvSpPr txBox="1"/>
            <p:nvPr/>
          </p:nvSpPr>
          <p:spPr>
            <a:xfrm>
              <a:off x="6979546" y="4002664"/>
              <a:ext cx="2245150" cy="369332"/>
            </a:xfrm>
            <a:prstGeom prst="rect">
              <a:avLst/>
            </a:prstGeom>
            <a:noFill/>
          </p:spPr>
          <p:txBody>
            <a:bodyPr wrap="square" rtlCol="0">
              <a:spAutoFit/>
            </a:bodyPr>
            <a:lstStyle/>
            <a:p>
              <a:r>
                <a:rPr lang="zh-CN" altLang="en-US"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rPr>
                <a:t>标题文字添加</a:t>
              </a:r>
              <a:endParaRPr lang="zh-CN" altLang="en-US"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endParaRPr>
            </a:p>
          </p:txBody>
        </p:sp>
        <p:grpSp>
          <p:nvGrpSpPr>
            <p:cNvPr id="10" name="组合 9"/>
            <p:cNvGrpSpPr/>
            <p:nvPr/>
          </p:nvGrpSpPr>
          <p:grpSpPr>
            <a:xfrm>
              <a:off x="6325332" y="3884930"/>
              <a:ext cx="604800" cy="604800"/>
              <a:chOff x="6018530" y="3884930"/>
              <a:chExt cx="604800" cy="604800"/>
            </a:xfrm>
          </p:grpSpPr>
          <p:sp>
            <p:nvSpPr>
              <p:cNvPr id="11" name="椭圆 10"/>
              <p:cNvSpPr>
                <a:spLocks noChangeAspect="1"/>
              </p:cNvSpPr>
              <p:nvPr/>
            </p:nvSpPr>
            <p:spPr>
              <a:xfrm>
                <a:off x="6018530" y="3884930"/>
                <a:ext cx="604800" cy="604800"/>
              </a:xfrm>
              <a:prstGeom prst="ellipse">
                <a:avLst/>
              </a:prstGeom>
              <a:gradFill flip="none" rotWithShape="0">
                <a:gsLst>
                  <a:gs pos="0">
                    <a:srgbClr val="04AFF0"/>
                  </a:gs>
                  <a:gs pos="100000">
                    <a:srgbClr val="1C59F2"/>
                  </a:gs>
                </a:gsLst>
                <a:lin ang="5400000" scaled="0"/>
                <a:tileRect/>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pic>
            <p:nvPicPr>
              <p:cNvPr id="12" name="图片 18" descr="shangye1"/>
              <p:cNvPicPr>
                <a:picLocks noChangeAspect="1"/>
              </p:cNvPicPr>
              <p:nvPr/>
            </p:nvPicPr>
            <p:blipFill>
              <a:blip r:embed="rId1" cstate="email">
                <a:extLst>
                  <a:ext uri="{96DAC541-7B7A-43D3-8B79-37D633B846F1}">
                    <asvg:svgBlip xmlns:asvg="http://schemas.microsoft.com/office/drawing/2016/SVG/main" r:embed="rId2"/>
                  </a:ext>
                </a:extLst>
              </a:blip>
              <a:stretch>
                <a:fillRect/>
              </a:stretch>
            </p:blipFill>
            <p:spPr>
              <a:xfrm>
                <a:off x="6201410" y="4067950"/>
                <a:ext cx="238760" cy="238760"/>
              </a:xfrm>
              <a:prstGeom prst="rect">
                <a:avLst/>
              </a:prstGeom>
            </p:spPr>
          </p:pic>
        </p:grpSp>
      </p:grpSp>
      <p:grpSp>
        <p:nvGrpSpPr>
          <p:cNvPr id="13" name="组合 12"/>
          <p:cNvGrpSpPr/>
          <p:nvPr/>
        </p:nvGrpSpPr>
        <p:grpSpPr>
          <a:xfrm>
            <a:off x="6325332" y="4844415"/>
            <a:ext cx="2899364" cy="604800"/>
            <a:chOff x="6325332" y="4844415"/>
            <a:chExt cx="2899364" cy="604800"/>
          </a:xfrm>
        </p:grpSpPr>
        <p:sp>
          <p:nvSpPr>
            <p:cNvPr id="14" name="文本框 13"/>
            <p:cNvSpPr txBox="1"/>
            <p:nvPr/>
          </p:nvSpPr>
          <p:spPr>
            <a:xfrm>
              <a:off x="6979546" y="4962149"/>
              <a:ext cx="2245150" cy="369332"/>
            </a:xfrm>
            <a:prstGeom prst="rect">
              <a:avLst/>
            </a:prstGeom>
            <a:noFill/>
          </p:spPr>
          <p:txBody>
            <a:bodyPr wrap="square" rtlCol="0">
              <a:spAutoFit/>
            </a:bodyPr>
            <a:lstStyle/>
            <a:p>
              <a:pPr defTabSz="457200"/>
              <a:r>
                <a:rPr kumimoji="1" lang="zh-CN" altLang="en-US">
                  <a:solidFill>
                    <a:schemeClr val="tx1">
                      <a:lumMod val="75000"/>
                      <a:lumOff val="25000"/>
                    </a:schemeClr>
                  </a:solidFill>
                  <a:latin typeface="思源黑体 CN Bold" panose="020B0800000000000000" pitchFamily="34" charset="-122"/>
                  <a:ea typeface="思源黑体 CN Bold" panose="020B0800000000000000" pitchFamily="34" charset="-122"/>
                </a:rPr>
                <a:t>标题文字添加</a:t>
              </a:r>
              <a:endParaRPr kumimoji="1" lang="zh-CN" altLang="en-US" dirty="0">
                <a:solidFill>
                  <a:schemeClr val="tx1">
                    <a:lumMod val="75000"/>
                    <a:lumOff val="25000"/>
                  </a:schemeClr>
                </a:solidFill>
                <a:latin typeface="思源黑体 CN Bold" panose="020B0800000000000000" pitchFamily="34" charset="-122"/>
                <a:ea typeface="思源黑体 CN Bold" panose="020B0800000000000000" pitchFamily="34" charset="-122"/>
              </a:endParaRPr>
            </a:p>
          </p:txBody>
        </p:sp>
        <p:grpSp>
          <p:nvGrpSpPr>
            <p:cNvPr id="15" name="组合 14"/>
            <p:cNvGrpSpPr/>
            <p:nvPr/>
          </p:nvGrpSpPr>
          <p:grpSpPr>
            <a:xfrm>
              <a:off x="6325332" y="4844415"/>
              <a:ext cx="604800" cy="604800"/>
              <a:chOff x="6018530" y="4844415"/>
              <a:chExt cx="604800" cy="604800"/>
            </a:xfrm>
          </p:grpSpPr>
          <p:sp>
            <p:nvSpPr>
              <p:cNvPr id="16" name="椭圆 15"/>
              <p:cNvSpPr>
                <a:spLocks noChangeAspect="1"/>
              </p:cNvSpPr>
              <p:nvPr/>
            </p:nvSpPr>
            <p:spPr>
              <a:xfrm>
                <a:off x="6018530" y="4844415"/>
                <a:ext cx="604800" cy="604800"/>
              </a:xfrm>
              <a:prstGeom prst="ellipse">
                <a:avLst/>
              </a:prstGeom>
              <a:solidFill>
                <a:schemeClr val="tx1">
                  <a:lumMod val="75000"/>
                  <a:lumOff val="2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pic>
            <p:nvPicPr>
              <p:cNvPr id="17" name="图片 32" descr="shangye3"/>
              <p:cNvPicPr>
                <a:picLocks noChangeAspect="1"/>
              </p:cNvPicPr>
              <p:nvPr/>
            </p:nvPicPr>
            <p:blipFill>
              <a:blip r:embed="rId3" cstate="email">
                <a:extLst>
                  <a:ext uri="{96DAC541-7B7A-43D3-8B79-37D633B846F1}">
                    <asvg:svgBlip xmlns:asvg="http://schemas.microsoft.com/office/drawing/2016/SVG/main" r:embed="rId4"/>
                  </a:ext>
                </a:extLst>
              </a:blip>
              <a:stretch>
                <a:fillRect/>
              </a:stretch>
            </p:blipFill>
            <p:spPr>
              <a:xfrm>
                <a:off x="6201550" y="5027435"/>
                <a:ext cx="238760" cy="238760"/>
              </a:xfrm>
              <a:prstGeom prst="rect">
                <a:avLst/>
              </a:prstGeom>
            </p:spPr>
          </p:pic>
        </p:grpSp>
      </p:grpSp>
      <p:grpSp>
        <p:nvGrpSpPr>
          <p:cNvPr id="18" name="组合 17"/>
          <p:cNvGrpSpPr/>
          <p:nvPr/>
        </p:nvGrpSpPr>
        <p:grpSpPr>
          <a:xfrm>
            <a:off x="6138134" y="1667959"/>
            <a:ext cx="4722060" cy="1617808"/>
            <a:chOff x="6138134" y="1667959"/>
            <a:chExt cx="4722060" cy="1617808"/>
          </a:xfrm>
        </p:grpSpPr>
        <p:sp>
          <p:nvSpPr>
            <p:cNvPr id="19" name="椭圆 18"/>
            <p:cNvSpPr>
              <a:spLocks noChangeAspect="1"/>
            </p:cNvSpPr>
            <p:nvPr/>
          </p:nvSpPr>
          <p:spPr>
            <a:xfrm>
              <a:off x="6138134" y="1667959"/>
              <a:ext cx="432000" cy="432000"/>
            </a:xfrm>
            <a:prstGeom prst="ellipse">
              <a:avLst/>
            </a:prstGeom>
            <a:gradFill flip="none" rotWithShape="0">
              <a:gsLst>
                <a:gs pos="0">
                  <a:srgbClr val="04AFF0"/>
                </a:gs>
                <a:gs pos="100000">
                  <a:srgbClr val="1C59F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latin typeface="思源黑体 CN Light" panose="020B0300000000000000" pitchFamily="34" charset="-122"/>
                <a:ea typeface="思源黑体 CN Light" panose="020B0300000000000000" pitchFamily="34" charset="-122"/>
              </a:endParaRPr>
            </a:p>
          </p:txBody>
        </p:sp>
        <p:sp>
          <p:nvSpPr>
            <p:cNvPr id="20" name="文本框 19"/>
            <p:cNvSpPr txBox="1"/>
            <p:nvPr/>
          </p:nvSpPr>
          <p:spPr>
            <a:xfrm>
              <a:off x="6354134" y="2391163"/>
              <a:ext cx="4506060" cy="894604"/>
            </a:xfrm>
            <a:prstGeom prst="rect">
              <a:avLst/>
            </a:prstGeom>
            <a:noFill/>
          </p:spPr>
          <p:txBody>
            <a:bodyPr wrap="square" rtlCol="0">
              <a:spAutoFit/>
            </a:bodyPr>
            <a:lstStyle/>
            <a:p>
              <a:pPr defTabSz="457200">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点击此处添加文本内容，如关键词、部分简单介绍等。</a:t>
              </a: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defTabSz="457200">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点击此处添加文本内容</a:t>
              </a:r>
              <a:r>
                <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a:t>
              </a: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点击此处添加文本内容，如关键词、部分简单介绍等。点击此处添加文本内容</a:t>
              </a:r>
              <a:r>
                <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a:t>
              </a:r>
              <a:endParaRPr lang="zh-CN"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21" name="文本框 20"/>
            <p:cNvSpPr txBox="1"/>
            <p:nvPr/>
          </p:nvSpPr>
          <p:spPr>
            <a:xfrm>
              <a:off x="6340218" y="1838900"/>
              <a:ext cx="2769969" cy="523220"/>
            </a:xfrm>
            <a:prstGeom prst="rect">
              <a:avLst/>
            </a:prstGeom>
            <a:noFill/>
          </p:spPr>
          <p:txBody>
            <a:bodyPr wrap="square" rtlCol="0">
              <a:spAutoFit/>
            </a:bodyPr>
            <a:lstStyle/>
            <a:p>
              <a:pPr defTabSz="457200"/>
              <a:r>
                <a:rPr kumimoji="1" lang="zh-CN" altLang="en-US" sz="2800">
                  <a:solidFill>
                    <a:schemeClr val="tx1">
                      <a:lumMod val="75000"/>
                      <a:lumOff val="25000"/>
                    </a:schemeClr>
                  </a:solidFill>
                  <a:latin typeface="思源黑体 CN Bold" panose="020B0800000000000000" pitchFamily="34" charset="-122"/>
                  <a:ea typeface="思源黑体 CN Bold" panose="020B0800000000000000" pitchFamily="34" charset="-122"/>
                </a:rPr>
                <a:t>标题文字添加</a:t>
              </a:r>
              <a:endParaRPr kumimoji="1" lang="zh-CN" altLang="en-US" sz="2800" dirty="0">
                <a:solidFill>
                  <a:schemeClr val="tx1">
                    <a:lumMod val="75000"/>
                    <a:lumOff val="25000"/>
                  </a:schemeClr>
                </a:solidFill>
                <a:latin typeface="思源黑体 CN Bold" panose="020B0800000000000000" pitchFamily="34" charset="-122"/>
                <a:ea typeface="思源黑体 CN Bold" panose="020B0800000000000000" pitchFamily="34" charset="-122"/>
              </a:endParaRPr>
            </a:p>
          </p:txBody>
        </p:sp>
      </p:grpSp>
      <p:grpSp>
        <p:nvGrpSpPr>
          <p:cNvPr id="22" name="组合 21"/>
          <p:cNvGrpSpPr/>
          <p:nvPr/>
        </p:nvGrpSpPr>
        <p:grpSpPr>
          <a:xfrm>
            <a:off x="9022746" y="3884930"/>
            <a:ext cx="2880543" cy="604800"/>
            <a:chOff x="9022746" y="3884930"/>
            <a:chExt cx="2880543" cy="604800"/>
          </a:xfrm>
        </p:grpSpPr>
        <p:grpSp>
          <p:nvGrpSpPr>
            <p:cNvPr id="23" name="组合 22"/>
            <p:cNvGrpSpPr/>
            <p:nvPr/>
          </p:nvGrpSpPr>
          <p:grpSpPr>
            <a:xfrm>
              <a:off x="9022746" y="3884930"/>
              <a:ext cx="604800" cy="604800"/>
              <a:chOff x="8882380" y="3884930"/>
              <a:chExt cx="604800" cy="604800"/>
            </a:xfrm>
          </p:grpSpPr>
          <p:sp>
            <p:nvSpPr>
              <p:cNvPr id="25" name="椭圆 24"/>
              <p:cNvSpPr>
                <a:spLocks noChangeAspect="1"/>
              </p:cNvSpPr>
              <p:nvPr/>
            </p:nvSpPr>
            <p:spPr>
              <a:xfrm>
                <a:off x="8882380" y="3884930"/>
                <a:ext cx="604800" cy="604800"/>
              </a:xfrm>
              <a:prstGeom prst="ellipse">
                <a:avLst/>
              </a:prstGeom>
              <a:solidFill>
                <a:schemeClr val="tx1">
                  <a:lumMod val="75000"/>
                  <a:lumOff val="2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pic>
            <p:nvPicPr>
              <p:cNvPr id="26" name="图片 31" descr="shangye2"/>
              <p:cNvPicPr>
                <a:picLocks noChangeAspect="1"/>
              </p:cNvPicPr>
              <p:nvPr/>
            </p:nvPicPr>
            <p:blipFill>
              <a:blip r:embed="rId5" cstate="email">
                <a:extLst>
                  <a:ext uri="{96DAC541-7B7A-43D3-8B79-37D633B846F1}">
                    <asvg:svgBlip xmlns:asvg="http://schemas.microsoft.com/office/drawing/2016/SVG/main" r:embed="rId6"/>
                  </a:ext>
                </a:extLst>
              </a:blip>
              <a:stretch>
                <a:fillRect/>
              </a:stretch>
            </p:blipFill>
            <p:spPr>
              <a:xfrm>
                <a:off x="9065400" y="4067950"/>
                <a:ext cx="238760" cy="238760"/>
              </a:xfrm>
              <a:prstGeom prst="rect">
                <a:avLst/>
              </a:prstGeom>
            </p:spPr>
          </p:pic>
        </p:grpSp>
        <p:sp>
          <p:nvSpPr>
            <p:cNvPr id="24" name="文本框 23"/>
            <p:cNvSpPr txBox="1"/>
            <p:nvPr/>
          </p:nvSpPr>
          <p:spPr>
            <a:xfrm>
              <a:off x="9658139" y="4002664"/>
              <a:ext cx="2245150" cy="369332"/>
            </a:xfrm>
            <a:prstGeom prst="rect">
              <a:avLst/>
            </a:prstGeom>
            <a:noFill/>
          </p:spPr>
          <p:txBody>
            <a:bodyPr wrap="square" rtlCol="0">
              <a:spAutoFit/>
            </a:bodyPr>
            <a:lstStyle/>
            <a:p>
              <a:pPr defTabSz="457200"/>
              <a:r>
                <a:rPr kumimoji="1" lang="zh-CN" altLang="en-US">
                  <a:solidFill>
                    <a:schemeClr val="tx1">
                      <a:lumMod val="75000"/>
                      <a:lumOff val="25000"/>
                    </a:schemeClr>
                  </a:solidFill>
                  <a:latin typeface="思源黑体 CN Bold" panose="020B0800000000000000" pitchFamily="34" charset="-122"/>
                  <a:ea typeface="思源黑体 CN Bold" panose="020B0800000000000000" pitchFamily="34" charset="-122"/>
                </a:rPr>
                <a:t>标题文字添加</a:t>
              </a:r>
              <a:endParaRPr kumimoji="1" lang="zh-CN" altLang="en-US" dirty="0">
                <a:solidFill>
                  <a:schemeClr val="tx1">
                    <a:lumMod val="75000"/>
                    <a:lumOff val="25000"/>
                  </a:schemeClr>
                </a:solidFill>
                <a:latin typeface="思源黑体 CN Bold" panose="020B0800000000000000" pitchFamily="34" charset="-122"/>
                <a:ea typeface="思源黑体 CN Bold" panose="020B0800000000000000" pitchFamily="34" charset="-122"/>
              </a:endParaRPr>
            </a:p>
          </p:txBody>
        </p:sp>
      </p:grpSp>
      <p:grpSp>
        <p:nvGrpSpPr>
          <p:cNvPr id="27" name="组合 26"/>
          <p:cNvGrpSpPr/>
          <p:nvPr/>
        </p:nvGrpSpPr>
        <p:grpSpPr>
          <a:xfrm>
            <a:off x="9022746" y="4844415"/>
            <a:ext cx="2880543" cy="604800"/>
            <a:chOff x="9022746" y="4844415"/>
            <a:chExt cx="2880543" cy="604800"/>
          </a:xfrm>
        </p:grpSpPr>
        <p:grpSp>
          <p:nvGrpSpPr>
            <p:cNvPr id="28" name="组合 27"/>
            <p:cNvGrpSpPr/>
            <p:nvPr/>
          </p:nvGrpSpPr>
          <p:grpSpPr>
            <a:xfrm>
              <a:off x="9022746" y="4844415"/>
              <a:ext cx="604800" cy="604800"/>
              <a:chOff x="8882380" y="4844415"/>
              <a:chExt cx="604800" cy="604800"/>
            </a:xfrm>
          </p:grpSpPr>
          <p:sp>
            <p:nvSpPr>
              <p:cNvPr id="30" name="椭圆 29"/>
              <p:cNvSpPr>
                <a:spLocks noChangeAspect="1"/>
              </p:cNvSpPr>
              <p:nvPr/>
            </p:nvSpPr>
            <p:spPr>
              <a:xfrm>
                <a:off x="8882380" y="4844415"/>
                <a:ext cx="604800" cy="604800"/>
              </a:xfrm>
              <a:prstGeom prst="ellipse">
                <a:avLst/>
              </a:prstGeom>
              <a:gradFill flip="none" rotWithShape="0">
                <a:gsLst>
                  <a:gs pos="0">
                    <a:srgbClr val="04AFF0"/>
                  </a:gs>
                  <a:gs pos="100000">
                    <a:srgbClr val="1C59F2"/>
                  </a:gs>
                </a:gsLst>
                <a:lin ang="5400000" scaled="0"/>
                <a:tileRect/>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endParaRPr>
              </a:p>
            </p:txBody>
          </p:sp>
          <p:pic>
            <p:nvPicPr>
              <p:cNvPr id="31" name="图片 19" descr="shangwu1"/>
              <p:cNvPicPr>
                <a:picLocks noChangeAspect="1"/>
              </p:cNvPicPr>
              <p:nvPr/>
            </p:nvPicPr>
            <p:blipFill>
              <a:blip r:embed="rId7" cstate="email">
                <a:extLst>
                  <a:ext uri="{96DAC541-7B7A-43D3-8B79-37D633B846F1}">
                    <asvg:svgBlip xmlns:asvg="http://schemas.microsoft.com/office/drawing/2016/SVG/main" r:embed="rId8"/>
                  </a:ext>
                </a:extLst>
              </a:blip>
              <a:stretch>
                <a:fillRect/>
              </a:stretch>
            </p:blipFill>
            <p:spPr>
              <a:xfrm>
                <a:off x="9065400" y="5027435"/>
                <a:ext cx="238760" cy="238760"/>
              </a:xfrm>
              <a:prstGeom prst="rect">
                <a:avLst/>
              </a:prstGeom>
            </p:spPr>
          </p:pic>
        </p:grpSp>
        <p:sp>
          <p:nvSpPr>
            <p:cNvPr id="29" name="文本框 28"/>
            <p:cNvSpPr txBox="1"/>
            <p:nvPr/>
          </p:nvSpPr>
          <p:spPr>
            <a:xfrm>
              <a:off x="9658139" y="4962149"/>
              <a:ext cx="2245150" cy="369332"/>
            </a:xfrm>
            <a:prstGeom prst="rect">
              <a:avLst/>
            </a:prstGeom>
            <a:noFill/>
          </p:spPr>
          <p:txBody>
            <a:bodyPr wrap="square" rtlCol="0">
              <a:spAutoFit/>
            </a:bodyPr>
            <a:lstStyle/>
            <a:p>
              <a:r>
                <a:rPr lang="zh-CN" altLang="en-US"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rPr>
                <a:t>标题文字添加</a:t>
              </a:r>
              <a:endParaRPr lang="zh-CN" altLang="en-US"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endParaRPr>
            </a:p>
          </p:txBody>
        </p:sp>
      </p:grpSp>
      <p:sp>
        <p:nvSpPr>
          <p:cNvPr id="33" name="任意多边形 2"/>
          <p:cNvSpPr/>
          <p:nvPr/>
        </p:nvSpPr>
        <p:spPr>
          <a:xfrm rot="16200000">
            <a:off x="586105" y="2216785"/>
            <a:ext cx="5184140" cy="4098290"/>
          </a:xfrm>
          <a:custGeom>
            <a:avLst/>
            <a:gdLst>
              <a:gd name="adj" fmla="val 50000"/>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8164" h="6454">
                <a:moveTo>
                  <a:pt x="0" y="5470"/>
                </a:moveTo>
                <a:lnTo>
                  <a:pt x="4877" y="5470"/>
                </a:lnTo>
                <a:cubicBezTo>
                  <a:pt x="5149" y="5470"/>
                  <a:pt x="5369" y="5690"/>
                  <a:pt x="5369" y="5962"/>
                </a:cubicBezTo>
                <a:cubicBezTo>
                  <a:pt x="5369" y="6234"/>
                  <a:pt x="5149" y="6454"/>
                  <a:pt x="4877" y="6454"/>
                </a:cubicBezTo>
                <a:lnTo>
                  <a:pt x="0" y="6454"/>
                </a:lnTo>
                <a:lnTo>
                  <a:pt x="0" y="5470"/>
                </a:lnTo>
                <a:close/>
                <a:moveTo>
                  <a:pt x="0" y="3661"/>
                </a:moveTo>
                <a:lnTo>
                  <a:pt x="6905" y="3661"/>
                </a:lnTo>
                <a:cubicBezTo>
                  <a:pt x="7177" y="3661"/>
                  <a:pt x="7397" y="3881"/>
                  <a:pt x="7397" y="4153"/>
                </a:cubicBezTo>
                <a:cubicBezTo>
                  <a:pt x="7397" y="4425"/>
                  <a:pt x="7177" y="4645"/>
                  <a:pt x="6905" y="4645"/>
                </a:cubicBezTo>
                <a:lnTo>
                  <a:pt x="0" y="4645"/>
                </a:lnTo>
                <a:lnTo>
                  <a:pt x="0" y="3661"/>
                </a:lnTo>
                <a:close/>
                <a:moveTo>
                  <a:pt x="0" y="1836"/>
                </a:moveTo>
                <a:lnTo>
                  <a:pt x="7672" y="1836"/>
                </a:lnTo>
                <a:cubicBezTo>
                  <a:pt x="7944" y="1836"/>
                  <a:pt x="8164" y="2056"/>
                  <a:pt x="8164" y="2328"/>
                </a:cubicBezTo>
                <a:cubicBezTo>
                  <a:pt x="8164" y="2600"/>
                  <a:pt x="7944" y="2820"/>
                  <a:pt x="7672" y="2820"/>
                </a:cubicBezTo>
                <a:lnTo>
                  <a:pt x="0" y="2820"/>
                </a:lnTo>
                <a:lnTo>
                  <a:pt x="0" y="1836"/>
                </a:lnTo>
                <a:close/>
                <a:moveTo>
                  <a:pt x="0" y="0"/>
                </a:moveTo>
                <a:lnTo>
                  <a:pt x="5622" y="0"/>
                </a:lnTo>
                <a:cubicBezTo>
                  <a:pt x="5894" y="0"/>
                  <a:pt x="6114" y="220"/>
                  <a:pt x="6114" y="492"/>
                </a:cubicBezTo>
                <a:cubicBezTo>
                  <a:pt x="6114" y="764"/>
                  <a:pt x="5894" y="984"/>
                  <a:pt x="5622" y="984"/>
                </a:cubicBezTo>
                <a:lnTo>
                  <a:pt x="0" y="984"/>
                </a:lnTo>
                <a:lnTo>
                  <a:pt x="0" y="0"/>
                </a:lnTo>
                <a:close/>
              </a:path>
            </a:pathLst>
          </a:custGeom>
          <a:gradFill flip="none" rotWithShape="0">
            <a:gsLst>
              <a:gs pos="100000">
                <a:srgbClr val="1C46F2"/>
              </a:gs>
              <a:gs pos="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pic>
        <p:nvPicPr>
          <p:cNvPr id="37" name="图片 36" descr="几个人在桌子前吃蛋糕&#10;&#10;中度可信度描述已自动生成"/>
          <p:cNvPicPr>
            <a:picLocks noChangeAspect="1"/>
          </p:cNvPicPr>
          <p:nvPr/>
        </p:nvPicPr>
        <p:blipFill rotWithShape="1">
          <a:blip r:embed="rId9">
            <a:extLst>
              <a:ext uri="{28A0092B-C50C-407E-A947-70E740481C1C}">
                <a14:useLocalDpi xmlns:a14="http://schemas.microsoft.com/office/drawing/2010/main" val="0"/>
              </a:ext>
            </a:extLst>
          </a:blip>
          <a:srcRect l="14932" t="1904" r="25197" b="8197"/>
          <a:stretch>
            <a:fillRect/>
          </a:stretch>
        </p:blipFill>
        <p:spPr>
          <a:xfrm>
            <a:off x="830937" y="1371065"/>
            <a:ext cx="4630968" cy="4636846"/>
          </a:xfrm>
          <a:custGeom>
            <a:avLst/>
            <a:gdLst>
              <a:gd name="connsiteX0" fmla="*/ 2315484 w 4630968"/>
              <a:gd name="connsiteY0" fmla="*/ 0 h 4636846"/>
              <a:gd name="connsiteX1" fmla="*/ 4630968 w 4630968"/>
              <a:gd name="connsiteY1" fmla="*/ 2318423 h 4636846"/>
              <a:gd name="connsiteX2" fmla="*/ 2315484 w 4630968"/>
              <a:gd name="connsiteY2" fmla="*/ 4636846 h 4636846"/>
              <a:gd name="connsiteX3" fmla="*/ 0 w 4630968"/>
              <a:gd name="connsiteY3" fmla="*/ 2318423 h 4636846"/>
              <a:gd name="connsiteX4" fmla="*/ 2315484 w 4630968"/>
              <a:gd name="connsiteY4" fmla="*/ 0 h 4636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30968" h="4636846">
                <a:moveTo>
                  <a:pt x="2315484" y="0"/>
                </a:moveTo>
                <a:cubicBezTo>
                  <a:pt x="3594290" y="0"/>
                  <a:pt x="4630968" y="1037994"/>
                  <a:pt x="4630968" y="2318423"/>
                </a:cubicBezTo>
                <a:cubicBezTo>
                  <a:pt x="4630968" y="3598852"/>
                  <a:pt x="3594290" y="4636846"/>
                  <a:pt x="2315484" y="4636846"/>
                </a:cubicBezTo>
                <a:cubicBezTo>
                  <a:pt x="1036678" y="4636846"/>
                  <a:pt x="0" y="3598852"/>
                  <a:pt x="0" y="2318423"/>
                </a:cubicBezTo>
                <a:cubicBezTo>
                  <a:pt x="0" y="1037994"/>
                  <a:pt x="1036678" y="0"/>
                  <a:pt x="2315484" y="0"/>
                </a:cubicBezTo>
                <a:close/>
              </a:path>
            </a:pathLst>
          </a:custGeom>
          <a:ln>
            <a:solidFill>
              <a:srgbClr val="00B0F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anim calcmode="lin" valueType="num">
                                      <p:cBhvr>
                                        <p:cTn id="14" dur="500" fill="hold"/>
                                        <p:tgtEl>
                                          <p:spTgt spid="8"/>
                                        </p:tgtEl>
                                        <p:attrNameLst>
                                          <p:attrName>ppt_x</p:attrName>
                                        </p:attrNameLst>
                                      </p:cBhvr>
                                      <p:tavLst>
                                        <p:tav tm="0">
                                          <p:val>
                                            <p:strVal val="#ppt_x"/>
                                          </p:val>
                                        </p:tav>
                                        <p:tav tm="100000">
                                          <p:val>
                                            <p:strVal val="#ppt_x"/>
                                          </p:val>
                                        </p:tav>
                                      </p:tavLst>
                                    </p:anim>
                                    <p:anim calcmode="lin" valueType="num">
                                      <p:cBhvr>
                                        <p:cTn id="15" dur="5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anim calcmode="lin" valueType="num">
                                      <p:cBhvr>
                                        <p:cTn id="20" dur="500" fill="hold"/>
                                        <p:tgtEl>
                                          <p:spTgt spid="22"/>
                                        </p:tgtEl>
                                        <p:attrNameLst>
                                          <p:attrName>ppt_x</p:attrName>
                                        </p:attrNameLst>
                                      </p:cBhvr>
                                      <p:tavLst>
                                        <p:tav tm="0">
                                          <p:val>
                                            <p:strVal val="#ppt_x"/>
                                          </p:val>
                                        </p:tav>
                                        <p:tav tm="100000">
                                          <p:val>
                                            <p:strVal val="#ppt_x"/>
                                          </p:val>
                                        </p:tav>
                                      </p:tavLst>
                                    </p:anim>
                                    <p:anim calcmode="lin" valueType="num">
                                      <p:cBhvr>
                                        <p:cTn id="21" dur="500" fill="hold"/>
                                        <p:tgtEl>
                                          <p:spTgt spid="22"/>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anim calcmode="lin" valueType="num">
                                      <p:cBhvr>
                                        <p:cTn id="26" dur="500" fill="hold"/>
                                        <p:tgtEl>
                                          <p:spTgt spid="13"/>
                                        </p:tgtEl>
                                        <p:attrNameLst>
                                          <p:attrName>ppt_x</p:attrName>
                                        </p:attrNameLst>
                                      </p:cBhvr>
                                      <p:tavLst>
                                        <p:tav tm="0">
                                          <p:val>
                                            <p:strVal val="#ppt_x"/>
                                          </p:val>
                                        </p:tav>
                                        <p:tav tm="100000">
                                          <p:val>
                                            <p:strVal val="#ppt_x"/>
                                          </p:val>
                                        </p:tav>
                                      </p:tavLst>
                                    </p:anim>
                                    <p:anim calcmode="lin" valueType="num">
                                      <p:cBhvr>
                                        <p:cTn id="27" dur="5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anim calcmode="lin" valueType="num">
                                      <p:cBhvr>
                                        <p:cTn id="32" dur="500" fill="hold"/>
                                        <p:tgtEl>
                                          <p:spTgt spid="27"/>
                                        </p:tgtEl>
                                        <p:attrNameLst>
                                          <p:attrName>ppt_x</p:attrName>
                                        </p:attrNameLst>
                                      </p:cBhvr>
                                      <p:tavLst>
                                        <p:tav tm="0">
                                          <p:val>
                                            <p:strVal val="#ppt_x"/>
                                          </p:val>
                                        </p:tav>
                                        <p:tav tm="100000">
                                          <p:val>
                                            <p:strVal val="#ppt_x"/>
                                          </p:val>
                                        </p:tav>
                                      </p:tavLst>
                                    </p:anim>
                                    <p:anim calcmode="lin" valueType="num">
                                      <p:cBhvr>
                                        <p:cTn id="33"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形状 1"/>
          <p:cNvSpPr/>
          <p:nvPr/>
        </p:nvSpPr>
        <p:spPr>
          <a:xfrm flipH="1">
            <a:off x="-2" y="172343"/>
            <a:ext cx="331089" cy="662178"/>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gradFill flip="none" rotWithShape="0">
            <a:gsLst>
              <a:gs pos="95000">
                <a:srgbClr val="1C46F2"/>
              </a:gs>
              <a:gs pos="400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grpSp>
        <p:nvGrpSpPr>
          <p:cNvPr id="3" name="组合 2"/>
          <p:cNvGrpSpPr/>
          <p:nvPr/>
        </p:nvGrpSpPr>
        <p:grpSpPr>
          <a:xfrm>
            <a:off x="508831" y="272600"/>
            <a:ext cx="4370501" cy="461665"/>
            <a:chOff x="1270831" y="2330000"/>
            <a:chExt cx="4370501" cy="461665"/>
          </a:xfrm>
        </p:grpSpPr>
        <p:sp>
          <p:nvSpPr>
            <p:cNvPr id="4" name="矩形: 圆角 3"/>
            <p:cNvSpPr/>
            <p:nvPr/>
          </p:nvSpPr>
          <p:spPr>
            <a:xfrm>
              <a:off x="1270831" y="2365938"/>
              <a:ext cx="611073" cy="389789"/>
            </a:xfrm>
            <a:prstGeom prst="roundRect">
              <a:avLst/>
            </a:prstGeom>
            <a:noFill/>
            <a:ln w="15875"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sysClr val="windowText" lastClr="000000"/>
                </a:solidFill>
                <a:effectLst/>
                <a:uLnTx/>
                <a:uFillTx/>
                <a:latin typeface="站酷庆科黄油体" panose="02000803000000020004" pitchFamily="2" charset="-122"/>
                <a:ea typeface="站酷庆科黄油体" panose="02000803000000020004" pitchFamily="2" charset="-122"/>
              </a:endParaRPr>
            </a:p>
          </p:txBody>
        </p:sp>
        <p:sp>
          <p:nvSpPr>
            <p:cNvPr id="5" name="文本框 4"/>
            <p:cNvSpPr txBox="1"/>
            <p:nvPr/>
          </p:nvSpPr>
          <p:spPr>
            <a:xfrm>
              <a:off x="1378280" y="2376166"/>
              <a:ext cx="404134"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rPr>
                <a:t>01</a:t>
              </a:r>
              <a:endParaRPr kumimoji="0" lang="zh-CN" altLang="en-US"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endParaRPr>
            </a:p>
          </p:txBody>
        </p:sp>
        <p:sp>
          <p:nvSpPr>
            <p:cNvPr id="6" name="文本框 5"/>
            <p:cNvSpPr txBox="1"/>
            <p:nvPr/>
          </p:nvSpPr>
          <p:spPr>
            <a:xfrm>
              <a:off x="2186994" y="2330000"/>
              <a:ext cx="1562340" cy="461665"/>
            </a:xfrm>
            <a:prstGeom prst="rect">
              <a:avLst/>
            </a:prstGeom>
            <a:noFill/>
          </p:spPr>
          <p:txBody>
            <a:bodyPr wrap="square" rtlCol="0">
              <a:spAutoFit/>
            </a:bodyPr>
            <a:lstStyle/>
            <a:p>
              <a:pPr algn="dist"/>
              <a:r>
                <a:rPr lang="zh-CN" altLang="en-US" sz="2400" dirty="0">
                  <a:solidFill>
                    <a:sysClr val="windowText" lastClr="000000"/>
                  </a:solidFill>
                  <a:latin typeface="思源黑体 CN Bold" panose="020B0800000000000000" pitchFamily="34" charset="-122"/>
                  <a:ea typeface="思源黑体 CN Bold" panose="020B0800000000000000" pitchFamily="34" charset="-122"/>
                </a:rPr>
                <a:t>活动策划</a:t>
              </a:r>
              <a:endParaRPr lang="zh-CN" altLang="en-US" sz="2400" dirty="0">
                <a:solidFill>
                  <a:sysClr val="windowText" lastClr="000000"/>
                </a:solidFill>
                <a:latin typeface="思源黑体 CN Bold" panose="020B0800000000000000" pitchFamily="34" charset="-122"/>
                <a:ea typeface="思源黑体 CN Bold" panose="020B0800000000000000" pitchFamily="34" charset="-122"/>
              </a:endParaRPr>
            </a:p>
          </p:txBody>
        </p:sp>
        <p:sp>
          <p:nvSpPr>
            <p:cNvPr id="7" name="文本框 6"/>
            <p:cNvSpPr txBox="1"/>
            <p:nvPr/>
          </p:nvSpPr>
          <p:spPr>
            <a:xfrm>
              <a:off x="3850935" y="2484674"/>
              <a:ext cx="1790397" cy="253916"/>
            </a:xfrm>
            <a:prstGeom prst="rect">
              <a:avLst/>
            </a:prstGeom>
            <a:noFill/>
          </p:spPr>
          <p:txBody>
            <a:bodyPr wrap="square" rtlCol="0">
              <a:spAutoFit/>
            </a:bodyPr>
            <a:lstStyle/>
            <a:p>
              <a:pPr algn="dist"/>
              <a:r>
                <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rPr>
                <a:t>EVENT PLANNING</a:t>
              </a:r>
              <a:endPar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endParaRPr>
            </a:p>
          </p:txBody>
        </p:sp>
      </p:grpSp>
      <p:sp>
        <p:nvSpPr>
          <p:cNvPr id="8" name="任意多边形 4"/>
          <p:cNvSpPr/>
          <p:nvPr/>
        </p:nvSpPr>
        <p:spPr>
          <a:xfrm rot="21046167">
            <a:off x="-181661" y="3198510"/>
            <a:ext cx="12394063" cy="1264477"/>
          </a:xfrm>
          <a:custGeom>
            <a:avLst/>
            <a:gdLst>
              <a:gd name="connsiteX0" fmla="*/ 9738888 w 12397291"/>
              <a:gd name="connsiteY0" fmla="*/ 462570 h 1264806"/>
              <a:gd name="connsiteX1" fmla="*/ 10273176 w 12397291"/>
              <a:gd name="connsiteY1" fmla="*/ 550556 h 1264806"/>
              <a:gd name="connsiteX2" fmla="*/ 11731887 w 12397291"/>
              <a:gd name="connsiteY2" fmla="*/ 833930 h 1264806"/>
              <a:gd name="connsiteX3" fmla="*/ 12397291 w 12397291"/>
              <a:gd name="connsiteY3" fmla="*/ 985778 h 1264806"/>
              <a:gd name="connsiteX4" fmla="*/ 12356648 w 12397291"/>
              <a:gd name="connsiteY4" fmla="*/ 1235875 h 1264806"/>
              <a:gd name="connsiteX5" fmla="*/ 12299675 w 12397291"/>
              <a:gd name="connsiteY5" fmla="*/ 1225979 h 1264806"/>
              <a:gd name="connsiteX6" fmla="*/ 6261220 w 12397291"/>
              <a:gd name="connsiteY6" fmla="*/ 745576 h 1264806"/>
              <a:gd name="connsiteX7" fmla="*/ 120034 w 12397291"/>
              <a:gd name="connsiteY7" fmla="*/ 1243081 h 1264806"/>
              <a:gd name="connsiteX8" fmla="*/ 0 w 12397291"/>
              <a:gd name="connsiteY8" fmla="*/ 1264806 h 1264806"/>
              <a:gd name="connsiteX9" fmla="*/ 177144 w 12397291"/>
              <a:gd name="connsiteY9" fmla="*/ 174767 h 1264806"/>
              <a:gd name="connsiteX10" fmla="*/ 506098 w 12397291"/>
              <a:gd name="connsiteY10" fmla="*/ 141453 h 1264806"/>
              <a:gd name="connsiteX11" fmla="*/ 5829476 w 12397291"/>
              <a:gd name="connsiteY11" fmla="*/ 55603 h 1264806"/>
              <a:gd name="connsiteX12" fmla="*/ 9738888 w 12397291"/>
              <a:gd name="connsiteY12" fmla="*/ 462570 h 1264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397291" h="1264806">
                <a:moveTo>
                  <a:pt x="9738888" y="462570"/>
                </a:moveTo>
                <a:cubicBezTo>
                  <a:pt x="9918097" y="490710"/>
                  <a:pt x="10096207" y="520046"/>
                  <a:pt x="10273176" y="550556"/>
                </a:cubicBezTo>
                <a:cubicBezTo>
                  <a:pt x="10768690" y="635984"/>
                  <a:pt x="11255252" y="730613"/>
                  <a:pt x="11731887" y="833930"/>
                </a:cubicBezTo>
                <a:lnTo>
                  <a:pt x="12397291" y="985778"/>
                </a:lnTo>
                <a:lnTo>
                  <a:pt x="12356648" y="1235875"/>
                </a:lnTo>
                <a:lnTo>
                  <a:pt x="12299675" y="1225979"/>
                </a:lnTo>
                <a:cubicBezTo>
                  <a:pt x="10413586" y="915010"/>
                  <a:pt x="8380507" y="745575"/>
                  <a:pt x="6261220" y="745576"/>
                </a:cubicBezTo>
                <a:cubicBezTo>
                  <a:pt x="4103400" y="745575"/>
                  <a:pt x="2034953" y="921227"/>
                  <a:pt x="120034" y="1243081"/>
                </a:cubicBezTo>
                <a:lnTo>
                  <a:pt x="0" y="1264806"/>
                </a:lnTo>
                <a:lnTo>
                  <a:pt x="177144" y="174767"/>
                </a:lnTo>
                <a:lnTo>
                  <a:pt x="506098" y="141453"/>
                </a:lnTo>
                <a:cubicBezTo>
                  <a:pt x="2194294" y="-8605"/>
                  <a:pt x="3982529" y="-42680"/>
                  <a:pt x="5829476" y="55603"/>
                </a:cubicBezTo>
                <a:cubicBezTo>
                  <a:pt x="7176206" y="127268"/>
                  <a:pt x="8484432" y="265594"/>
                  <a:pt x="9738888" y="462570"/>
                </a:cubicBezTo>
                <a:close/>
              </a:path>
            </a:pathLst>
          </a:cu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Arial" panose="020B0604020202020204" pitchFamily="34" charset="0"/>
            </a:endParaRPr>
          </a:p>
        </p:txBody>
      </p:sp>
      <p:grpSp>
        <p:nvGrpSpPr>
          <p:cNvPr id="9" name="组合 8"/>
          <p:cNvGrpSpPr/>
          <p:nvPr/>
        </p:nvGrpSpPr>
        <p:grpSpPr>
          <a:xfrm>
            <a:off x="1354014" y="2079885"/>
            <a:ext cx="1892878" cy="4114098"/>
            <a:chOff x="1254584" y="1880328"/>
            <a:chExt cx="2046880" cy="4448817"/>
          </a:xfrm>
        </p:grpSpPr>
        <p:cxnSp>
          <p:nvCxnSpPr>
            <p:cNvPr id="10" name="直接连接符 9"/>
            <p:cNvCxnSpPr/>
            <p:nvPr/>
          </p:nvCxnSpPr>
          <p:spPr>
            <a:xfrm>
              <a:off x="2268044" y="3446922"/>
              <a:ext cx="0" cy="135388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任意多边形 7"/>
            <p:cNvSpPr/>
            <p:nvPr/>
          </p:nvSpPr>
          <p:spPr>
            <a:xfrm>
              <a:off x="1474286" y="1880328"/>
              <a:ext cx="1587516" cy="1916304"/>
            </a:xfrm>
            <a:custGeom>
              <a:avLst/>
              <a:gdLst>
                <a:gd name="connsiteX0" fmla="*/ 794420 w 1587930"/>
                <a:gd name="connsiteY0" fmla="*/ 0 h 1916803"/>
                <a:gd name="connsiteX1" fmla="*/ 1355705 w 1587930"/>
                <a:gd name="connsiteY1" fmla="*/ 232869 h 1916803"/>
                <a:gd name="connsiteX2" fmla="*/ 1355062 w 1587930"/>
                <a:gd name="connsiteY2" fmla="*/ 1355706 h 1916803"/>
                <a:gd name="connsiteX3" fmla="*/ 793323 w 1587930"/>
                <a:gd name="connsiteY3" fmla="*/ 1916803 h 1916803"/>
                <a:gd name="connsiteX4" fmla="*/ 232225 w 1587930"/>
                <a:gd name="connsiteY4" fmla="*/ 1355064 h 1916803"/>
                <a:gd name="connsiteX5" fmla="*/ 232868 w 1587930"/>
                <a:gd name="connsiteY5" fmla="*/ 232226 h 1916803"/>
                <a:gd name="connsiteX6" fmla="*/ 794420 w 1587930"/>
                <a:gd name="connsiteY6" fmla="*/ 0 h 1916803"/>
                <a:gd name="connsiteX7" fmla="*/ 793966 w 1587930"/>
                <a:gd name="connsiteY7" fmla="*/ 163145 h 1916803"/>
                <a:gd name="connsiteX8" fmla="*/ 163145 w 1587930"/>
                <a:gd name="connsiteY8" fmla="*/ 793966 h 1916803"/>
                <a:gd name="connsiteX9" fmla="*/ 793966 w 1587930"/>
                <a:gd name="connsiteY9" fmla="*/ 1424787 h 1916803"/>
                <a:gd name="connsiteX10" fmla="*/ 1424787 w 1587930"/>
                <a:gd name="connsiteY10" fmla="*/ 793966 h 1916803"/>
                <a:gd name="connsiteX11" fmla="*/ 793966 w 1587930"/>
                <a:gd name="connsiteY11" fmla="*/ 163145 h 1916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7930" h="1916803">
                  <a:moveTo>
                    <a:pt x="794420" y="0"/>
                  </a:moveTo>
                  <a:cubicBezTo>
                    <a:pt x="997613" y="116"/>
                    <a:pt x="1200763" y="77748"/>
                    <a:pt x="1355705" y="232869"/>
                  </a:cubicBezTo>
                  <a:cubicBezTo>
                    <a:pt x="1665590" y="543109"/>
                    <a:pt x="1665303" y="1045821"/>
                    <a:pt x="1355062" y="1355706"/>
                  </a:cubicBezTo>
                  <a:lnTo>
                    <a:pt x="793323" y="1916803"/>
                  </a:lnTo>
                  <a:lnTo>
                    <a:pt x="232225" y="1355064"/>
                  </a:lnTo>
                  <a:cubicBezTo>
                    <a:pt x="-77660" y="1044823"/>
                    <a:pt x="-77373" y="542112"/>
                    <a:pt x="232868" y="232226"/>
                  </a:cubicBezTo>
                  <a:cubicBezTo>
                    <a:pt x="387988" y="77283"/>
                    <a:pt x="591226" y="-116"/>
                    <a:pt x="794420" y="0"/>
                  </a:cubicBezTo>
                  <a:close/>
                  <a:moveTo>
                    <a:pt x="793966" y="163145"/>
                  </a:moveTo>
                  <a:cubicBezTo>
                    <a:pt x="445573" y="163145"/>
                    <a:pt x="163145" y="445573"/>
                    <a:pt x="163145" y="793966"/>
                  </a:cubicBezTo>
                  <a:cubicBezTo>
                    <a:pt x="163145" y="1142359"/>
                    <a:pt x="445573" y="1424787"/>
                    <a:pt x="793966" y="1424787"/>
                  </a:cubicBezTo>
                  <a:cubicBezTo>
                    <a:pt x="1142359" y="1424787"/>
                    <a:pt x="1424787" y="1142359"/>
                    <a:pt x="1424787" y="793966"/>
                  </a:cubicBezTo>
                  <a:cubicBezTo>
                    <a:pt x="1424787" y="445573"/>
                    <a:pt x="1142359" y="163145"/>
                    <a:pt x="793966" y="163145"/>
                  </a:cubicBezTo>
                  <a:close/>
                </a:path>
              </a:pathLst>
            </a:custGeom>
            <a:gradFill>
              <a:gsLst>
                <a:gs pos="100000">
                  <a:srgbClr val="1C46F2"/>
                </a:gs>
                <a:gs pos="0">
                  <a:srgbClr val="00B0F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Arial" panose="020B0604020202020204" pitchFamily="34" charset="0"/>
              </a:endParaRPr>
            </a:p>
          </p:txBody>
        </p:sp>
        <p:sp>
          <p:nvSpPr>
            <p:cNvPr id="12" name="bar-stats_84219"/>
            <p:cNvSpPr>
              <a:spLocks noChangeAspect="1"/>
            </p:cNvSpPr>
            <p:nvPr/>
          </p:nvSpPr>
          <p:spPr bwMode="auto">
            <a:xfrm>
              <a:off x="1928626" y="2365953"/>
              <a:ext cx="609684" cy="547395"/>
            </a:xfrm>
            <a:custGeom>
              <a:avLst/>
              <a:gdLst>
                <a:gd name="T0" fmla="*/ 6113 w 6561"/>
                <a:gd name="T1" fmla="*/ 5006 h 5901"/>
                <a:gd name="T2" fmla="*/ 5890 w 6561"/>
                <a:gd name="T3" fmla="*/ 5006 h 5901"/>
                <a:gd name="T4" fmla="*/ 5890 w 6561"/>
                <a:gd name="T5" fmla="*/ 349 h 5901"/>
                <a:gd name="T6" fmla="*/ 5540 w 6561"/>
                <a:gd name="T7" fmla="*/ 0 h 5901"/>
                <a:gd name="T8" fmla="*/ 4804 w 6561"/>
                <a:gd name="T9" fmla="*/ 0 h 5901"/>
                <a:gd name="T10" fmla="*/ 4454 w 6561"/>
                <a:gd name="T11" fmla="*/ 349 h 5901"/>
                <a:gd name="T12" fmla="*/ 4454 w 6561"/>
                <a:gd name="T13" fmla="*/ 5006 h 5901"/>
                <a:gd name="T14" fmla="*/ 4008 w 6561"/>
                <a:gd name="T15" fmla="*/ 5006 h 5901"/>
                <a:gd name="T16" fmla="*/ 4008 w 6561"/>
                <a:gd name="T17" fmla="*/ 1580 h 5901"/>
                <a:gd name="T18" fmla="*/ 3658 w 6561"/>
                <a:gd name="T19" fmla="*/ 1230 h 5901"/>
                <a:gd name="T20" fmla="*/ 2923 w 6561"/>
                <a:gd name="T21" fmla="*/ 1230 h 5901"/>
                <a:gd name="T22" fmla="*/ 2573 w 6561"/>
                <a:gd name="T23" fmla="*/ 1580 h 5901"/>
                <a:gd name="T24" fmla="*/ 2573 w 6561"/>
                <a:gd name="T25" fmla="*/ 5006 h 5901"/>
                <a:gd name="T26" fmla="*/ 2236 w 6561"/>
                <a:gd name="T27" fmla="*/ 5006 h 5901"/>
                <a:gd name="T28" fmla="*/ 2236 w 6561"/>
                <a:gd name="T29" fmla="*/ 3502 h 5901"/>
                <a:gd name="T30" fmla="*/ 1887 w 6561"/>
                <a:gd name="T31" fmla="*/ 3152 h 5901"/>
                <a:gd name="T32" fmla="*/ 1151 w 6561"/>
                <a:gd name="T33" fmla="*/ 3152 h 5901"/>
                <a:gd name="T34" fmla="*/ 801 w 6561"/>
                <a:gd name="T35" fmla="*/ 3502 h 5901"/>
                <a:gd name="T36" fmla="*/ 801 w 6561"/>
                <a:gd name="T37" fmla="*/ 5006 h 5901"/>
                <a:gd name="T38" fmla="*/ 448 w 6561"/>
                <a:gd name="T39" fmla="*/ 5006 h 5901"/>
                <a:gd name="T40" fmla="*/ 0 w 6561"/>
                <a:gd name="T41" fmla="*/ 5454 h 5901"/>
                <a:gd name="T42" fmla="*/ 448 w 6561"/>
                <a:gd name="T43" fmla="*/ 5901 h 5901"/>
                <a:gd name="T44" fmla="*/ 6113 w 6561"/>
                <a:gd name="T45" fmla="*/ 5901 h 5901"/>
                <a:gd name="T46" fmla="*/ 6561 w 6561"/>
                <a:gd name="T47" fmla="*/ 5454 h 5901"/>
                <a:gd name="T48" fmla="*/ 6113 w 6561"/>
                <a:gd name="T49" fmla="*/ 5006 h 5901"/>
                <a:gd name="T50" fmla="*/ 3021 w 6561"/>
                <a:gd name="T51" fmla="*/ 1678 h 5901"/>
                <a:gd name="T52" fmla="*/ 3561 w 6561"/>
                <a:gd name="T53" fmla="*/ 1678 h 5901"/>
                <a:gd name="T54" fmla="*/ 3561 w 6561"/>
                <a:gd name="T55" fmla="*/ 5006 h 5901"/>
                <a:gd name="T56" fmla="*/ 3021 w 6561"/>
                <a:gd name="T57" fmla="*/ 5006 h 5901"/>
                <a:gd name="T58" fmla="*/ 3021 w 6561"/>
                <a:gd name="T59" fmla="*/ 1678 h 5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61" h="5901">
                  <a:moveTo>
                    <a:pt x="6113" y="5006"/>
                  </a:moveTo>
                  <a:lnTo>
                    <a:pt x="5890" y="5006"/>
                  </a:lnTo>
                  <a:lnTo>
                    <a:pt x="5890" y="349"/>
                  </a:lnTo>
                  <a:cubicBezTo>
                    <a:pt x="5890" y="156"/>
                    <a:pt x="5733" y="0"/>
                    <a:pt x="5540" y="0"/>
                  </a:cubicBezTo>
                  <a:lnTo>
                    <a:pt x="4804" y="0"/>
                  </a:lnTo>
                  <a:cubicBezTo>
                    <a:pt x="4611" y="0"/>
                    <a:pt x="4454" y="156"/>
                    <a:pt x="4454" y="349"/>
                  </a:cubicBezTo>
                  <a:lnTo>
                    <a:pt x="4454" y="5006"/>
                  </a:lnTo>
                  <a:lnTo>
                    <a:pt x="4008" y="5006"/>
                  </a:lnTo>
                  <a:lnTo>
                    <a:pt x="4008" y="1580"/>
                  </a:lnTo>
                  <a:cubicBezTo>
                    <a:pt x="4008" y="1387"/>
                    <a:pt x="3852" y="1230"/>
                    <a:pt x="3658" y="1230"/>
                  </a:cubicBezTo>
                  <a:lnTo>
                    <a:pt x="2923" y="1230"/>
                  </a:lnTo>
                  <a:cubicBezTo>
                    <a:pt x="2730" y="1230"/>
                    <a:pt x="2573" y="1387"/>
                    <a:pt x="2573" y="1580"/>
                  </a:cubicBezTo>
                  <a:lnTo>
                    <a:pt x="2573" y="5006"/>
                  </a:lnTo>
                  <a:lnTo>
                    <a:pt x="2236" y="5006"/>
                  </a:lnTo>
                  <a:lnTo>
                    <a:pt x="2236" y="3502"/>
                  </a:lnTo>
                  <a:cubicBezTo>
                    <a:pt x="2236" y="3309"/>
                    <a:pt x="2080" y="3152"/>
                    <a:pt x="1887" y="3152"/>
                  </a:cubicBezTo>
                  <a:lnTo>
                    <a:pt x="1151" y="3152"/>
                  </a:lnTo>
                  <a:cubicBezTo>
                    <a:pt x="958" y="3152"/>
                    <a:pt x="801" y="3309"/>
                    <a:pt x="801" y="3502"/>
                  </a:cubicBezTo>
                  <a:lnTo>
                    <a:pt x="801" y="5006"/>
                  </a:lnTo>
                  <a:lnTo>
                    <a:pt x="448" y="5006"/>
                  </a:lnTo>
                  <a:cubicBezTo>
                    <a:pt x="200" y="5006"/>
                    <a:pt x="0" y="5207"/>
                    <a:pt x="0" y="5454"/>
                  </a:cubicBezTo>
                  <a:cubicBezTo>
                    <a:pt x="0" y="5701"/>
                    <a:pt x="200" y="5901"/>
                    <a:pt x="448" y="5901"/>
                  </a:cubicBezTo>
                  <a:lnTo>
                    <a:pt x="6113" y="5901"/>
                  </a:lnTo>
                  <a:cubicBezTo>
                    <a:pt x="6360" y="5901"/>
                    <a:pt x="6561" y="5701"/>
                    <a:pt x="6561" y="5454"/>
                  </a:cubicBezTo>
                  <a:cubicBezTo>
                    <a:pt x="6561" y="5207"/>
                    <a:pt x="6360" y="5006"/>
                    <a:pt x="6113" y="5006"/>
                  </a:cubicBezTo>
                  <a:close/>
                  <a:moveTo>
                    <a:pt x="3021" y="1678"/>
                  </a:moveTo>
                  <a:lnTo>
                    <a:pt x="3561" y="1678"/>
                  </a:lnTo>
                  <a:lnTo>
                    <a:pt x="3561" y="5006"/>
                  </a:lnTo>
                  <a:lnTo>
                    <a:pt x="3021" y="5006"/>
                  </a:lnTo>
                  <a:lnTo>
                    <a:pt x="3021" y="1678"/>
                  </a:lnTo>
                  <a:close/>
                </a:path>
              </a:pathLst>
            </a:custGeom>
            <a:gradFill>
              <a:gsLst>
                <a:gs pos="100000">
                  <a:srgbClr val="1C46F2"/>
                </a:gs>
                <a:gs pos="0">
                  <a:srgbClr val="00B0F0"/>
                </a:gs>
              </a:gsLst>
              <a:lin ang="2700000" scaled="1"/>
            </a:gradFill>
            <a:ln>
              <a:noFill/>
            </a:ln>
          </p:spPr>
        </p:sp>
        <p:grpSp>
          <p:nvGrpSpPr>
            <p:cNvPr id="13" name="组合 12"/>
            <p:cNvGrpSpPr/>
            <p:nvPr/>
          </p:nvGrpSpPr>
          <p:grpSpPr>
            <a:xfrm>
              <a:off x="1254584" y="4856671"/>
              <a:ext cx="2046880" cy="1472474"/>
              <a:chOff x="1235335" y="5209902"/>
              <a:chExt cx="2046880" cy="1472474"/>
            </a:xfrm>
          </p:grpSpPr>
          <p:sp>
            <p:nvSpPr>
              <p:cNvPr id="14" name="Rectangle 16"/>
              <p:cNvSpPr/>
              <p:nvPr/>
            </p:nvSpPr>
            <p:spPr>
              <a:xfrm>
                <a:off x="1235335" y="5610012"/>
                <a:ext cx="2046880" cy="1072364"/>
              </a:xfrm>
              <a:prstGeom prst="rect">
                <a:avLst/>
              </a:prstGeom>
            </p:spPr>
            <p:txBody>
              <a:bodyPr wrap="square">
                <a:spAutoFit/>
              </a:bodyPr>
              <a:lstStyle/>
              <a:p>
                <a:pPr algn="ctr">
                  <a:lnSpc>
                    <a:spcPct val="150000"/>
                  </a:lnSpc>
                  <a:buClr>
                    <a:srgbClr val="E24848"/>
                  </a:buClr>
                  <a:defRPr/>
                </a:pPr>
                <a:r>
                  <a:rPr lang="zh-CN" altLang="en-US" sz="1000" noProof="1">
                    <a:solidFill>
                      <a:schemeClr val="tx1">
                        <a:lumMod val="75000"/>
                        <a:lumOff val="25000"/>
                      </a:schemeClr>
                    </a:solidFill>
                    <a:latin typeface="思源黑体 CN Light" panose="020B0300000000000000" pitchFamily="34" charset="-122"/>
                    <a:ea typeface="思源黑体 CN Light" panose="020B0300000000000000" pitchFamily="34" charset="-122"/>
                    <a:cs typeface="Open Sans Light" panose="020B0306030504020204" pitchFamily="34" charset="0"/>
                  </a:rPr>
                  <a:t>单击此处键入文本单击此处键入文本单击此处键入文本单击此处键入文本单击此处键入文本单击此处键入</a:t>
                </a:r>
                <a:endParaRPr lang="en-US" altLang="zh-CN" sz="1000" noProof="1">
                  <a:solidFill>
                    <a:schemeClr val="tx1">
                      <a:lumMod val="75000"/>
                      <a:lumOff val="25000"/>
                    </a:schemeClr>
                  </a:solidFill>
                  <a:latin typeface="思源黑体 CN Light" panose="020B0300000000000000" pitchFamily="34" charset="-122"/>
                  <a:ea typeface="思源黑体 CN Light" panose="020B0300000000000000" pitchFamily="34" charset="-122"/>
                  <a:cs typeface="Open Sans Light" panose="020B0306030504020204" pitchFamily="34" charset="0"/>
                </a:endParaRPr>
              </a:p>
            </p:txBody>
          </p:sp>
          <p:sp>
            <p:nvSpPr>
              <p:cNvPr id="15" name="Title 11"/>
              <p:cNvSpPr txBox="1"/>
              <p:nvPr/>
            </p:nvSpPr>
            <p:spPr>
              <a:xfrm>
                <a:off x="1235338" y="5209902"/>
                <a:ext cx="2046876" cy="432663"/>
              </a:xfrm>
              <a:prstGeom prst="rect">
                <a:avLst/>
              </a:prstGeom>
              <a:noFill/>
            </p:spPr>
            <p:txBody>
              <a:bodyPr wrap="square" rtlCol="0">
                <a:spAutoFit/>
              </a:bodyPr>
              <a:lstStyle>
                <a:defPPr>
                  <a:defRPr lang="zh-CN"/>
                </a:defPPr>
                <a:lvl1pPr>
                  <a:defRPr sz="5400">
                    <a:gradFill>
                      <a:gsLst>
                        <a:gs pos="11000">
                          <a:srgbClr val="2F88E5">
                            <a:alpha val="90000"/>
                          </a:srgbClr>
                        </a:gs>
                        <a:gs pos="100000">
                          <a:srgbClr val="1BCAB5">
                            <a:alpha val="90000"/>
                          </a:srgbClr>
                        </a:gs>
                      </a:gsLst>
                      <a:lin ang="16200000" scaled="1"/>
                    </a:gradFill>
                    <a:latin typeface="Agency FB" panose="020B0503020202020204" pitchFamily="34" charset="0"/>
                  </a:defRPr>
                </a:lvl1pPr>
              </a:lstStyle>
              <a:p>
                <a:pPr algn="ctr"/>
                <a:r>
                  <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rPr>
                  <a:t>标题文字添加</a:t>
                </a:r>
                <a:endParaRPr 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endParaRPr>
              </a:p>
            </p:txBody>
          </p:sp>
        </p:grpSp>
      </p:grpSp>
      <p:grpSp>
        <p:nvGrpSpPr>
          <p:cNvPr id="16" name="组合 15"/>
          <p:cNvGrpSpPr/>
          <p:nvPr/>
        </p:nvGrpSpPr>
        <p:grpSpPr>
          <a:xfrm>
            <a:off x="3861921" y="1823510"/>
            <a:ext cx="1892878" cy="4059532"/>
            <a:chOff x="3746007" y="1558321"/>
            <a:chExt cx="2046880" cy="4389810"/>
          </a:xfrm>
        </p:grpSpPr>
        <p:cxnSp>
          <p:nvCxnSpPr>
            <p:cNvPr id="17" name="直接连接符 16"/>
            <p:cNvCxnSpPr/>
            <p:nvPr/>
          </p:nvCxnSpPr>
          <p:spPr>
            <a:xfrm>
              <a:off x="4769447" y="3078746"/>
              <a:ext cx="0" cy="135388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任意多边形 15"/>
            <p:cNvSpPr/>
            <p:nvPr/>
          </p:nvSpPr>
          <p:spPr>
            <a:xfrm>
              <a:off x="3975689" y="1558321"/>
              <a:ext cx="1587516" cy="1916304"/>
            </a:xfrm>
            <a:custGeom>
              <a:avLst/>
              <a:gdLst>
                <a:gd name="connsiteX0" fmla="*/ 794420 w 1587930"/>
                <a:gd name="connsiteY0" fmla="*/ 0 h 1916803"/>
                <a:gd name="connsiteX1" fmla="*/ 1355705 w 1587930"/>
                <a:gd name="connsiteY1" fmla="*/ 232869 h 1916803"/>
                <a:gd name="connsiteX2" fmla="*/ 1355062 w 1587930"/>
                <a:gd name="connsiteY2" fmla="*/ 1355706 h 1916803"/>
                <a:gd name="connsiteX3" fmla="*/ 793323 w 1587930"/>
                <a:gd name="connsiteY3" fmla="*/ 1916803 h 1916803"/>
                <a:gd name="connsiteX4" fmla="*/ 232225 w 1587930"/>
                <a:gd name="connsiteY4" fmla="*/ 1355064 h 1916803"/>
                <a:gd name="connsiteX5" fmla="*/ 232868 w 1587930"/>
                <a:gd name="connsiteY5" fmla="*/ 232226 h 1916803"/>
                <a:gd name="connsiteX6" fmla="*/ 794420 w 1587930"/>
                <a:gd name="connsiteY6" fmla="*/ 0 h 1916803"/>
                <a:gd name="connsiteX7" fmla="*/ 793966 w 1587930"/>
                <a:gd name="connsiteY7" fmla="*/ 163145 h 1916803"/>
                <a:gd name="connsiteX8" fmla="*/ 163145 w 1587930"/>
                <a:gd name="connsiteY8" fmla="*/ 793966 h 1916803"/>
                <a:gd name="connsiteX9" fmla="*/ 793966 w 1587930"/>
                <a:gd name="connsiteY9" fmla="*/ 1424787 h 1916803"/>
                <a:gd name="connsiteX10" fmla="*/ 1424787 w 1587930"/>
                <a:gd name="connsiteY10" fmla="*/ 793966 h 1916803"/>
                <a:gd name="connsiteX11" fmla="*/ 793966 w 1587930"/>
                <a:gd name="connsiteY11" fmla="*/ 163145 h 1916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7930" h="1916803">
                  <a:moveTo>
                    <a:pt x="794420" y="0"/>
                  </a:moveTo>
                  <a:cubicBezTo>
                    <a:pt x="997613" y="116"/>
                    <a:pt x="1200763" y="77748"/>
                    <a:pt x="1355705" y="232869"/>
                  </a:cubicBezTo>
                  <a:cubicBezTo>
                    <a:pt x="1665590" y="543109"/>
                    <a:pt x="1665303" y="1045821"/>
                    <a:pt x="1355062" y="1355706"/>
                  </a:cubicBezTo>
                  <a:lnTo>
                    <a:pt x="793323" y="1916803"/>
                  </a:lnTo>
                  <a:lnTo>
                    <a:pt x="232225" y="1355064"/>
                  </a:lnTo>
                  <a:cubicBezTo>
                    <a:pt x="-77660" y="1044823"/>
                    <a:pt x="-77373" y="542112"/>
                    <a:pt x="232868" y="232226"/>
                  </a:cubicBezTo>
                  <a:cubicBezTo>
                    <a:pt x="387988" y="77283"/>
                    <a:pt x="591226" y="-116"/>
                    <a:pt x="794420" y="0"/>
                  </a:cubicBezTo>
                  <a:close/>
                  <a:moveTo>
                    <a:pt x="793966" y="163145"/>
                  </a:moveTo>
                  <a:cubicBezTo>
                    <a:pt x="445573" y="163145"/>
                    <a:pt x="163145" y="445573"/>
                    <a:pt x="163145" y="793966"/>
                  </a:cubicBezTo>
                  <a:cubicBezTo>
                    <a:pt x="163145" y="1142359"/>
                    <a:pt x="445573" y="1424787"/>
                    <a:pt x="793966" y="1424787"/>
                  </a:cubicBezTo>
                  <a:cubicBezTo>
                    <a:pt x="1142359" y="1424787"/>
                    <a:pt x="1424787" y="1142359"/>
                    <a:pt x="1424787" y="793966"/>
                  </a:cubicBezTo>
                  <a:cubicBezTo>
                    <a:pt x="1424787" y="445573"/>
                    <a:pt x="1142359" y="163145"/>
                    <a:pt x="793966" y="163145"/>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Arial" panose="020B0604020202020204" pitchFamily="34" charset="0"/>
              </a:endParaRPr>
            </a:p>
          </p:txBody>
        </p:sp>
        <p:sp>
          <p:nvSpPr>
            <p:cNvPr id="19" name="bar-stats_84219"/>
            <p:cNvSpPr>
              <a:spLocks noChangeAspect="1"/>
            </p:cNvSpPr>
            <p:nvPr/>
          </p:nvSpPr>
          <p:spPr bwMode="auto">
            <a:xfrm>
              <a:off x="4434077" y="2022045"/>
              <a:ext cx="609684" cy="547395"/>
            </a:xfrm>
            <a:custGeom>
              <a:avLst/>
              <a:gdLst>
                <a:gd name="T0" fmla="*/ 6113 w 6561"/>
                <a:gd name="T1" fmla="*/ 5006 h 5901"/>
                <a:gd name="T2" fmla="*/ 5890 w 6561"/>
                <a:gd name="T3" fmla="*/ 5006 h 5901"/>
                <a:gd name="T4" fmla="*/ 5890 w 6561"/>
                <a:gd name="T5" fmla="*/ 349 h 5901"/>
                <a:gd name="T6" fmla="*/ 5540 w 6561"/>
                <a:gd name="T7" fmla="*/ 0 h 5901"/>
                <a:gd name="T8" fmla="*/ 4804 w 6561"/>
                <a:gd name="T9" fmla="*/ 0 h 5901"/>
                <a:gd name="T10" fmla="*/ 4454 w 6561"/>
                <a:gd name="T11" fmla="*/ 349 h 5901"/>
                <a:gd name="T12" fmla="*/ 4454 w 6561"/>
                <a:gd name="T13" fmla="*/ 5006 h 5901"/>
                <a:gd name="T14" fmla="*/ 4008 w 6561"/>
                <a:gd name="T15" fmla="*/ 5006 h 5901"/>
                <a:gd name="T16" fmla="*/ 4008 w 6561"/>
                <a:gd name="T17" fmla="*/ 1580 h 5901"/>
                <a:gd name="T18" fmla="*/ 3658 w 6561"/>
                <a:gd name="T19" fmla="*/ 1230 h 5901"/>
                <a:gd name="T20" fmla="*/ 2923 w 6561"/>
                <a:gd name="T21" fmla="*/ 1230 h 5901"/>
                <a:gd name="T22" fmla="*/ 2573 w 6561"/>
                <a:gd name="T23" fmla="*/ 1580 h 5901"/>
                <a:gd name="T24" fmla="*/ 2573 w 6561"/>
                <a:gd name="T25" fmla="*/ 5006 h 5901"/>
                <a:gd name="T26" fmla="*/ 2236 w 6561"/>
                <a:gd name="T27" fmla="*/ 5006 h 5901"/>
                <a:gd name="T28" fmla="*/ 2236 w 6561"/>
                <a:gd name="T29" fmla="*/ 3502 h 5901"/>
                <a:gd name="T30" fmla="*/ 1887 w 6561"/>
                <a:gd name="T31" fmla="*/ 3152 h 5901"/>
                <a:gd name="T32" fmla="*/ 1151 w 6561"/>
                <a:gd name="T33" fmla="*/ 3152 h 5901"/>
                <a:gd name="T34" fmla="*/ 801 w 6561"/>
                <a:gd name="T35" fmla="*/ 3502 h 5901"/>
                <a:gd name="T36" fmla="*/ 801 w 6561"/>
                <a:gd name="T37" fmla="*/ 5006 h 5901"/>
                <a:gd name="T38" fmla="*/ 448 w 6561"/>
                <a:gd name="T39" fmla="*/ 5006 h 5901"/>
                <a:gd name="T40" fmla="*/ 0 w 6561"/>
                <a:gd name="T41" fmla="*/ 5454 h 5901"/>
                <a:gd name="T42" fmla="*/ 448 w 6561"/>
                <a:gd name="T43" fmla="*/ 5901 h 5901"/>
                <a:gd name="T44" fmla="*/ 6113 w 6561"/>
                <a:gd name="T45" fmla="*/ 5901 h 5901"/>
                <a:gd name="T46" fmla="*/ 6561 w 6561"/>
                <a:gd name="T47" fmla="*/ 5454 h 5901"/>
                <a:gd name="T48" fmla="*/ 6113 w 6561"/>
                <a:gd name="T49" fmla="*/ 5006 h 5901"/>
                <a:gd name="T50" fmla="*/ 3021 w 6561"/>
                <a:gd name="T51" fmla="*/ 1678 h 5901"/>
                <a:gd name="T52" fmla="*/ 3561 w 6561"/>
                <a:gd name="T53" fmla="*/ 1678 h 5901"/>
                <a:gd name="T54" fmla="*/ 3561 w 6561"/>
                <a:gd name="T55" fmla="*/ 5006 h 5901"/>
                <a:gd name="T56" fmla="*/ 3021 w 6561"/>
                <a:gd name="T57" fmla="*/ 5006 h 5901"/>
                <a:gd name="T58" fmla="*/ 3021 w 6561"/>
                <a:gd name="T59" fmla="*/ 1678 h 5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61" h="5901">
                  <a:moveTo>
                    <a:pt x="6113" y="5006"/>
                  </a:moveTo>
                  <a:lnTo>
                    <a:pt x="5890" y="5006"/>
                  </a:lnTo>
                  <a:lnTo>
                    <a:pt x="5890" y="349"/>
                  </a:lnTo>
                  <a:cubicBezTo>
                    <a:pt x="5890" y="156"/>
                    <a:pt x="5733" y="0"/>
                    <a:pt x="5540" y="0"/>
                  </a:cubicBezTo>
                  <a:lnTo>
                    <a:pt x="4804" y="0"/>
                  </a:lnTo>
                  <a:cubicBezTo>
                    <a:pt x="4611" y="0"/>
                    <a:pt x="4454" y="156"/>
                    <a:pt x="4454" y="349"/>
                  </a:cubicBezTo>
                  <a:lnTo>
                    <a:pt x="4454" y="5006"/>
                  </a:lnTo>
                  <a:lnTo>
                    <a:pt x="4008" y="5006"/>
                  </a:lnTo>
                  <a:lnTo>
                    <a:pt x="4008" y="1580"/>
                  </a:lnTo>
                  <a:cubicBezTo>
                    <a:pt x="4008" y="1387"/>
                    <a:pt x="3852" y="1230"/>
                    <a:pt x="3658" y="1230"/>
                  </a:cubicBezTo>
                  <a:lnTo>
                    <a:pt x="2923" y="1230"/>
                  </a:lnTo>
                  <a:cubicBezTo>
                    <a:pt x="2730" y="1230"/>
                    <a:pt x="2573" y="1387"/>
                    <a:pt x="2573" y="1580"/>
                  </a:cubicBezTo>
                  <a:lnTo>
                    <a:pt x="2573" y="5006"/>
                  </a:lnTo>
                  <a:lnTo>
                    <a:pt x="2236" y="5006"/>
                  </a:lnTo>
                  <a:lnTo>
                    <a:pt x="2236" y="3502"/>
                  </a:lnTo>
                  <a:cubicBezTo>
                    <a:pt x="2236" y="3309"/>
                    <a:pt x="2080" y="3152"/>
                    <a:pt x="1887" y="3152"/>
                  </a:cubicBezTo>
                  <a:lnTo>
                    <a:pt x="1151" y="3152"/>
                  </a:lnTo>
                  <a:cubicBezTo>
                    <a:pt x="958" y="3152"/>
                    <a:pt x="801" y="3309"/>
                    <a:pt x="801" y="3502"/>
                  </a:cubicBezTo>
                  <a:lnTo>
                    <a:pt x="801" y="5006"/>
                  </a:lnTo>
                  <a:lnTo>
                    <a:pt x="448" y="5006"/>
                  </a:lnTo>
                  <a:cubicBezTo>
                    <a:pt x="200" y="5006"/>
                    <a:pt x="0" y="5207"/>
                    <a:pt x="0" y="5454"/>
                  </a:cubicBezTo>
                  <a:cubicBezTo>
                    <a:pt x="0" y="5701"/>
                    <a:pt x="200" y="5901"/>
                    <a:pt x="448" y="5901"/>
                  </a:cubicBezTo>
                  <a:lnTo>
                    <a:pt x="6113" y="5901"/>
                  </a:lnTo>
                  <a:cubicBezTo>
                    <a:pt x="6360" y="5901"/>
                    <a:pt x="6561" y="5701"/>
                    <a:pt x="6561" y="5454"/>
                  </a:cubicBezTo>
                  <a:cubicBezTo>
                    <a:pt x="6561" y="5207"/>
                    <a:pt x="6360" y="5006"/>
                    <a:pt x="6113" y="5006"/>
                  </a:cubicBezTo>
                  <a:close/>
                  <a:moveTo>
                    <a:pt x="3021" y="1678"/>
                  </a:moveTo>
                  <a:lnTo>
                    <a:pt x="3561" y="1678"/>
                  </a:lnTo>
                  <a:lnTo>
                    <a:pt x="3561" y="5006"/>
                  </a:lnTo>
                  <a:lnTo>
                    <a:pt x="3021" y="5006"/>
                  </a:lnTo>
                  <a:lnTo>
                    <a:pt x="3021" y="1678"/>
                  </a:lnTo>
                  <a:close/>
                </a:path>
              </a:pathLst>
            </a:custGeom>
            <a:solidFill>
              <a:schemeClr val="tx1">
                <a:lumMod val="75000"/>
                <a:lumOff val="25000"/>
              </a:schemeClr>
            </a:solidFill>
            <a:ln>
              <a:noFill/>
            </a:ln>
          </p:spPr>
        </p:sp>
        <p:grpSp>
          <p:nvGrpSpPr>
            <p:cNvPr id="20" name="组合 19"/>
            <p:cNvGrpSpPr/>
            <p:nvPr/>
          </p:nvGrpSpPr>
          <p:grpSpPr>
            <a:xfrm>
              <a:off x="3746007" y="4475657"/>
              <a:ext cx="2046880" cy="1472474"/>
              <a:chOff x="1235335" y="5209902"/>
              <a:chExt cx="2046880" cy="1472474"/>
            </a:xfrm>
          </p:grpSpPr>
          <p:sp>
            <p:nvSpPr>
              <p:cNvPr id="21" name="Rectangle 16"/>
              <p:cNvSpPr/>
              <p:nvPr/>
            </p:nvSpPr>
            <p:spPr>
              <a:xfrm>
                <a:off x="1235335" y="5610012"/>
                <a:ext cx="2046880" cy="1072364"/>
              </a:xfrm>
              <a:prstGeom prst="rect">
                <a:avLst/>
              </a:prstGeom>
            </p:spPr>
            <p:txBody>
              <a:bodyPr wrap="square">
                <a:spAutoFit/>
              </a:bodyPr>
              <a:lstStyle/>
              <a:p>
                <a:pPr algn="ctr">
                  <a:lnSpc>
                    <a:spcPct val="150000"/>
                  </a:lnSpc>
                  <a:buClr>
                    <a:srgbClr val="E24848"/>
                  </a:buClr>
                  <a:defRPr/>
                </a:pPr>
                <a:r>
                  <a:rPr lang="zh-CN" altLang="en-US" sz="1000" noProof="1">
                    <a:solidFill>
                      <a:schemeClr val="tx1">
                        <a:lumMod val="75000"/>
                        <a:lumOff val="25000"/>
                      </a:schemeClr>
                    </a:solidFill>
                    <a:latin typeface="思源黑体 CN Light" panose="020B0300000000000000" pitchFamily="34" charset="-122"/>
                    <a:ea typeface="思源黑体 CN Light" panose="020B0300000000000000" pitchFamily="34" charset="-122"/>
                    <a:cs typeface="Open Sans Light" panose="020B0306030504020204" pitchFamily="34" charset="0"/>
                  </a:rPr>
                  <a:t>单击此处键入文本单击此处键入文本单击此处键入文本单击此处键入文本单击此处键入文本单击此处键入</a:t>
                </a:r>
                <a:endParaRPr lang="en-US" altLang="zh-CN" sz="1000" noProof="1">
                  <a:solidFill>
                    <a:schemeClr val="tx1">
                      <a:lumMod val="75000"/>
                      <a:lumOff val="25000"/>
                    </a:schemeClr>
                  </a:solidFill>
                  <a:latin typeface="思源黑体 CN Light" panose="020B0300000000000000" pitchFamily="34" charset="-122"/>
                  <a:ea typeface="思源黑体 CN Light" panose="020B0300000000000000" pitchFamily="34" charset="-122"/>
                  <a:cs typeface="Open Sans Light" panose="020B0306030504020204" pitchFamily="34" charset="0"/>
                </a:endParaRPr>
              </a:p>
            </p:txBody>
          </p:sp>
          <p:sp>
            <p:nvSpPr>
              <p:cNvPr id="22" name="Title 11"/>
              <p:cNvSpPr txBox="1"/>
              <p:nvPr/>
            </p:nvSpPr>
            <p:spPr>
              <a:xfrm>
                <a:off x="1354014" y="5209902"/>
                <a:ext cx="1809523" cy="400110"/>
              </a:xfrm>
              <a:prstGeom prst="rect">
                <a:avLst/>
              </a:prstGeom>
              <a:noFill/>
            </p:spPr>
            <p:txBody>
              <a:bodyPr wrap="square" rtlCol="0">
                <a:spAutoFit/>
              </a:bodyPr>
              <a:lstStyle>
                <a:defPPr>
                  <a:defRPr lang="zh-CN"/>
                </a:defPPr>
                <a:lvl1pPr>
                  <a:defRPr sz="5400">
                    <a:gradFill>
                      <a:gsLst>
                        <a:gs pos="11000">
                          <a:srgbClr val="2F88E5">
                            <a:alpha val="90000"/>
                          </a:srgbClr>
                        </a:gs>
                        <a:gs pos="100000">
                          <a:srgbClr val="1BCAB5">
                            <a:alpha val="90000"/>
                          </a:srgbClr>
                        </a:gs>
                      </a:gsLst>
                      <a:lin ang="16200000" scaled="1"/>
                    </a:gradFill>
                    <a:latin typeface="Agency FB" panose="020B0503020202020204" pitchFamily="34" charset="0"/>
                  </a:defRPr>
                </a:lvl1pPr>
              </a:lstStyle>
              <a:p>
                <a:pPr algn="ctr"/>
                <a:r>
                  <a:rPr lang="zh-CN" altLang="en-US" sz="1800">
                    <a:solidFill>
                      <a:schemeClr val="tx1">
                        <a:lumMod val="75000"/>
                        <a:lumOff val="25000"/>
                      </a:schemeClr>
                    </a:solidFill>
                    <a:latin typeface="思源黑体 CN Bold" panose="020B0800000000000000" pitchFamily="34" charset="-122"/>
                    <a:ea typeface="思源黑体 CN Bold" panose="020B0800000000000000" pitchFamily="34" charset="-122"/>
                  </a:rPr>
                  <a:t>标题文字添加</a:t>
                </a:r>
                <a:endParaRPr lang="en-US" sz="1800" dirty="0">
                  <a:solidFill>
                    <a:schemeClr val="tx1">
                      <a:lumMod val="75000"/>
                      <a:lumOff val="25000"/>
                    </a:schemeClr>
                  </a:solidFill>
                  <a:latin typeface="思源黑体 CN Bold" panose="020B0800000000000000" pitchFamily="34" charset="-122"/>
                  <a:ea typeface="思源黑体 CN Bold" panose="020B0800000000000000" pitchFamily="34" charset="-122"/>
                </a:endParaRPr>
              </a:p>
            </p:txBody>
          </p:sp>
        </p:grpSp>
      </p:grpSp>
      <p:grpSp>
        <p:nvGrpSpPr>
          <p:cNvPr id="23" name="组合 22"/>
          <p:cNvGrpSpPr/>
          <p:nvPr/>
        </p:nvGrpSpPr>
        <p:grpSpPr>
          <a:xfrm>
            <a:off x="6369828" y="1567136"/>
            <a:ext cx="1892879" cy="4059532"/>
            <a:chOff x="6281986" y="1063893"/>
            <a:chExt cx="2046881" cy="4389810"/>
          </a:xfrm>
        </p:grpSpPr>
        <p:cxnSp>
          <p:nvCxnSpPr>
            <p:cNvPr id="24" name="直接连接符 23"/>
            <p:cNvCxnSpPr/>
            <p:nvPr/>
          </p:nvCxnSpPr>
          <p:spPr>
            <a:xfrm>
              <a:off x="7305426" y="2584318"/>
              <a:ext cx="0" cy="135388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 name="任意多边形 23"/>
            <p:cNvSpPr/>
            <p:nvPr/>
          </p:nvSpPr>
          <p:spPr>
            <a:xfrm>
              <a:off x="6511668" y="1063893"/>
              <a:ext cx="1587516" cy="1916304"/>
            </a:xfrm>
            <a:custGeom>
              <a:avLst/>
              <a:gdLst>
                <a:gd name="connsiteX0" fmla="*/ 794420 w 1587930"/>
                <a:gd name="connsiteY0" fmla="*/ 0 h 1916803"/>
                <a:gd name="connsiteX1" fmla="*/ 1355705 w 1587930"/>
                <a:gd name="connsiteY1" fmla="*/ 232869 h 1916803"/>
                <a:gd name="connsiteX2" fmla="*/ 1355062 w 1587930"/>
                <a:gd name="connsiteY2" fmla="*/ 1355706 h 1916803"/>
                <a:gd name="connsiteX3" fmla="*/ 793323 w 1587930"/>
                <a:gd name="connsiteY3" fmla="*/ 1916803 h 1916803"/>
                <a:gd name="connsiteX4" fmla="*/ 232225 w 1587930"/>
                <a:gd name="connsiteY4" fmla="*/ 1355064 h 1916803"/>
                <a:gd name="connsiteX5" fmla="*/ 232868 w 1587930"/>
                <a:gd name="connsiteY5" fmla="*/ 232226 h 1916803"/>
                <a:gd name="connsiteX6" fmla="*/ 794420 w 1587930"/>
                <a:gd name="connsiteY6" fmla="*/ 0 h 1916803"/>
                <a:gd name="connsiteX7" fmla="*/ 793966 w 1587930"/>
                <a:gd name="connsiteY7" fmla="*/ 163145 h 1916803"/>
                <a:gd name="connsiteX8" fmla="*/ 163145 w 1587930"/>
                <a:gd name="connsiteY8" fmla="*/ 793966 h 1916803"/>
                <a:gd name="connsiteX9" fmla="*/ 793966 w 1587930"/>
                <a:gd name="connsiteY9" fmla="*/ 1424787 h 1916803"/>
                <a:gd name="connsiteX10" fmla="*/ 1424787 w 1587930"/>
                <a:gd name="connsiteY10" fmla="*/ 793966 h 1916803"/>
                <a:gd name="connsiteX11" fmla="*/ 793966 w 1587930"/>
                <a:gd name="connsiteY11" fmla="*/ 163145 h 1916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7930" h="1916803">
                  <a:moveTo>
                    <a:pt x="794420" y="0"/>
                  </a:moveTo>
                  <a:cubicBezTo>
                    <a:pt x="997613" y="116"/>
                    <a:pt x="1200763" y="77748"/>
                    <a:pt x="1355705" y="232869"/>
                  </a:cubicBezTo>
                  <a:cubicBezTo>
                    <a:pt x="1665590" y="543109"/>
                    <a:pt x="1665303" y="1045821"/>
                    <a:pt x="1355062" y="1355706"/>
                  </a:cubicBezTo>
                  <a:lnTo>
                    <a:pt x="793323" y="1916803"/>
                  </a:lnTo>
                  <a:lnTo>
                    <a:pt x="232225" y="1355064"/>
                  </a:lnTo>
                  <a:cubicBezTo>
                    <a:pt x="-77660" y="1044823"/>
                    <a:pt x="-77373" y="542112"/>
                    <a:pt x="232868" y="232226"/>
                  </a:cubicBezTo>
                  <a:cubicBezTo>
                    <a:pt x="387988" y="77283"/>
                    <a:pt x="591226" y="-116"/>
                    <a:pt x="794420" y="0"/>
                  </a:cubicBezTo>
                  <a:close/>
                  <a:moveTo>
                    <a:pt x="793966" y="163145"/>
                  </a:moveTo>
                  <a:cubicBezTo>
                    <a:pt x="445573" y="163145"/>
                    <a:pt x="163145" y="445573"/>
                    <a:pt x="163145" y="793966"/>
                  </a:cubicBezTo>
                  <a:cubicBezTo>
                    <a:pt x="163145" y="1142359"/>
                    <a:pt x="445573" y="1424787"/>
                    <a:pt x="793966" y="1424787"/>
                  </a:cubicBezTo>
                  <a:cubicBezTo>
                    <a:pt x="1142359" y="1424787"/>
                    <a:pt x="1424787" y="1142359"/>
                    <a:pt x="1424787" y="793966"/>
                  </a:cubicBezTo>
                  <a:cubicBezTo>
                    <a:pt x="1424787" y="445573"/>
                    <a:pt x="1142359" y="163145"/>
                    <a:pt x="793966" y="163145"/>
                  </a:cubicBezTo>
                  <a:close/>
                </a:path>
              </a:pathLst>
            </a:custGeom>
            <a:gradFill>
              <a:gsLst>
                <a:gs pos="100000">
                  <a:srgbClr val="1C46F2"/>
                </a:gs>
                <a:gs pos="0">
                  <a:srgbClr val="00B0F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Arial" panose="020B0604020202020204" pitchFamily="34" charset="0"/>
              </a:endParaRPr>
            </a:p>
          </p:txBody>
        </p:sp>
        <p:sp>
          <p:nvSpPr>
            <p:cNvPr id="26" name="bar-stats_84219"/>
            <p:cNvSpPr>
              <a:spLocks noChangeAspect="1"/>
            </p:cNvSpPr>
            <p:nvPr/>
          </p:nvSpPr>
          <p:spPr bwMode="auto">
            <a:xfrm>
              <a:off x="7000584" y="1529375"/>
              <a:ext cx="609684" cy="547395"/>
            </a:xfrm>
            <a:custGeom>
              <a:avLst/>
              <a:gdLst>
                <a:gd name="T0" fmla="*/ 6113 w 6561"/>
                <a:gd name="T1" fmla="*/ 5006 h 5901"/>
                <a:gd name="T2" fmla="*/ 5890 w 6561"/>
                <a:gd name="T3" fmla="*/ 5006 h 5901"/>
                <a:gd name="T4" fmla="*/ 5890 w 6561"/>
                <a:gd name="T5" fmla="*/ 349 h 5901"/>
                <a:gd name="T6" fmla="*/ 5540 w 6561"/>
                <a:gd name="T7" fmla="*/ 0 h 5901"/>
                <a:gd name="T8" fmla="*/ 4804 w 6561"/>
                <a:gd name="T9" fmla="*/ 0 h 5901"/>
                <a:gd name="T10" fmla="*/ 4454 w 6561"/>
                <a:gd name="T11" fmla="*/ 349 h 5901"/>
                <a:gd name="T12" fmla="*/ 4454 w 6561"/>
                <a:gd name="T13" fmla="*/ 5006 h 5901"/>
                <a:gd name="T14" fmla="*/ 4008 w 6561"/>
                <a:gd name="T15" fmla="*/ 5006 h 5901"/>
                <a:gd name="T16" fmla="*/ 4008 w 6561"/>
                <a:gd name="T17" fmla="*/ 1580 h 5901"/>
                <a:gd name="T18" fmla="*/ 3658 w 6561"/>
                <a:gd name="T19" fmla="*/ 1230 h 5901"/>
                <a:gd name="T20" fmla="*/ 2923 w 6561"/>
                <a:gd name="T21" fmla="*/ 1230 h 5901"/>
                <a:gd name="T22" fmla="*/ 2573 w 6561"/>
                <a:gd name="T23" fmla="*/ 1580 h 5901"/>
                <a:gd name="T24" fmla="*/ 2573 w 6561"/>
                <a:gd name="T25" fmla="*/ 5006 h 5901"/>
                <a:gd name="T26" fmla="*/ 2236 w 6561"/>
                <a:gd name="T27" fmla="*/ 5006 h 5901"/>
                <a:gd name="T28" fmla="*/ 2236 w 6561"/>
                <a:gd name="T29" fmla="*/ 3502 h 5901"/>
                <a:gd name="T30" fmla="*/ 1887 w 6561"/>
                <a:gd name="T31" fmla="*/ 3152 h 5901"/>
                <a:gd name="T32" fmla="*/ 1151 w 6561"/>
                <a:gd name="T33" fmla="*/ 3152 h 5901"/>
                <a:gd name="T34" fmla="*/ 801 w 6561"/>
                <a:gd name="T35" fmla="*/ 3502 h 5901"/>
                <a:gd name="T36" fmla="*/ 801 w 6561"/>
                <a:gd name="T37" fmla="*/ 5006 h 5901"/>
                <a:gd name="T38" fmla="*/ 448 w 6561"/>
                <a:gd name="T39" fmla="*/ 5006 h 5901"/>
                <a:gd name="T40" fmla="*/ 0 w 6561"/>
                <a:gd name="T41" fmla="*/ 5454 h 5901"/>
                <a:gd name="T42" fmla="*/ 448 w 6561"/>
                <a:gd name="T43" fmla="*/ 5901 h 5901"/>
                <a:gd name="T44" fmla="*/ 6113 w 6561"/>
                <a:gd name="T45" fmla="*/ 5901 h 5901"/>
                <a:gd name="T46" fmla="*/ 6561 w 6561"/>
                <a:gd name="T47" fmla="*/ 5454 h 5901"/>
                <a:gd name="T48" fmla="*/ 6113 w 6561"/>
                <a:gd name="T49" fmla="*/ 5006 h 5901"/>
                <a:gd name="T50" fmla="*/ 3021 w 6561"/>
                <a:gd name="T51" fmla="*/ 1678 h 5901"/>
                <a:gd name="T52" fmla="*/ 3561 w 6561"/>
                <a:gd name="T53" fmla="*/ 1678 h 5901"/>
                <a:gd name="T54" fmla="*/ 3561 w 6561"/>
                <a:gd name="T55" fmla="*/ 5006 h 5901"/>
                <a:gd name="T56" fmla="*/ 3021 w 6561"/>
                <a:gd name="T57" fmla="*/ 5006 h 5901"/>
                <a:gd name="T58" fmla="*/ 3021 w 6561"/>
                <a:gd name="T59" fmla="*/ 1678 h 5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61" h="5901">
                  <a:moveTo>
                    <a:pt x="6113" y="5006"/>
                  </a:moveTo>
                  <a:lnTo>
                    <a:pt x="5890" y="5006"/>
                  </a:lnTo>
                  <a:lnTo>
                    <a:pt x="5890" y="349"/>
                  </a:lnTo>
                  <a:cubicBezTo>
                    <a:pt x="5890" y="156"/>
                    <a:pt x="5733" y="0"/>
                    <a:pt x="5540" y="0"/>
                  </a:cubicBezTo>
                  <a:lnTo>
                    <a:pt x="4804" y="0"/>
                  </a:lnTo>
                  <a:cubicBezTo>
                    <a:pt x="4611" y="0"/>
                    <a:pt x="4454" y="156"/>
                    <a:pt x="4454" y="349"/>
                  </a:cubicBezTo>
                  <a:lnTo>
                    <a:pt x="4454" y="5006"/>
                  </a:lnTo>
                  <a:lnTo>
                    <a:pt x="4008" y="5006"/>
                  </a:lnTo>
                  <a:lnTo>
                    <a:pt x="4008" y="1580"/>
                  </a:lnTo>
                  <a:cubicBezTo>
                    <a:pt x="4008" y="1387"/>
                    <a:pt x="3852" y="1230"/>
                    <a:pt x="3658" y="1230"/>
                  </a:cubicBezTo>
                  <a:lnTo>
                    <a:pt x="2923" y="1230"/>
                  </a:lnTo>
                  <a:cubicBezTo>
                    <a:pt x="2730" y="1230"/>
                    <a:pt x="2573" y="1387"/>
                    <a:pt x="2573" y="1580"/>
                  </a:cubicBezTo>
                  <a:lnTo>
                    <a:pt x="2573" y="5006"/>
                  </a:lnTo>
                  <a:lnTo>
                    <a:pt x="2236" y="5006"/>
                  </a:lnTo>
                  <a:lnTo>
                    <a:pt x="2236" y="3502"/>
                  </a:lnTo>
                  <a:cubicBezTo>
                    <a:pt x="2236" y="3309"/>
                    <a:pt x="2080" y="3152"/>
                    <a:pt x="1887" y="3152"/>
                  </a:cubicBezTo>
                  <a:lnTo>
                    <a:pt x="1151" y="3152"/>
                  </a:lnTo>
                  <a:cubicBezTo>
                    <a:pt x="958" y="3152"/>
                    <a:pt x="801" y="3309"/>
                    <a:pt x="801" y="3502"/>
                  </a:cubicBezTo>
                  <a:lnTo>
                    <a:pt x="801" y="5006"/>
                  </a:lnTo>
                  <a:lnTo>
                    <a:pt x="448" y="5006"/>
                  </a:lnTo>
                  <a:cubicBezTo>
                    <a:pt x="200" y="5006"/>
                    <a:pt x="0" y="5207"/>
                    <a:pt x="0" y="5454"/>
                  </a:cubicBezTo>
                  <a:cubicBezTo>
                    <a:pt x="0" y="5701"/>
                    <a:pt x="200" y="5901"/>
                    <a:pt x="448" y="5901"/>
                  </a:cubicBezTo>
                  <a:lnTo>
                    <a:pt x="6113" y="5901"/>
                  </a:lnTo>
                  <a:cubicBezTo>
                    <a:pt x="6360" y="5901"/>
                    <a:pt x="6561" y="5701"/>
                    <a:pt x="6561" y="5454"/>
                  </a:cubicBezTo>
                  <a:cubicBezTo>
                    <a:pt x="6561" y="5207"/>
                    <a:pt x="6360" y="5006"/>
                    <a:pt x="6113" y="5006"/>
                  </a:cubicBezTo>
                  <a:close/>
                  <a:moveTo>
                    <a:pt x="3021" y="1678"/>
                  </a:moveTo>
                  <a:lnTo>
                    <a:pt x="3561" y="1678"/>
                  </a:lnTo>
                  <a:lnTo>
                    <a:pt x="3561" y="5006"/>
                  </a:lnTo>
                  <a:lnTo>
                    <a:pt x="3021" y="5006"/>
                  </a:lnTo>
                  <a:lnTo>
                    <a:pt x="3021" y="1678"/>
                  </a:lnTo>
                  <a:close/>
                </a:path>
              </a:pathLst>
            </a:custGeom>
            <a:gradFill>
              <a:gsLst>
                <a:gs pos="100000">
                  <a:srgbClr val="1C46F2"/>
                </a:gs>
                <a:gs pos="0">
                  <a:srgbClr val="00B0F0"/>
                </a:gs>
              </a:gsLst>
              <a:lin ang="2700000" scaled="1"/>
            </a:gradFill>
            <a:ln>
              <a:noFill/>
            </a:ln>
          </p:spPr>
        </p:sp>
        <p:grpSp>
          <p:nvGrpSpPr>
            <p:cNvPr id="27" name="组合 26"/>
            <p:cNvGrpSpPr/>
            <p:nvPr/>
          </p:nvGrpSpPr>
          <p:grpSpPr>
            <a:xfrm>
              <a:off x="6281986" y="3981229"/>
              <a:ext cx="2046881" cy="1472474"/>
              <a:chOff x="1235335" y="5209902"/>
              <a:chExt cx="2046881" cy="1472474"/>
            </a:xfrm>
          </p:grpSpPr>
          <p:sp>
            <p:nvSpPr>
              <p:cNvPr id="28" name="Rectangle 16"/>
              <p:cNvSpPr/>
              <p:nvPr/>
            </p:nvSpPr>
            <p:spPr>
              <a:xfrm>
                <a:off x="1235335" y="5610012"/>
                <a:ext cx="2046880" cy="1072364"/>
              </a:xfrm>
              <a:prstGeom prst="rect">
                <a:avLst/>
              </a:prstGeom>
            </p:spPr>
            <p:txBody>
              <a:bodyPr wrap="square">
                <a:spAutoFit/>
              </a:bodyPr>
              <a:lstStyle/>
              <a:p>
                <a:pPr algn="ctr">
                  <a:lnSpc>
                    <a:spcPct val="150000"/>
                  </a:lnSpc>
                  <a:buClr>
                    <a:srgbClr val="E24848"/>
                  </a:buClr>
                  <a:defRPr/>
                </a:pPr>
                <a:r>
                  <a:rPr lang="zh-CN" altLang="en-US" sz="1000" noProof="1">
                    <a:solidFill>
                      <a:schemeClr val="tx1">
                        <a:lumMod val="75000"/>
                        <a:lumOff val="25000"/>
                      </a:schemeClr>
                    </a:solidFill>
                    <a:latin typeface="思源黑体 CN Light" panose="020B0300000000000000" pitchFamily="34" charset="-122"/>
                    <a:ea typeface="思源黑体 CN Light" panose="020B0300000000000000" pitchFamily="34" charset="-122"/>
                    <a:cs typeface="Open Sans Light" panose="020B0306030504020204" pitchFamily="34" charset="0"/>
                  </a:rPr>
                  <a:t>单击此处键入文本单击此处键入文本单击此处键入文本单击此处键入文本单击此处键入文本单击此处键入</a:t>
                </a:r>
                <a:endParaRPr lang="en-US" altLang="zh-CN" sz="1000" noProof="1">
                  <a:solidFill>
                    <a:schemeClr val="tx1">
                      <a:lumMod val="75000"/>
                      <a:lumOff val="25000"/>
                    </a:schemeClr>
                  </a:solidFill>
                  <a:latin typeface="思源黑体 CN Light" panose="020B0300000000000000" pitchFamily="34" charset="-122"/>
                  <a:ea typeface="思源黑体 CN Light" panose="020B0300000000000000" pitchFamily="34" charset="-122"/>
                  <a:cs typeface="Open Sans Light" panose="020B0306030504020204" pitchFamily="34" charset="0"/>
                </a:endParaRPr>
              </a:p>
            </p:txBody>
          </p:sp>
          <p:sp>
            <p:nvSpPr>
              <p:cNvPr id="29" name="Title 11"/>
              <p:cNvSpPr txBox="1"/>
              <p:nvPr/>
            </p:nvSpPr>
            <p:spPr>
              <a:xfrm>
                <a:off x="1235336" y="5209902"/>
                <a:ext cx="2046880" cy="432662"/>
              </a:xfrm>
              <a:prstGeom prst="rect">
                <a:avLst/>
              </a:prstGeom>
              <a:noFill/>
            </p:spPr>
            <p:txBody>
              <a:bodyPr wrap="square" rtlCol="0">
                <a:spAutoFit/>
              </a:bodyPr>
              <a:lstStyle>
                <a:defPPr>
                  <a:defRPr lang="zh-CN"/>
                </a:defPPr>
                <a:lvl1pPr>
                  <a:defRPr sz="5400">
                    <a:gradFill>
                      <a:gsLst>
                        <a:gs pos="11000">
                          <a:srgbClr val="2F88E5">
                            <a:alpha val="90000"/>
                          </a:srgbClr>
                        </a:gs>
                        <a:gs pos="100000">
                          <a:srgbClr val="1BCAB5">
                            <a:alpha val="90000"/>
                          </a:srgbClr>
                        </a:gs>
                      </a:gsLst>
                      <a:lin ang="16200000" scaled="1"/>
                    </a:gradFill>
                    <a:latin typeface="Agency FB" panose="020B0503020202020204" pitchFamily="34" charset="0"/>
                  </a:defRPr>
                </a:lvl1pPr>
              </a:lstStyle>
              <a:p>
                <a:pPr algn="ctr"/>
                <a:r>
                  <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rPr>
                  <a:t>标题文字添加</a:t>
                </a:r>
                <a:endParaRPr 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endParaRPr>
              </a:p>
            </p:txBody>
          </p:sp>
        </p:grpSp>
      </p:grpSp>
      <p:grpSp>
        <p:nvGrpSpPr>
          <p:cNvPr id="30" name="组合 29"/>
          <p:cNvGrpSpPr/>
          <p:nvPr/>
        </p:nvGrpSpPr>
        <p:grpSpPr>
          <a:xfrm>
            <a:off x="8877736" y="1246554"/>
            <a:ext cx="1892878" cy="4123740"/>
            <a:chOff x="8778306" y="809864"/>
            <a:chExt cx="2046880" cy="4459242"/>
          </a:xfrm>
        </p:grpSpPr>
        <p:cxnSp>
          <p:nvCxnSpPr>
            <p:cNvPr id="31" name="直接连接符 30"/>
            <p:cNvCxnSpPr/>
            <p:nvPr/>
          </p:nvCxnSpPr>
          <p:spPr>
            <a:xfrm>
              <a:off x="9801746" y="2330289"/>
              <a:ext cx="0" cy="135388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2" name="任意多边形 30"/>
            <p:cNvSpPr/>
            <p:nvPr/>
          </p:nvSpPr>
          <p:spPr>
            <a:xfrm>
              <a:off x="9007988" y="809864"/>
              <a:ext cx="1587516" cy="1916304"/>
            </a:xfrm>
            <a:custGeom>
              <a:avLst/>
              <a:gdLst>
                <a:gd name="connsiteX0" fmla="*/ 794420 w 1587930"/>
                <a:gd name="connsiteY0" fmla="*/ 0 h 1916803"/>
                <a:gd name="connsiteX1" fmla="*/ 1355705 w 1587930"/>
                <a:gd name="connsiteY1" fmla="*/ 232869 h 1916803"/>
                <a:gd name="connsiteX2" fmla="*/ 1355062 w 1587930"/>
                <a:gd name="connsiteY2" fmla="*/ 1355706 h 1916803"/>
                <a:gd name="connsiteX3" fmla="*/ 793323 w 1587930"/>
                <a:gd name="connsiteY3" fmla="*/ 1916803 h 1916803"/>
                <a:gd name="connsiteX4" fmla="*/ 232225 w 1587930"/>
                <a:gd name="connsiteY4" fmla="*/ 1355064 h 1916803"/>
                <a:gd name="connsiteX5" fmla="*/ 232868 w 1587930"/>
                <a:gd name="connsiteY5" fmla="*/ 232226 h 1916803"/>
                <a:gd name="connsiteX6" fmla="*/ 794420 w 1587930"/>
                <a:gd name="connsiteY6" fmla="*/ 0 h 1916803"/>
                <a:gd name="connsiteX7" fmla="*/ 793966 w 1587930"/>
                <a:gd name="connsiteY7" fmla="*/ 163145 h 1916803"/>
                <a:gd name="connsiteX8" fmla="*/ 163145 w 1587930"/>
                <a:gd name="connsiteY8" fmla="*/ 793966 h 1916803"/>
                <a:gd name="connsiteX9" fmla="*/ 793966 w 1587930"/>
                <a:gd name="connsiteY9" fmla="*/ 1424787 h 1916803"/>
                <a:gd name="connsiteX10" fmla="*/ 1424787 w 1587930"/>
                <a:gd name="connsiteY10" fmla="*/ 793966 h 1916803"/>
                <a:gd name="connsiteX11" fmla="*/ 793966 w 1587930"/>
                <a:gd name="connsiteY11" fmla="*/ 163145 h 1916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7930" h="1916803">
                  <a:moveTo>
                    <a:pt x="794420" y="0"/>
                  </a:moveTo>
                  <a:cubicBezTo>
                    <a:pt x="997613" y="116"/>
                    <a:pt x="1200763" y="77748"/>
                    <a:pt x="1355705" y="232869"/>
                  </a:cubicBezTo>
                  <a:cubicBezTo>
                    <a:pt x="1665590" y="543109"/>
                    <a:pt x="1665303" y="1045821"/>
                    <a:pt x="1355062" y="1355706"/>
                  </a:cubicBezTo>
                  <a:lnTo>
                    <a:pt x="793323" y="1916803"/>
                  </a:lnTo>
                  <a:lnTo>
                    <a:pt x="232225" y="1355064"/>
                  </a:lnTo>
                  <a:cubicBezTo>
                    <a:pt x="-77660" y="1044823"/>
                    <a:pt x="-77373" y="542112"/>
                    <a:pt x="232868" y="232226"/>
                  </a:cubicBezTo>
                  <a:cubicBezTo>
                    <a:pt x="387988" y="77283"/>
                    <a:pt x="591226" y="-116"/>
                    <a:pt x="794420" y="0"/>
                  </a:cubicBezTo>
                  <a:close/>
                  <a:moveTo>
                    <a:pt x="793966" y="163145"/>
                  </a:moveTo>
                  <a:cubicBezTo>
                    <a:pt x="445573" y="163145"/>
                    <a:pt x="163145" y="445573"/>
                    <a:pt x="163145" y="793966"/>
                  </a:cubicBezTo>
                  <a:cubicBezTo>
                    <a:pt x="163145" y="1142359"/>
                    <a:pt x="445573" y="1424787"/>
                    <a:pt x="793966" y="1424787"/>
                  </a:cubicBezTo>
                  <a:cubicBezTo>
                    <a:pt x="1142359" y="1424787"/>
                    <a:pt x="1424787" y="1142359"/>
                    <a:pt x="1424787" y="793966"/>
                  </a:cubicBezTo>
                  <a:cubicBezTo>
                    <a:pt x="1424787" y="445573"/>
                    <a:pt x="1142359" y="163145"/>
                    <a:pt x="793966" y="163145"/>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Arial" panose="020B0604020202020204" pitchFamily="34" charset="0"/>
              </a:endParaRPr>
            </a:p>
          </p:txBody>
        </p:sp>
        <p:sp>
          <p:nvSpPr>
            <p:cNvPr id="33" name="bar-stats_84219"/>
            <p:cNvSpPr>
              <a:spLocks noChangeAspect="1"/>
            </p:cNvSpPr>
            <p:nvPr/>
          </p:nvSpPr>
          <p:spPr bwMode="auto">
            <a:xfrm>
              <a:off x="9496904" y="1282378"/>
              <a:ext cx="609684" cy="547395"/>
            </a:xfrm>
            <a:custGeom>
              <a:avLst/>
              <a:gdLst>
                <a:gd name="T0" fmla="*/ 6113 w 6561"/>
                <a:gd name="T1" fmla="*/ 5006 h 5901"/>
                <a:gd name="T2" fmla="*/ 5890 w 6561"/>
                <a:gd name="T3" fmla="*/ 5006 h 5901"/>
                <a:gd name="T4" fmla="*/ 5890 w 6561"/>
                <a:gd name="T5" fmla="*/ 349 h 5901"/>
                <a:gd name="T6" fmla="*/ 5540 w 6561"/>
                <a:gd name="T7" fmla="*/ 0 h 5901"/>
                <a:gd name="T8" fmla="*/ 4804 w 6561"/>
                <a:gd name="T9" fmla="*/ 0 h 5901"/>
                <a:gd name="T10" fmla="*/ 4454 w 6561"/>
                <a:gd name="T11" fmla="*/ 349 h 5901"/>
                <a:gd name="T12" fmla="*/ 4454 w 6561"/>
                <a:gd name="T13" fmla="*/ 5006 h 5901"/>
                <a:gd name="T14" fmla="*/ 4008 w 6561"/>
                <a:gd name="T15" fmla="*/ 5006 h 5901"/>
                <a:gd name="T16" fmla="*/ 4008 w 6561"/>
                <a:gd name="T17" fmla="*/ 1580 h 5901"/>
                <a:gd name="T18" fmla="*/ 3658 w 6561"/>
                <a:gd name="T19" fmla="*/ 1230 h 5901"/>
                <a:gd name="T20" fmla="*/ 2923 w 6561"/>
                <a:gd name="T21" fmla="*/ 1230 h 5901"/>
                <a:gd name="T22" fmla="*/ 2573 w 6561"/>
                <a:gd name="T23" fmla="*/ 1580 h 5901"/>
                <a:gd name="T24" fmla="*/ 2573 w 6561"/>
                <a:gd name="T25" fmla="*/ 5006 h 5901"/>
                <a:gd name="T26" fmla="*/ 2236 w 6561"/>
                <a:gd name="T27" fmla="*/ 5006 h 5901"/>
                <a:gd name="T28" fmla="*/ 2236 w 6561"/>
                <a:gd name="T29" fmla="*/ 3502 h 5901"/>
                <a:gd name="T30" fmla="*/ 1887 w 6561"/>
                <a:gd name="T31" fmla="*/ 3152 h 5901"/>
                <a:gd name="T32" fmla="*/ 1151 w 6561"/>
                <a:gd name="T33" fmla="*/ 3152 h 5901"/>
                <a:gd name="T34" fmla="*/ 801 w 6561"/>
                <a:gd name="T35" fmla="*/ 3502 h 5901"/>
                <a:gd name="T36" fmla="*/ 801 w 6561"/>
                <a:gd name="T37" fmla="*/ 5006 h 5901"/>
                <a:gd name="T38" fmla="*/ 448 w 6561"/>
                <a:gd name="T39" fmla="*/ 5006 h 5901"/>
                <a:gd name="T40" fmla="*/ 0 w 6561"/>
                <a:gd name="T41" fmla="*/ 5454 h 5901"/>
                <a:gd name="T42" fmla="*/ 448 w 6561"/>
                <a:gd name="T43" fmla="*/ 5901 h 5901"/>
                <a:gd name="T44" fmla="*/ 6113 w 6561"/>
                <a:gd name="T45" fmla="*/ 5901 h 5901"/>
                <a:gd name="T46" fmla="*/ 6561 w 6561"/>
                <a:gd name="T47" fmla="*/ 5454 h 5901"/>
                <a:gd name="T48" fmla="*/ 6113 w 6561"/>
                <a:gd name="T49" fmla="*/ 5006 h 5901"/>
                <a:gd name="T50" fmla="*/ 3021 w 6561"/>
                <a:gd name="T51" fmla="*/ 1678 h 5901"/>
                <a:gd name="T52" fmla="*/ 3561 w 6561"/>
                <a:gd name="T53" fmla="*/ 1678 h 5901"/>
                <a:gd name="T54" fmla="*/ 3561 w 6561"/>
                <a:gd name="T55" fmla="*/ 5006 h 5901"/>
                <a:gd name="T56" fmla="*/ 3021 w 6561"/>
                <a:gd name="T57" fmla="*/ 5006 h 5901"/>
                <a:gd name="T58" fmla="*/ 3021 w 6561"/>
                <a:gd name="T59" fmla="*/ 1678 h 5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61" h="5901">
                  <a:moveTo>
                    <a:pt x="6113" y="5006"/>
                  </a:moveTo>
                  <a:lnTo>
                    <a:pt x="5890" y="5006"/>
                  </a:lnTo>
                  <a:lnTo>
                    <a:pt x="5890" y="349"/>
                  </a:lnTo>
                  <a:cubicBezTo>
                    <a:pt x="5890" y="156"/>
                    <a:pt x="5733" y="0"/>
                    <a:pt x="5540" y="0"/>
                  </a:cubicBezTo>
                  <a:lnTo>
                    <a:pt x="4804" y="0"/>
                  </a:lnTo>
                  <a:cubicBezTo>
                    <a:pt x="4611" y="0"/>
                    <a:pt x="4454" y="156"/>
                    <a:pt x="4454" y="349"/>
                  </a:cubicBezTo>
                  <a:lnTo>
                    <a:pt x="4454" y="5006"/>
                  </a:lnTo>
                  <a:lnTo>
                    <a:pt x="4008" y="5006"/>
                  </a:lnTo>
                  <a:lnTo>
                    <a:pt x="4008" y="1580"/>
                  </a:lnTo>
                  <a:cubicBezTo>
                    <a:pt x="4008" y="1387"/>
                    <a:pt x="3852" y="1230"/>
                    <a:pt x="3658" y="1230"/>
                  </a:cubicBezTo>
                  <a:lnTo>
                    <a:pt x="2923" y="1230"/>
                  </a:lnTo>
                  <a:cubicBezTo>
                    <a:pt x="2730" y="1230"/>
                    <a:pt x="2573" y="1387"/>
                    <a:pt x="2573" y="1580"/>
                  </a:cubicBezTo>
                  <a:lnTo>
                    <a:pt x="2573" y="5006"/>
                  </a:lnTo>
                  <a:lnTo>
                    <a:pt x="2236" y="5006"/>
                  </a:lnTo>
                  <a:lnTo>
                    <a:pt x="2236" y="3502"/>
                  </a:lnTo>
                  <a:cubicBezTo>
                    <a:pt x="2236" y="3309"/>
                    <a:pt x="2080" y="3152"/>
                    <a:pt x="1887" y="3152"/>
                  </a:cubicBezTo>
                  <a:lnTo>
                    <a:pt x="1151" y="3152"/>
                  </a:lnTo>
                  <a:cubicBezTo>
                    <a:pt x="958" y="3152"/>
                    <a:pt x="801" y="3309"/>
                    <a:pt x="801" y="3502"/>
                  </a:cubicBezTo>
                  <a:lnTo>
                    <a:pt x="801" y="5006"/>
                  </a:lnTo>
                  <a:lnTo>
                    <a:pt x="448" y="5006"/>
                  </a:lnTo>
                  <a:cubicBezTo>
                    <a:pt x="200" y="5006"/>
                    <a:pt x="0" y="5207"/>
                    <a:pt x="0" y="5454"/>
                  </a:cubicBezTo>
                  <a:cubicBezTo>
                    <a:pt x="0" y="5701"/>
                    <a:pt x="200" y="5901"/>
                    <a:pt x="448" y="5901"/>
                  </a:cubicBezTo>
                  <a:lnTo>
                    <a:pt x="6113" y="5901"/>
                  </a:lnTo>
                  <a:cubicBezTo>
                    <a:pt x="6360" y="5901"/>
                    <a:pt x="6561" y="5701"/>
                    <a:pt x="6561" y="5454"/>
                  </a:cubicBezTo>
                  <a:cubicBezTo>
                    <a:pt x="6561" y="5207"/>
                    <a:pt x="6360" y="5006"/>
                    <a:pt x="6113" y="5006"/>
                  </a:cubicBezTo>
                  <a:close/>
                  <a:moveTo>
                    <a:pt x="3021" y="1678"/>
                  </a:moveTo>
                  <a:lnTo>
                    <a:pt x="3561" y="1678"/>
                  </a:lnTo>
                  <a:lnTo>
                    <a:pt x="3561" y="5006"/>
                  </a:lnTo>
                  <a:lnTo>
                    <a:pt x="3021" y="5006"/>
                  </a:lnTo>
                  <a:lnTo>
                    <a:pt x="3021" y="1678"/>
                  </a:lnTo>
                  <a:close/>
                </a:path>
              </a:pathLst>
            </a:custGeom>
            <a:solidFill>
              <a:schemeClr val="tx1">
                <a:lumMod val="75000"/>
                <a:lumOff val="25000"/>
              </a:schemeClr>
            </a:solidFill>
            <a:ln>
              <a:noFill/>
            </a:ln>
          </p:spPr>
        </p:sp>
        <p:grpSp>
          <p:nvGrpSpPr>
            <p:cNvPr id="34" name="组合 33"/>
            <p:cNvGrpSpPr/>
            <p:nvPr/>
          </p:nvGrpSpPr>
          <p:grpSpPr>
            <a:xfrm>
              <a:off x="8778306" y="3796632"/>
              <a:ext cx="2046880" cy="1472474"/>
              <a:chOff x="1235335" y="5209902"/>
              <a:chExt cx="2046880" cy="1472474"/>
            </a:xfrm>
          </p:grpSpPr>
          <p:sp>
            <p:nvSpPr>
              <p:cNvPr id="35" name="Rectangle 16"/>
              <p:cNvSpPr/>
              <p:nvPr/>
            </p:nvSpPr>
            <p:spPr>
              <a:xfrm>
                <a:off x="1235335" y="5610012"/>
                <a:ext cx="2046880" cy="1072364"/>
              </a:xfrm>
              <a:prstGeom prst="rect">
                <a:avLst/>
              </a:prstGeom>
            </p:spPr>
            <p:txBody>
              <a:bodyPr wrap="square">
                <a:spAutoFit/>
              </a:bodyPr>
              <a:lstStyle/>
              <a:p>
                <a:pPr algn="ctr">
                  <a:lnSpc>
                    <a:spcPct val="150000"/>
                  </a:lnSpc>
                  <a:buClr>
                    <a:srgbClr val="E24848"/>
                  </a:buClr>
                  <a:defRPr/>
                </a:pPr>
                <a:r>
                  <a:rPr lang="zh-CN" altLang="en-US" sz="1000" noProof="1">
                    <a:solidFill>
                      <a:schemeClr val="tx1">
                        <a:lumMod val="75000"/>
                        <a:lumOff val="25000"/>
                      </a:schemeClr>
                    </a:solidFill>
                    <a:latin typeface="思源黑体 CN Light" panose="020B0300000000000000" pitchFamily="34" charset="-122"/>
                    <a:ea typeface="思源黑体 CN Light" panose="020B0300000000000000" pitchFamily="34" charset="-122"/>
                    <a:cs typeface="Open Sans Light" panose="020B0306030504020204" pitchFamily="34" charset="0"/>
                  </a:rPr>
                  <a:t>单击此处键入文本单击此处键入文本单击此处键入文本单击此处键入文本单击此处键入文本单击此处键入</a:t>
                </a:r>
                <a:endParaRPr lang="en-US" altLang="zh-CN" sz="1000" noProof="1">
                  <a:solidFill>
                    <a:schemeClr val="tx1">
                      <a:lumMod val="75000"/>
                      <a:lumOff val="25000"/>
                    </a:schemeClr>
                  </a:solidFill>
                  <a:latin typeface="思源黑体 CN Light" panose="020B0300000000000000" pitchFamily="34" charset="-122"/>
                  <a:ea typeface="思源黑体 CN Light" panose="020B0300000000000000" pitchFamily="34" charset="-122"/>
                  <a:cs typeface="Open Sans Light" panose="020B0306030504020204" pitchFamily="34" charset="0"/>
                </a:endParaRPr>
              </a:p>
            </p:txBody>
          </p:sp>
          <p:sp>
            <p:nvSpPr>
              <p:cNvPr id="36" name="Title 11"/>
              <p:cNvSpPr txBox="1"/>
              <p:nvPr/>
            </p:nvSpPr>
            <p:spPr>
              <a:xfrm>
                <a:off x="1354014" y="5209902"/>
                <a:ext cx="1809523" cy="400110"/>
              </a:xfrm>
              <a:prstGeom prst="rect">
                <a:avLst/>
              </a:prstGeom>
              <a:noFill/>
            </p:spPr>
            <p:txBody>
              <a:bodyPr wrap="square" rtlCol="0">
                <a:spAutoFit/>
              </a:bodyPr>
              <a:lstStyle>
                <a:defPPr>
                  <a:defRPr lang="zh-CN"/>
                </a:defPPr>
                <a:lvl1pPr>
                  <a:defRPr sz="5400">
                    <a:gradFill>
                      <a:gsLst>
                        <a:gs pos="11000">
                          <a:srgbClr val="2F88E5">
                            <a:alpha val="90000"/>
                          </a:srgbClr>
                        </a:gs>
                        <a:gs pos="100000">
                          <a:srgbClr val="1BCAB5">
                            <a:alpha val="90000"/>
                          </a:srgbClr>
                        </a:gs>
                      </a:gsLst>
                      <a:lin ang="16200000" scaled="1"/>
                    </a:gradFill>
                    <a:latin typeface="Agency FB" panose="020B0503020202020204" pitchFamily="34" charset="0"/>
                  </a:defRPr>
                </a:lvl1pPr>
              </a:lstStyle>
              <a:p>
                <a:pPr algn="ctr"/>
                <a:r>
                  <a:rPr lang="zh-CN" altLang="en-US" sz="1800">
                    <a:solidFill>
                      <a:schemeClr val="tx1">
                        <a:lumMod val="75000"/>
                        <a:lumOff val="25000"/>
                      </a:schemeClr>
                    </a:solidFill>
                    <a:latin typeface="思源黑体 CN Bold" panose="020B0800000000000000" pitchFamily="34" charset="-122"/>
                    <a:ea typeface="思源黑体 CN Bold" panose="020B0800000000000000" pitchFamily="34" charset="-122"/>
                  </a:rPr>
                  <a:t>标题文字添加</a:t>
                </a:r>
                <a:endParaRPr lang="en-US" sz="1800" dirty="0">
                  <a:solidFill>
                    <a:schemeClr val="tx1">
                      <a:lumMod val="75000"/>
                      <a:lumOff val="25000"/>
                    </a:schemeClr>
                  </a:solidFill>
                  <a:latin typeface="思源黑体 CN Bold" panose="020B0800000000000000" pitchFamily="34" charset="-122"/>
                  <a:ea typeface="思源黑体 CN Bold" panose="020B0800000000000000" pitchFamily="34"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anim calcmode="lin" valueType="num">
                                      <p:cBhvr>
                                        <p:cTn id="20" dur="500" fill="hold"/>
                                        <p:tgtEl>
                                          <p:spTgt spid="16"/>
                                        </p:tgtEl>
                                        <p:attrNameLst>
                                          <p:attrName>ppt_x</p:attrName>
                                        </p:attrNameLst>
                                      </p:cBhvr>
                                      <p:tavLst>
                                        <p:tav tm="0">
                                          <p:val>
                                            <p:strVal val="#ppt_x"/>
                                          </p:val>
                                        </p:tav>
                                        <p:tav tm="100000">
                                          <p:val>
                                            <p:strVal val="#ppt_x"/>
                                          </p:val>
                                        </p:tav>
                                      </p:tavLst>
                                    </p:anim>
                                    <p:anim calcmode="lin" valueType="num">
                                      <p:cBhvr>
                                        <p:cTn id="21" dur="500" fill="hold"/>
                                        <p:tgtEl>
                                          <p:spTgt spid="16"/>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anim calcmode="lin" valueType="num">
                                      <p:cBhvr>
                                        <p:cTn id="26" dur="500" fill="hold"/>
                                        <p:tgtEl>
                                          <p:spTgt spid="23"/>
                                        </p:tgtEl>
                                        <p:attrNameLst>
                                          <p:attrName>ppt_x</p:attrName>
                                        </p:attrNameLst>
                                      </p:cBhvr>
                                      <p:tavLst>
                                        <p:tav tm="0">
                                          <p:val>
                                            <p:strVal val="#ppt_x"/>
                                          </p:val>
                                        </p:tav>
                                        <p:tav tm="100000">
                                          <p:val>
                                            <p:strVal val="#ppt_x"/>
                                          </p:val>
                                        </p:tav>
                                      </p:tavLst>
                                    </p:anim>
                                    <p:anim calcmode="lin" valueType="num">
                                      <p:cBhvr>
                                        <p:cTn id="27" dur="5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anim calcmode="lin" valueType="num">
                                      <p:cBhvr>
                                        <p:cTn id="32" dur="500" fill="hold"/>
                                        <p:tgtEl>
                                          <p:spTgt spid="30"/>
                                        </p:tgtEl>
                                        <p:attrNameLst>
                                          <p:attrName>ppt_x</p:attrName>
                                        </p:attrNameLst>
                                      </p:cBhvr>
                                      <p:tavLst>
                                        <p:tav tm="0">
                                          <p:val>
                                            <p:strVal val="#ppt_x"/>
                                          </p:val>
                                        </p:tav>
                                        <p:tav tm="100000">
                                          <p:val>
                                            <p:strVal val="#ppt_x"/>
                                          </p:val>
                                        </p:tav>
                                      </p:tavLst>
                                    </p:anim>
                                    <p:anim calcmode="lin" valueType="num">
                                      <p:cBhvr>
                                        <p:cTn id="33"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形状 1"/>
          <p:cNvSpPr/>
          <p:nvPr/>
        </p:nvSpPr>
        <p:spPr>
          <a:xfrm flipH="1">
            <a:off x="-2" y="172343"/>
            <a:ext cx="331089" cy="662178"/>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gradFill flip="none" rotWithShape="0">
            <a:gsLst>
              <a:gs pos="95000">
                <a:srgbClr val="1C46F2"/>
              </a:gs>
              <a:gs pos="400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grpSp>
        <p:nvGrpSpPr>
          <p:cNvPr id="3" name="组合 2"/>
          <p:cNvGrpSpPr/>
          <p:nvPr/>
        </p:nvGrpSpPr>
        <p:grpSpPr>
          <a:xfrm>
            <a:off x="508831" y="272600"/>
            <a:ext cx="4370501" cy="461665"/>
            <a:chOff x="1270831" y="2330000"/>
            <a:chExt cx="4370501" cy="461665"/>
          </a:xfrm>
        </p:grpSpPr>
        <p:sp>
          <p:nvSpPr>
            <p:cNvPr id="4" name="矩形: 圆角 3"/>
            <p:cNvSpPr/>
            <p:nvPr/>
          </p:nvSpPr>
          <p:spPr>
            <a:xfrm>
              <a:off x="1270831" y="2365938"/>
              <a:ext cx="611073" cy="389789"/>
            </a:xfrm>
            <a:prstGeom prst="roundRect">
              <a:avLst/>
            </a:prstGeom>
            <a:noFill/>
            <a:ln w="15875"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sysClr val="windowText" lastClr="000000"/>
                </a:solidFill>
                <a:effectLst/>
                <a:uLnTx/>
                <a:uFillTx/>
                <a:latin typeface="站酷庆科黄油体" panose="02000803000000020004" pitchFamily="2" charset="-122"/>
                <a:ea typeface="站酷庆科黄油体" panose="02000803000000020004" pitchFamily="2" charset="-122"/>
              </a:endParaRPr>
            </a:p>
          </p:txBody>
        </p:sp>
        <p:sp>
          <p:nvSpPr>
            <p:cNvPr id="5" name="文本框 4"/>
            <p:cNvSpPr txBox="1"/>
            <p:nvPr/>
          </p:nvSpPr>
          <p:spPr>
            <a:xfrm>
              <a:off x="1378280" y="2376166"/>
              <a:ext cx="404134"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rPr>
                <a:t>01</a:t>
              </a:r>
              <a:endParaRPr kumimoji="0" lang="zh-CN" altLang="en-US"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endParaRPr>
            </a:p>
          </p:txBody>
        </p:sp>
        <p:sp>
          <p:nvSpPr>
            <p:cNvPr id="6" name="文本框 5"/>
            <p:cNvSpPr txBox="1"/>
            <p:nvPr/>
          </p:nvSpPr>
          <p:spPr>
            <a:xfrm>
              <a:off x="2186994" y="2330000"/>
              <a:ext cx="1562340" cy="461665"/>
            </a:xfrm>
            <a:prstGeom prst="rect">
              <a:avLst/>
            </a:prstGeom>
            <a:noFill/>
          </p:spPr>
          <p:txBody>
            <a:bodyPr wrap="square" rtlCol="0">
              <a:spAutoFit/>
            </a:bodyPr>
            <a:lstStyle/>
            <a:p>
              <a:pPr algn="dist"/>
              <a:r>
                <a:rPr lang="zh-CN" altLang="en-US" sz="2400" dirty="0">
                  <a:solidFill>
                    <a:sysClr val="windowText" lastClr="000000"/>
                  </a:solidFill>
                  <a:latin typeface="思源黑体 CN Bold" panose="020B0800000000000000" pitchFamily="34" charset="-122"/>
                  <a:ea typeface="思源黑体 CN Bold" panose="020B0800000000000000" pitchFamily="34" charset="-122"/>
                </a:rPr>
                <a:t>活动策划</a:t>
              </a:r>
              <a:endParaRPr lang="zh-CN" altLang="en-US" sz="2400" dirty="0">
                <a:solidFill>
                  <a:sysClr val="windowText" lastClr="000000"/>
                </a:solidFill>
                <a:latin typeface="思源黑体 CN Bold" panose="020B0800000000000000" pitchFamily="34" charset="-122"/>
                <a:ea typeface="思源黑体 CN Bold" panose="020B0800000000000000" pitchFamily="34" charset="-122"/>
              </a:endParaRPr>
            </a:p>
          </p:txBody>
        </p:sp>
        <p:sp>
          <p:nvSpPr>
            <p:cNvPr id="7" name="文本框 6"/>
            <p:cNvSpPr txBox="1"/>
            <p:nvPr/>
          </p:nvSpPr>
          <p:spPr>
            <a:xfrm>
              <a:off x="3850935" y="2484674"/>
              <a:ext cx="1790397" cy="253916"/>
            </a:xfrm>
            <a:prstGeom prst="rect">
              <a:avLst/>
            </a:prstGeom>
            <a:noFill/>
          </p:spPr>
          <p:txBody>
            <a:bodyPr wrap="square" rtlCol="0">
              <a:spAutoFit/>
            </a:bodyPr>
            <a:lstStyle/>
            <a:p>
              <a:pPr algn="dist"/>
              <a:r>
                <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rPr>
                <a:t>EVENT PLANNING</a:t>
              </a:r>
              <a:endPar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endParaRPr>
            </a:p>
          </p:txBody>
        </p:sp>
      </p:grpSp>
      <p:grpSp>
        <p:nvGrpSpPr>
          <p:cNvPr id="8" name="组合 7"/>
          <p:cNvGrpSpPr/>
          <p:nvPr/>
        </p:nvGrpSpPr>
        <p:grpSpPr>
          <a:xfrm>
            <a:off x="1434431" y="1884991"/>
            <a:ext cx="4654948" cy="4036361"/>
            <a:chOff x="1206416" y="2057257"/>
            <a:chExt cx="4654948" cy="4036361"/>
          </a:xfrm>
        </p:grpSpPr>
        <p:grpSp>
          <p:nvGrpSpPr>
            <p:cNvPr id="9" name="Group 1"/>
            <p:cNvGrpSpPr/>
            <p:nvPr/>
          </p:nvGrpSpPr>
          <p:grpSpPr>
            <a:xfrm>
              <a:off x="1206416" y="2075960"/>
              <a:ext cx="4017656" cy="4017658"/>
              <a:chOff x="2002726" y="3199239"/>
              <a:chExt cx="6428251" cy="6428253"/>
            </a:xfrm>
          </p:grpSpPr>
          <p:sp>
            <p:nvSpPr>
              <p:cNvPr id="14" name="Partial Circle 2"/>
              <p:cNvSpPr/>
              <p:nvPr/>
            </p:nvSpPr>
            <p:spPr>
              <a:xfrm flipH="1">
                <a:off x="2002726" y="3199239"/>
                <a:ext cx="6428251" cy="6428253"/>
              </a:xfrm>
              <a:prstGeom prst="pie">
                <a:avLst>
                  <a:gd name="adj1" fmla="val 16858116"/>
                  <a:gd name="adj2" fmla="val 5393586"/>
                </a:avLst>
              </a:prstGeom>
              <a:solidFill>
                <a:schemeClr val="tx1">
                  <a:lumMod val="65000"/>
                  <a:lumOff val="3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125" b="0" i="0" u="none" strike="noStrike" kern="0" cap="none" spc="0" normalizeH="0" baseline="0" noProof="0" dirty="0">
                  <a:ln>
                    <a:noFill/>
                  </a:ln>
                  <a:solidFill>
                    <a:srgbClr val="000000"/>
                  </a:solidFill>
                  <a:effectLst/>
                  <a:uLnTx/>
                  <a:uFillTx/>
                  <a:latin typeface="思源黑体 CN Light" panose="020B0300000000000000" pitchFamily="34" charset="-122"/>
                  <a:ea typeface="张海山锐线体简"/>
                  <a:cs typeface="+mn-ea"/>
                  <a:sym typeface="+mn-lt"/>
                </a:endParaRPr>
              </a:p>
            </p:txBody>
          </p:sp>
          <p:sp>
            <p:nvSpPr>
              <p:cNvPr id="15" name="Partial Circle 4"/>
              <p:cNvSpPr/>
              <p:nvPr/>
            </p:nvSpPr>
            <p:spPr>
              <a:xfrm flipH="1">
                <a:off x="2451454" y="3664880"/>
                <a:ext cx="5521511" cy="5521512"/>
              </a:xfrm>
              <a:prstGeom prst="pie">
                <a:avLst>
                  <a:gd name="adj1" fmla="val 15472941"/>
                  <a:gd name="adj2" fmla="val 5382055"/>
                </a:avLst>
              </a:prstGeom>
              <a:gradFill flip="none" rotWithShape="0">
                <a:gsLst>
                  <a:gs pos="0">
                    <a:srgbClr val="00B0F0"/>
                  </a:gs>
                  <a:gs pos="100000">
                    <a:srgbClr val="1C46F2"/>
                  </a:gs>
                </a:gsLst>
                <a:lin ang="27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125" b="0" i="0" u="none" strike="noStrike" kern="0" cap="none" spc="0" normalizeH="0" baseline="0" noProof="0" dirty="0">
                  <a:ln>
                    <a:noFill/>
                  </a:ln>
                  <a:solidFill>
                    <a:srgbClr val="000000"/>
                  </a:solidFill>
                  <a:effectLst/>
                  <a:uLnTx/>
                  <a:uFillTx/>
                  <a:latin typeface="思源黑体 CN Light" panose="020B0300000000000000" pitchFamily="34" charset="-122"/>
                  <a:ea typeface="张海山锐线体简"/>
                  <a:cs typeface="+mn-ea"/>
                  <a:sym typeface="+mn-lt"/>
                </a:endParaRPr>
              </a:p>
            </p:txBody>
          </p:sp>
          <p:sp>
            <p:nvSpPr>
              <p:cNvPr id="16" name="Partial Circle 6"/>
              <p:cNvSpPr/>
              <p:nvPr/>
            </p:nvSpPr>
            <p:spPr>
              <a:xfrm flipH="1">
                <a:off x="2949693" y="4136213"/>
                <a:ext cx="4518871" cy="4518874"/>
              </a:xfrm>
              <a:prstGeom prst="pie">
                <a:avLst>
                  <a:gd name="adj1" fmla="val 13755782"/>
                  <a:gd name="adj2" fmla="val 5387981"/>
                </a:avLst>
              </a:prstGeom>
              <a:solidFill>
                <a:schemeClr val="tx1">
                  <a:lumMod val="65000"/>
                  <a:lumOff val="3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125" b="0" i="0" u="none" strike="noStrike" kern="0" cap="none" spc="0" normalizeH="0" baseline="0" noProof="0" dirty="0">
                  <a:ln>
                    <a:noFill/>
                  </a:ln>
                  <a:solidFill>
                    <a:srgbClr val="000000"/>
                  </a:solidFill>
                  <a:effectLst/>
                  <a:uLnTx/>
                  <a:uFillTx/>
                  <a:latin typeface="思源黑体 CN Light" panose="020B0300000000000000" pitchFamily="34" charset="-122"/>
                  <a:ea typeface="张海山锐线体简"/>
                  <a:cs typeface="+mn-ea"/>
                  <a:sym typeface="+mn-lt"/>
                </a:endParaRPr>
              </a:p>
            </p:txBody>
          </p:sp>
          <p:sp>
            <p:nvSpPr>
              <p:cNvPr id="17" name="Partial Circle 8"/>
              <p:cNvSpPr/>
              <p:nvPr/>
            </p:nvSpPr>
            <p:spPr>
              <a:xfrm flipH="1">
                <a:off x="3503035" y="4669724"/>
                <a:ext cx="3426404" cy="3426402"/>
              </a:xfrm>
              <a:prstGeom prst="pie">
                <a:avLst>
                  <a:gd name="adj1" fmla="val 11552602"/>
                  <a:gd name="adj2" fmla="val 5383232"/>
                </a:avLst>
              </a:prstGeom>
              <a:gradFill flip="none" rotWithShape="0">
                <a:gsLst>
                  <a:gs pos="0">
                    <a:srgbClr val="00B0F0"/>
                  </a:gs>
                  <a:gs pos="100000">
                    <a:srgbClr val="1C46F2"/>
                  </a:gs>
                </a:gsLst>
                <a:lin ang="2700000" scaled="0"/>
                <a:tileRect/>
              </a:gradFill>
              <a:ln w="12700" cap="flat" cmpd="sng" algn="ctr">
                <a:noFill/>
                <a:prstDash val="solid"/>
                <a:miter lim="800000"/>
              </a:ln>
              <a:effectLst>
                <a:outerShdw blurRad="977900" dist="38100" dir="2700000" sx="102000" sy="102000" algn="tl" rotWithShape="0">
                  <a:prstClr val="black">
                    <a:alpha val="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125" b="0" i="0" u="none" strike="noStrike" kern="0" cap="none" spc="0" normalizeH="0" baseline="0" noProof="0" dirty="0">
                  <a:ln>
                    <a:noFill/>
                  </a:ln>
                  <a:solidFill>
                    <a:srgbClr val="000000"/>
                  </a:solidFill>
                  <a:effectLst/>
                  <a:uLnTx/>
                  <a:uFillTx/>
                  <a:latin typeface="思源黑体 CN Light" panose="020B0300000000000000" pitchFamily="34" charset="-122"/>
                  <a:ea typeface="张海山锐线体简"/>
                  <a:cs typeface="+mn-ea"/>
                  <a:sym typeface="+mn-lt"/>
                </a:endParaRPr>
              </a:p>
            </p:txBody>
          </p:sp>
          <p:sp>
            <p:nvSpPr>
              <p:cNvPr id="18" name="Oval 6"/>
              <p:cNvSpPr/>
              <p:nvPr/>
            </p:nvSpPr>
            <p:spPr>
              <a:xfrm flipH="1">
                <a:off x="4014633" y="5177636"/>
                <a:ext cx="2417269" cy="2417270"/>
              </a:xfrm>
              <a:prstGeom prst="ellipse">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125" b="0" i="0" u="none" strike="noStrike" kern="0" cap="none" spc="0" normalizeH="0" baseline="0" noProof="0" dirty="0">
                  <a:ln>
                    <a:noFill/>
                  </a:ln>
                  <a:solidFill>
                    <a:srgbClr val="F1C74C"/>
                  </a:solidFill>
                  <a:effectLst/>
                  <a:uLnTx/>
                  <a:uFillTx/>
                  <a:latin typeface="思源黑体 CN Light" panose="020B0300000000000000" pitchFamily="34" charset="-122"/>
                  <a:ea typeface="张海山锐线体简"/>
                  <a:cs typeface="+mn-ea"/>
                  <a:sym typeface="+mn-lt"/>
                </a:endParaRPr>
              </a:p>
            </p:txBody>
          </p:sp>
          <p:cxnSp>
            <p:nvCxnSpPr>
              <p:cNvPr id="19" name="Straight Connector 7"/>
              <p:cNvCxnSpPr/>
              <p:nvPr/>
            </p:nvCxnSpPr>
            <p:spPr>
              <a:xfrm flipV="1">
                <a:off x="4085342" y="3463178"/>
                <a:ext cx="2454681" cy="1645"/>
              </a:xfrm>
              <a:prstGeom prst="line">
                <a:avLst/>
              </a:prstGeom>
              <a:noFill/>
              <a:ln w="6350" cap="flat" cmpd="sng" algn="ctr">
                <a:solidFill>
                  <a:srgbClr val="FFFFFF">
                    <a:lumMod val="85000"/>
                  </a:srgbClr>
                </a:solidFill>
                <a:prstDash val="sysDash"/>
                <a:miter lim="800000"/>
                <a:headEnd type="oval" w="med" len="med"/>
                <a:tailEnd type="oval" w="med" len="med"/>
              </a:ln>
              <a:effectLst/>
            </p:spPr>
          </p:cxnSp>
          <p:cxnSp>
            <p:nvCxnSpPr>
              <p:cNvPr id="20" name="Straight Connector 8"/>
              <p:cNvCxnSpPr/>
              <p:nvPr/>
            </p:nvCxnSpPr>
            <p:spPr>
              <a:xfrm flipV="1">
                <a:off x="5284892" y="4028956"/>
                <a:ext cx="2454681" cy="1645"/>
              </a:xfrm>
              <a:prstGeom prst="line">
                <a:avLst/>
              </a:prstGeom>
              <a:noFill/>
              <a:ln w="6350" cap="flat" cmpd="sng" algn="ctr">
                <a:solidFill>
                  <a:srgbClr val="FFFFFF">
                    <a:lumMod val="85000"/>
                  </a:srgbClr>
                </a:solidFill>
                <a:prstDash val="sysDash"/>
                <a:miter lim="800000"/>
                <a:headEnd type="oval" w="med" len="med"/>
                <a:tailEnd type="oval" w="med" len="med"/>
              </a:ln>
              <a:effectLst/>
            </p:spPr>
          </p:cxnSp>
          <p:cxnSp>
            <p:nvCxnSpPr>
              <p:cNvPr id="21" name="Straight Connector 9"/>
              <p:cNvCxnSpPr/>
              <p:nvPr/>
            </p:nvCxnSpPr>
            <p:spPr>
              <a:xfrm>
                <a:off x="6240760" y="4892907"/>
                <a:ext cx="1819407" cy="0"/>
              </a:xfrm>
              <a:prstGeom prst="line">
                <a:avLst/>
              </a:prstGeom>
              <a:noFill/>
              <a:ln w="6350" cap="flat" cmpd="sng" algn="ctr">
                <a:solidFill>
                  <a:srgbClr val="FFFFFF">
                    <a:lumMod val="85000"/>
                  </a:srgbClr>
                </a:solidFill>
                <a:prstDash val="sysDash"/>
                <a:miter lim="800000"/>
                <a:headEnd type="oval" w="med" len="med"/>
                <a:tailEnd type="oval" w="med" len="med"/>
              </a:ln>
              <a:effectLst/>
            </p:spPr>
          </p:cxnSp>
          <p:cxnSp>
            <p:nvCxnSpPr>
              <p:cNvPr id="22" name="Straight Connector 10"/>
              <p:cNvCxnSpPr/>
              <p:nvPr/>
            </p:nvCxnSpPr>
            <p:spPr>
              <a:xfrm>
                <a:off x="6517383" y="5792500"/>
                <a:ext cx="1378386" cy="0"/>
              </a:xfrm>
              <a:prstGeom prst="line">
                <a:avLst/>
              </a:prstGeom>
              <a:noFill/>
              <a:ln w="6350" cap="flat" cmpd="sng" algn="ctr">
                <a:solidFill>
                  <a:srgbClr val="FFFFFF">
                    <a:lumMod val="85000"/>
                  </a:srgbClr>
                </a:solidFill>
                <a:prstDash val="sysDash"/>
                <a:miter lim="800000"/>
                <a:headEnd type="oval" w="med" len="med"/>
                <a:tailEnd type="oval" w="med" len="med"/>
              </a:ln>
              <a:effectLst/>
            </p:spPr>
          </p:cxnSp>
        </p:grpSp>
        <p:sp>
          <p:nvSpPr>
            <p:cNvPr id="10" name="文本框 9"/>
            <p:cNvSpPr txBox="1"/>
            <p:nvPr/>
          </p:nvSpPr>
          <p:spPr>
            <a:xfrm>
              <a:off x="4183982" y="2057257"/>
              <a:ext cx="800219" cy="338554"/>
            </a:xfrm>
            <a:prstGeom prst="rect">
              <a:avLst/>
            </a:prstGeom>
            <a:noFill/>
          </p:spPr>
          <p:txBody>
            <a:bodyPr wrap="none" rtlCol="0">
              <a:spAutoFit/>
            </a:bodyPr>
            <a:lstStyle/>
            <a:p>
              <a:r>
                <a:rPr lang="zh-CN" altLang="en-US" sz="1600" dirty="0">
                  <a:solidFill>
                    <a:schemeClr val="tx1">
                      <a:lumMod val="85000"/>
                      <a:lumOff val="15000"/>
                    </a:schemeClr>
                  </a:solidFill>
                  <a:latin typeface="思源黑体 CN Bold" panose="020B0800000000000000" pitchFamily="34" charset="-122"/>
                  <a:ea typeface="思源黑体 CN Bold" panose="020B0800000000000000" pitchFamily="34" charset="-122"/>
                </a:rPr>
                <a:t>小标题</a:t>
              </a:r>
              <a:endParaRPr lang="zh-CN" altLang="en-US" sz="1600" dirty="0">
                <a:solidFill>
                  <a:schemeClr val="tx1">
                    <a:lumMod val="85000"/>
                    <a:lumOff val="15000"/>
                  </a:schemeClr>
                </a:solidFill>
                <a:latin typeface="思源黑体 CN Bold" panose="020B0800000000000000" pitchFamily="34" charset="-122"/>
                <a:ea typeface="思源黑体 CN Bold" panose="020B0800000000000000" pitchFamily="34" charset="-122"/>
              </a:endParaRPr>
            </a:p>
          </p:txBody>
        </p:sp>
        <p:sp>
          <p:nvSpPr>
            <p:cNvPr id="11" name="文本框 10"/>
            <p:cNvSpPr txBox="1"/>
            <p:nvPr/>
          </p:nvSpPr>
          <p:spPr>
            <a:xfrm>
              <a:off x="5061145" y="2384907"/>
              <a:ext cx="800219" cy="338554"/>
            </a:xfrm>
            <a:prstGeom prst="rect">
              <a:avLst/>
            </a:prstGeom>
            <a:noFill/>
          </p:spPr>
          <p:txBody>
            <a:bodyPr wrap="none" rtlCol="0">
              <a:spAutoFit/>
            </a:bodyPr>
            <a:lstStyle/>
            <a:p>
              <a:r>
                <a:rPr lang="zh-CN" altLang="en-US" sz="1600" dirty="0">
                  <a:gradFill>
                    <a:gsLst>
                      <a:gs pos="0">
                        <a:srgbClr val="00B0F0"/>
                      </a:gs>
                      <a:gs pos="100000">
                        <a:srgbClr val="1C46F2"/>
                      </a:gs>
                    </a:gsLst>
                    <a:lin ang="2700000" scaled="0"/>
                  </a:gradFill>
                  <a:latin typeface="思源黑体 CN Bold" panose="020B0800000000000000" pitchFamily="34" charset="-122"/>
                  <a:ea typeface="思源黑体 CN Bold" panose="020B0800000000000000" pitchFamily="34" charset="-122"/>
                </a:rPr>
                <a:t>小标题</a:t>
              </a:r>
              <a:endParaRPr lang="zh-CN" altLang="en-US" sz="1600" dirty="0">
                <a:gradFill>
                  <a:gsLst>
                    <a:gs pos="0">
                      <a:srgbClr val="00B0F0"/>
                    </a:gs>
                    <a:gs pos="100000">
                      <a:srgbClr val="1C46F2"/>
                    </a:gs>
                  </a:gsLst>
                  <a:lin ang="2700000" scaled="0"/>
                </a:gradFill>
                <a:latin typeface="思源黑体 CN Bold" panose="020B0800000000000000" pitchFamily="34" charset="-122"/>
                <a:ea typeface="思源黑体 CN Bold" panose="020B0800000000000000" pitchFamily="34" charset="-122"/>
              </a:endParaRPr>
            </a:p>
          </p:txBody>
        </p:sp>
        <p:sp>
          <p:nvSpPr>
            <p:cNvPr id="12" name="文本框 11"/>
            <p:cNvSpPr txBox="1"/>
            <p:nvPr/>
          </p:nvSpPr>
          <p:spPr>
            <a:xfrm>
              <a:off x="5061145" y="2943126"/>
              <a:ext cx="800219" cy="338554"/>
            </a:xfrm>
            <a:prstGeom prst="rect">
              <a:avLst/>
            </a:prstGeom>
            <a:noFill/>
          </p:spPr>
          <p:txBody>
            <a:bodyPr wrap="none" rtlCol="0">
              <a:spAutoFit/>
            </a:bodyPr>
            <a:lstStyle/>
            <a:p>
              <a:r>
                <a:rPr lang="zh-CN" altLang="en-US" sz="1600" dirty="0">
                  <a:solidFill>
                    <a:schemeClr val="tx1">
                      <a:lumMod val="85000"/>
                      <a:lumOff val="15000"/>
                    </a:schemeClr>
                  </a:solidFill>
                  <a:latin typeface="思源黑体 CN Bold" panose="020B0800000000000000" pitchFamily="34" charset="-122"/>
                  <a:ea typeface="思源黑体 CN Bold" panose="020B0800000000000000" pitchFamily="34" charset="-122"/>
                </a:rPr>
                <a:t>小标题</a:t>
              </a:r>
              <a:endParaRPr lang="zh-CN" altLang="en-US" sz="1600" dirty="0">
                <a:solidFill>
                  <a:schemeClr val="tx1">
                    <a:lumMod val="85000"/>
                    <a:lumOff val="15000"/>
                  </a:schemeClr>
                </a:solidFill>
                <a:latin typeface="思源黑体 CN Bold" panose="020B0800000000000000" pitchFamily="34" charset="-122"/>
                <a:ea typeface="思源黑体 CN Bold" panose="020B0800000000000000" pitchFamily="34" charset="-122"/>
              </a:endParaRPr>
            </a:p>
          </p:txBody>
        </p:sp>
        <p:sp>
          <p:nvSpPr>
            <p:cNvPr id="13" name="文本框 12"/>
            <p:cNvSpPr txBox="1"/>
            <p:nvPr/>
          </p:nvSpPr>
          <p:spPr>
            <a:xfrm>
              <a:off x="5061145" y="3502174"/>
              <a:ext cx="800219" cy="338554"/>
            </a:xfrm>
            <a:prstGeom prst="rect">
              <a:avLst/>
            </a:prstGeom>
            <a:noFill/>
          </p:spPr>
          <p:txBody>
            <a:bodyPr wrap="none" rtlCol="0">
              <a:spAutoFit/>
            </a:bodyPr>
            <a:lstStyle/>
            <a:p>
              <a:r>
                <a:rPr lang="zh-CN" altLang="en-US" sz="1600" dirty="0">
                  <a:gradFill>
                    <a:gsLst>
                      <a:gs pos="0">
                        <a:srgbClr val="00B0F0"/>
                      </a:gs>
                      <a:gs pos="100000">
                        <a:srgbClr val="1C46F2"/>
                      </a:gs>
                    </a:gsLst>
                    <a:lin ang="2700000" scaled="0"/>
                  </a:gradFill>
                  <a:latin typeface="思源黑体 CN Bold" panose="020B0800000000000000" pitchFamily="34" charset="-122"/>
                  <a:ea typeface="思源黑体 CN Bold" panose="020B0800000000000000" pitchFamily="34" charset="-122"/>
                </a:rPr>
                <a:t>小标题</a:t>
              </a:r>
              <a:endParaRPr lang="zh-CN" altLang="en-US" sz="1600" dirty="0">
                <a:gradFill>
                  <a:gsLst>
                    <a:gs pos="0">
                      <a:srgbClr val="00B0F0"/>
                    </a:gs>
                    <a:gs pos="100000">
                      <a:srgbClr val="1C46F2"/>
                    </a:gs>
                  </a:gsLst>
                  <a:lin ang="2700000" scaled="0"/>
                </a:gradFill>
                <a:latin typeface="思源黑体 CN Bold" panose="020B0800000000000000" pitchFamily="34" charset="-122"/>
                <a:ea typeface="思源黑体 CN Bold" panose="020B0800000000000000" pitchFamily="34" charset="-122"/>
              </a:endParaRPr>
            </a:p>
          </p:txBody>
        </p:sp>
      </p:grpSp>
      <p:grpSp>
        <p:nvGrpSpPr>
          <p:cNvPr id="23" name="组合 22"/>
          <p:cNvGrpSpPr/>
          <p:nvPr/>
        </p:nvGrpSpPr>
        <p:grpSpPr>
          <a:xfrm>
            <a:off x="7032659" y="1206266"/>
            <a:ext cx="3952925" cy="975222"/>
            <a:chOff x="7159900" y="1735749"/>
            <a:chExt cx="3952925" cy="975222"/>
          </a:xfrm>
        </p:grpSpPr>
        <p:sp>
          <p:nvSpPr>
            <p:cNvPr id="24" name="Oval 49"/>
            <p:cNvSpPr/>
            <p:nvPr/>
          </p:nvSpPr>
          <p:spPr>
            <a:xfrm>
              <a:off x="7159900" y="2083959"/>
              <a:ext cx="278803" cy="278803"/>
            </a:xfrm>
            <a:prstGeom prst="ellipse">
              <a:avLst/>
            </a:prstGeom>
            <a:gradFill>
              <a:gsLst>
                <a:gs pos="0">
                  <a:srgbClr val="00B0F0"/>
                </a:gs>
                <a:gs pos="100000">
                  <a:srgbClr val="1C46F2"/>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ID" sz="1800" b="0" i="0" u="none" strike="noStrike" kern="0" cap="none" spc="0" normalizeH="0" baseline="0" noProof="0" dirty="0">
                <a:ln>
                  <a:noFill/>
                </a:ln>
                <a:solidFill>
                  <a:srgbClr val="FFFFFF"/>
                </a:solidFill>
                <a:effectLst/>
                <a:uLnTx/>
                <a:uFillTx/>
                <a:latin typeface="思源黑体 CN Light" panose="020B0300000000000000" pitchFamily="34" charset="-122"/>
                <a:ea typeface="张海山锐线体简"/>
                <a:cs typeface="+mn-ea"/>
                <a:sym typeface="+mn-lt"/>
              </a:endParaRPr>
            </a:p>
          </p:txBody>
        </p:sp>
        <p:grpSp>
          <p:nvGrpSpPr>
            <p:cNvPr id="25" name="组合 24"/>
            <p:cNvGrpSpPr/>
            <p:nvPr/>
          </p:nvGrpSpPr>
          <p:grpSpPr>
            <a:xfrm>
              <a:off x="7681312" y="1735749"/>
              <a:ext cx="3431513" cy="975222"/>
              <a:chOff x="8031204" y="2028716"/>
              <a:chExt cx="3431513" cy="975222"/>
            </a:xfrm>
          </p:grpSpPr>
          <p:sp>
            <p:nvSpPr>
              <p:cNvPr id="26" name="文本框 25"/>
              <p:cNvSpPr txBox="1"/>
              <p:nvPr/>
            </p:nvSpPr>
            <p:spPr>
              <a:xfrm>
                <a:off x="8031205" y="2028716"/>
                <a:ext cx="1723549" cy="400110"/>
              </a:xfrm>
              <a:prstGeom prst="rect">
                <a:avLst/>
              </a:prstGeom>
            </p:spPr>
            <p:txBody>
              <a:bodyPr wrap="none">
                <a:spAutoFit/>
              </a:bodyPr>
              <a:lstStyle>
                <a:defPPr>
                  <a:defRPr lang="zh-CN"/>
                </a:defPPr>
                <a:lvl1pPr algn="ctr">
                  <a:defRPr sz="2400">
                    <a:gradFill>
                      <a:gsLst>
                        <a:gs pos="100000">
                          <a:srgbClr val="003E8C">
                            <a:alpha val="85000"/>
                          </a:srgbClr>
                        </a:gs>
                        <a:gs pos="0">
                          <a:srgbClr val="086FC9"/>
                        </a:gs>
                      </a:gsLst>
                      <a:lin ang="2700000" scaled="1"/>
                    </a:gradFill>
                    <a:latin typeface="优设标题黑" panose="00000500000000000000" pitchFamily="2" charset="-122"/>
                    <a:ea typeface="优设标题黑" panose="00000500000000000000" pitchFamily="2" charset="-122"/>
                  </a:defRPr>
                </a:lvl1pPr>
              </a:lstStyle>
              <a:p>
                <a:pPr algn="l"/>
                <a:r>
                  <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rPr>
                  <a:t>标题文字添加</a:t>
                </a:r>
                <a:endPar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endParaRPr>
              </a:p>
            </p:txBody>
          </p:sp>
          <p:sp>
            <p:nvSpPr>
              <p:cNvPr id="27" name="文本框 26"/>
              <p:cNvSpPr txBox="1"/>
              <p:nvPr/>
            </p:nvSpPr>
            <p:spPr>
              <a:xfrm>
                <a:off x="8031204" y="2386333"/>
                <a:ext cx="3431513" cy="617605"/>
              </a:xfrm>
              <a:prstGeom prst="rect">
                <a:avLst/>
              </a:prstGeom>
              <a:noFill/>
            </p:spPr>
            <p:txBody>
              <a:bodyPr wrap="square" rtlCol="0">
                <a:spAutoFit/>
                <a:scene3d>
                  <a:camera prst="orthographicFront"/>
                  <a:lightRig rig="threePt" dir="t"/>
                </a:scene3d>
                <a:sp3d contourW="12700"/>
              </a:bodyPr>
              <a:lstStyle/>
              <a:p>
                <a:pPr lvl="0">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单击此处键入文本单击此处键入文</a:t>
                </a: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lvl="0">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本单击此处键入文本单击此处键入文本单击单击</a:t>
                </a: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grpSp>
      <p:grpSp>
        <p:nvGrpSpPr>
          <p:cNvPr id="28" name="组合 27"/>
          <p:cNvGrpSpPr/>
          <p:nvPr/>
        </p:nvGrpSpPr>
        <p:grpSpPr>
          <a:xfrm>
            <a:off x="7040115" y="2554719"/>
            <a:ext cx="3945469" cy="975222"/>
            <a:chOff x="7167356" y="2865506"/>
            <a:chExt cx="3945469" cy="975222"/>
          </a:xfrm>
        </p:grpSpPr>
        <p:sp>
          <p:nvSpPr>
            <p:cNvPr id="29" name="Oval 51"/>
            <p:cNvSpPr/>
            <p:nvPr/>
          </p:nvSpPr>
          <p:spPr>
            <a:xfrm>
              <a:off x="7167356" y="3213716"/>
              <a:ext cx="278803" cy="278803"/>
            </a:xfrm>
            <a:prstGeom prst="ellipse">
              <a:avLst/>
            </a:prstGeom>
            <a:solidFill>
              <a:schemeClr val="tx1">
                <a:lumMod val="65000"/>
                <a:lumOff val="3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ID" sz="1800" b="0" i="0" u="none" strike="noStrike" kern="0" cap="none" spc="0" normalizeH="0" baseline="0" noProof="0" dirty="0">
                <a:ln>
                  <a:noFill/>
                </a:ln>
                <a:solidFill>
                  <a:srgbClr val="FFFFFF"/>
                </a:solidFill>
                <a:effectLst/>
                <a:uLnTx/>
                <a:uFillTx/>
                <a:latin typeface="思源黑体 CN Light" panose="020B0300000000000000" pitchFamily="34" charset="-122"/>
                <a:ea typeface="张海山锐线体简"/>
                <a:cs typeface="+mn-ea"/>
                <a:sym typeface="+mn-lt"/>
              </a:endParaRPr>
            </a:p>
          </p:txBody>
        </p:sp>
        <p:grpSp>
          <p:nvGrpSpPr>
            <p:cNvPr id="30" name="组合 29"/>
            <p:cNvGrpSpPr/>
            <p:nvPr/>
          </p:nvGrpSpPr>
          <p:grpSpPr>
            <a:xfrm>
              <a:off x="7681312" y="2865506"/>
              <a:ext cx="3431513" cy="975222"/>
              <a:chOff x="8031204" y="2028716"/>
              <a:chExt cx="3431513" cy="975222"/>
            </a:xfrm>
          </p:grpSpPr>
          <p:sp>
            <p:nvSpPr>
              <p:cNvPr id="31" name="文本框 30"/>
              <p:cNvSpPr txBox="1"/>
              <p:nvPr/>
            </p:nvSpPr>
            <p:spPr>
              <a:xfrm>
                <a:off x="8031205" y="2028716"/>
                <a:ext cx="1723549" cy="400110"/>
              </a:xfrm>
              <a:prstGeom prst="rect">
                <a:avLst/>
              </a:prstGeom>
            </p:spPr>
            <p:txBody>
              <a:bodyPr wrap="none">
                <a:spAutoFit/>
              </a:bodyPr>
              <a:lstStyle>
                <a:defPPr>
                  <a:defRPr lang="zh-CN"/>
                </a:defPPr>
                <a:lvl1pPr algn="ctr">
                  <a:defRPr sz="2400">
                    <a:gradFill>
                      <a:gsLst>
                        <a:gs pos="100000">
                          <a:srgbClr val="003E8C">
                            <a:alpha val="85000"/>
                          </a:srgbClr>
                        </a:gs>
                        <a:gs pos="0">
                          <a:srgbClr val="086FC9"/>
                        </a:gs>
                      </a:gsLst>
                      <a:lin ang="2700000" scaled="1"/>
                    </a:gradFill>
                    <a:latin typeface="优设标题黑" panose="00000500000000000000" pitchFamily="2" charset="-122"/>
                    <a:ea typeface="优设标题黑" panose="00000500000000000000" pitchFamily="2" charset="-122"/>
                  </a:defRPr>
                </a:lvl1pPr>
              </a:lstStyle>
              <a:p>
                <a:pPr algn="l"/>
                <a:r>
                  <a:rPr lang="zh-CN" altLang="en-US" sz="2000">
                    <a:solidFill>
                      <a:schemeClr val="tx1">
                        <a:lumMod val="75000"/>
                        <a:lumOff val="25000"/>
                      </a:schemeClr>
                    </a:solidFill>
                    <a:latin typeface="思源黑体 CN Bold" panose="020B0800000000000000" pitchFamily="34" charset="-122"/>
                    <a:ea typeface="思源黑体 CN Bold" panose="020B0800000000000000" pitchFamily="34" charset="-122"/>
                  </a:rPr>
                  <a:t>标题文字添加</a:t>
                </a:r>
                <a:endParaRPr lang="zh-CN" alt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endParaRPr>
              </a:p>
            </p:txBody>
          </p:sp>
          <p:sp>
            <p:nvSpPr>
              <p:cNvPr id="32" name="文本框 31"/>
              <p:cNvSpPr txBox="1"/>
              <p:nvPr/>
            </p:nvSpPr>
            <p:spPr>
              <a:xfrm>
                <a:off x="8031204" y="2386333"/>
                <a:ext cx="3431513" cy="617605"/>
              </a:xfrm>
              <a:prstGeom prst="rect">
                <a:avLst/>
              </a:prstGeom>
              <a:noFill/>
            </p:spPr>
            <p:txBody>
              <a:bodyPr wrap="square" rtlCol="0">
                <a:spAutoFit/>
                <a:scene3d>
                  <a:camera prst="orthographicFront"/>
                  <a:lightRig rig="threePt" dir="t"/>
                </a:scene3d>
                <a:sp3d contourW="12700"/>
              </a:bodyPr>
              <a:lstStyle/>
              <a:p>
                <a:pPr lvl="0">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单击此处键入文本单击此处键入文</a:t>
                </a: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lvl="0">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本单击此处键入文本单击此处键入文本单击单击</a:t>
                </a: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grpSp>
      <p:grpSp>
        <p:nvGrpSpPr>
          <p:cNvPr id="33" name="组合 32"/>
          <p:cNvGrpSpPr/>
          <p:nvPr/>
        </p:nvGrpSpPr>
        <p:grpSpPr>
          <a:xfrm>
            <a:off x="7032660" y="3903172"/>
            <a:ext cx="3952924" cy="975222"/>
            <a:chOff x="7159901" y="4005863"/>
            <a:chExt cx="3952924" cy="975222"/>
          </a:xfrm>
        </p:grpSpPr>
        <p:sp>
          <p:nvSpPr>
            <p:cNvPr id="34" name="Oval 50"/>
            <p:cNvSpPr/>
            <p:nvPr/>
          </p:nvSpPr>
          <p:spPr>
            <a:xfrm>
              <a:off x="7159901" y="4354073"/>
              <a:ext cx="278803" cy="278803"/>
            </a:xfrm>
            <a:prstGeom prst="ellipse">
              <a:avLst/>
            </a:prstGeom>
            <a:gradFill>
              <a:gsLst>
                <a:gs pos="0">
                  <a:srgbClr val="00B0F0"/>
                </a:gs>
                <a:gs pos="100000">
                  <a:srgbClr val="1C46F2"/>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ID" sz="1800" b="0" i="0" u="none" strike="noStrike" kern="0" cap="none" spc="0" normalizeH="0" baseline="0" noProof="0" dirty="0">
                <a:ln>
                  <a:noFill/>
                </a:ln>
                <a:solidFill>
                  <a:srgbClr val="FFFFFF"/>
                </a:solidFill>
                <a:effectLst/>
                <a:uLnTx/>
                <a:uFillTx/>
                <a:latin typeface="思源黑体 CN Light" panose="020B0300000000000000" pitchFamily="34" charset="-122"/>
                <a:ea typeface="张海山锐线体简"/>
                <a:cs typeface="+mn-ea"/>
                <a:sym typeface="+mn-lt"/>
              </a:endParaRPr>
            </a:p>
          </p:txBody>
        </p:sp>
        <p:grpSp>
          <p:nvGrpSpPr>
            <p:cNvPr id="35" name="组合 34"/>
            <p:cNvGrpSpPr/>
            <p:nvPr/>
          </p:nvGrpSpPr>
          <p:grpSpPr>
            <a:xfrm>
              <a:off x="7681312" y="4005863"/>
              <a:ext cx="3431513" cy="975222"/>
              <a:chOff x="8031204" y="2028716"/>
              <a:chExt cx="3431513" cy="975222"/>
            </a:xfrm>
          </p:grpSpPr>
          <p:sp>
            <p:nvSpPr>
              <p:cNvPr id="36" name="文本框 35"/>
              <p:cNvSpPr txBox="1"/>
              <p:nvPr/>
            </p:nvSpPr>
            <p:spPr>
              <a:xfrm>
                <a:off x="8031205" y="2028716"/>
                <a:ext cx="1723549" cy="400110"/>
              </a:xfrm>
              <a:prstGeom prst="rect">
                <a:avLst/>
              </a:prstGeom>
            </p:spPr>
            <p:txBody>
              <a:bodyPr wrap="none">
                <a:spAutoFit/>
              </a:bodyPr>
              <a:lstStyle>
                <a:defPPr>
                  <a:defRPr lang="zh-CN"/>
                </a:defPPr>
                <a:lvl1pPr algn="ctr">
                  <a:defRPr sz="2400">
                    <a:gradFill>
                      <a:gsLst>
                        <a:gs pos="100000">
                          <a:srgbClr val="003E8C">
                            <a:alpha val="85000"/>
                          </a:srgbClr>
                        </a:gs>
                        <a:gs pos="0">
                          <a:srgbClr val="086FC9"/>
                        </a:gs>
                      </a:gsLst>
                      <a:lin ang="2700000" scaled="1"/>
                    </a:gradFill>
                    <a:latin typeface="优设标题黑" panose="00000500000000000000" pitchFamily="2" charset="-122"/>
                    <a:ea typeface="优设标题黑" panose="00000500000000000000" pitchFamily="2" charset="-122"/>
                  </a:defRPr>
                </a:lvl1pPr>
              </a:lstStyle>
              <a:p>
                <a:pPr algn="l"/>
                <a:r>
                  <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rPr>
                  <a:t>标题文字添加</a:t>
                </a:r>
                <a:endPar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endParaRPr>
              </a:p>
            </p:txBody>
          </p:sp>
          <p:sp>
            <p:nvSpPr>
              <p:cNvPr id="37" name="文本框 36"/>
              <p:cNvSpPr txBox="1"/>
              <p:nvPr/>
            </p:nvSpPr>
            <p:spPr>
              <a:xfrm>
                <a:off x="8031204" y="2386333"/>
                <a:ext cx="3431513" cy="617605"/>
              </a:xfrm>
              <a:prstGeom prst="rect">
                <a:avLst/>
              </a:prstGeom>
              <a:noFill/>
            </p:spPr>
            <p:txBody>
              <a:bodyPr wrap="square" rtlCol="0">
                <a:spAutoFit/>
                <a:scene3d>
                  <a:camera prst="orthographicFront"/>
                  <a:lightRig rig="threePt" dir="t"/>
                </a:scene3d>
                <a:sp3d contourW="12700"/>
              </a:bodyPr>
              <a:lstStyle/>
              <a:p>
                <a:pPr lvl="0">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单击此处键入文本单击此处键入文</a:t>
                </a: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lvl="0">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本单击此处键入文本单击此处键入文本单击单击</a:t>
                </a: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grpSp>
      <p:grpSp>
        <p:nvGrpSpPr>
          <p:cNvPr id="38" name="组合 37"/>
          <p:cNvGrpSpPr/>
          <p:nvPr/>
        </p:nvGrpSpPr>
        <p:grpSpPr>
          <a:xfrm>
            <a:off x="7040116" y="5251624"/>
            <a:ext cx="3945468" cy="975222"/>
            <a:chOff x="7167357" y="5251624"/>
            <a:chExt cx="3945468" cy="975222"/>
          </a:xfrm>
        </p:grpSpPr>
        <p:sp>
          <p:nvSpPr>
            <p:cNvPr id="39" name="Oval 52"/>
            <p:cNvSpPr/>
            <p:nvPr/>
          </p:nvSpPr>
          <p:spPr>
            <a:xfrm>
              <a:off x="7167357" y="5599834"/>
              <a:ext cx="278803" cy="278803"/>
            </a:xfrm>
            <a:prstGeom prst="ellipse">
              <a:avLst/>
            </a:prstGeom>
            <a:solidFill>
              <a:schemeClr val="tx1">
                <a:lumMod val="65000"/>
                <a:lumOff val="3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ID" sz="1800" b="0" i="0" u="none" strike="noStrike" kern="0" cap="none" spc="0" normalizeH="0" baseline="0" noProof="0" dirty="0">
                <a:ln>
                  <a:noFill/>
                </a:ln>
                <a:solidFill>
                  <a:srgbClr val="FFFFFF"/>
                </a:solidFill>
                <a:effectLst/>
                <a:uLnTx/>
                <a:uFillTx/>
                <a:latin typeface="思源黑体 CN Light" panose="020B0300000000000000" pitchFamily="34" charset="-122"/>
                <a:ea typeface="张海山锐线体简"/>
                <a:cs typeface="+mn-ea"/>
                <a:sym typeface="+mn-lt"/>
              </a:endParaRPr>
            </a:p>
          </p:txBody>
        </p:sp>
        <p:grpSp>
          <p:nvGrpSpPr>
            <p:cNvPr id="40" name="组合 39"/>
            <p:cNvGrpSpPr/>
            <p:nvPr/>
          </p:nvGrpSpPr>
          <p:grpSpPr>
            <a:xfrm>
              <a:off x="7681312" y="5251624"/>
              <a:ext cx="3431513" cy="975222"/>
              <a:chOff x="8031204" y="2028716"/>
              <a:chExt cx="3431513" cy="975222"/>
            </a:xfrm>
          </p:grpSpPr>
          <p:sp>
            <p:nvSpPr>
              <p:cNvPr id="41" name="文本框 40"/>
              <p:cNvSpPr txBox="1"/>
              <p:nvPr/>
            </p:nvSpPr>
            <p:spPr>
              <a:xfrm>
                <a:off x="8031205" y="2028716"/>
                <a:ext cx="1723549" cy="400110"/>
              </a:xfrm>
              <a:prstGeom prst="rect">
                <a:avLst/>
              </a:prstGeom>
            </p:spPr>
            <p:txBody>
              <a:bodyPr wrap="none">
                <a:spAutoFit/>
              </a:bodyPr>
              <a:lstStyle>
                <a:defPPr>
                  <a:defRPr lang="zh-CN"/>
                </a:defPPr>
                <a:lvl1pPr algn="ctr">
                  <a:defRPr sz="2400">
                    <a:gradFill>
                      <a:gsLst>
                        <a:gs pos="100000">
                          <a:srgbClr val="003E8C">
                            <a:alpha val="85000"/>
                          </a:srgbClr>
                        </a:gs>
                        <a:gs pos="0">
                          <a:srgbClr val="086FC9"/>
                        </a:gs>
                      </a:gsLst>
                      <a:lin ang="2700000" scaled="1"/>
                    </a:gradFill>
                    <a:latin typeface="优设标题黑" panose="00000500000000000000" pitchFamily="2" charset="-122"/>
                    <a:ea typeface="优设标题黑" panose="00000500000000000000" pitchFamily="2" charset="-122"/>
                  </a:defRPr>
                </a:lvl1pPr>
              </a:lstStyle>
              <a:p>
                <a:pPr algn="l"/>
                <a:r>
                  <a:rPr lang="zh-CN" altLang="en-US" sz="2000">
                    <a:solidFill>
                      <a:schemeClr val="tx1">
                        <a:lumMod val="75000"/>
                        <a:lumOff val="25000"/>
                      </a:schemeClr>
                    </a:solidFill>
                    <a:latin typeface="思源黑体 CN Bold" panose="020B0800000000000000" pitchFamily="34" charset="-122"/>
                    <a:ea typeface="思源黑体 CN Bold" panose="020B0800000000000000" pitchFamily="34" charset="-122"/>
                  </a:rPr>
                  <a:t>标题文字添加</a:t>
                </a:r>
                <a:endParaRPr lang="zh-CN" alt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endParaRPr>
              </a:p>
            </p:txBody>
          </p:sp>
          <p:sp>
            <p:nvSpPr>
              <p:cNvPr id="42" name="文本框 41"/>
              <p:cNvSpPr txBox="1"/>
              <p:nvPr/>
            </p:nvSpPr>
            <p:spPr>
              <a:xfrm>
                <a:off x="8031204" y="2386333"/>
                <a:ext cx="3431513" cy="617605"/>
              </a:xfrm>
              <a:prstGeom prst="rect">
                <a:avLst/>
              </a:prstGeom>
              <a:noFill/>
            </p:spPr>
            <p:txBody>
              <a:bodyPr wrap="square" rtlCol="0">
                <a:spAutoFit/>
                <a:scene3d>
                  <a:camera prst="orthographicFront"/>
                  <a:lightRig rig="threePt" dir="t"/>
                </a:scene3d>
                <a:sp3d contourW="12700"/>
              </a:bodyPr>
              <a:lstStyle/>
              <a:p>
                <a:pPr lvl="0">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单击此处键入文本单击此处键入文</a:t>
                </a: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lvl="0">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本单击此处键入文本单击此处键入文本单击单击</a:t>
                </a: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anim calcmode="lin" valueType="num">
                                      <p:cBhvr>
                                        <p:cTn id="14" dur="500" fill="hold"/>
                                        <p:tgtEl>
                                          <p:spTgt spid="23"/>
                                        </p:tgtEl>
                                        <p:attrNameLst>
                                          <p:attrName>ppt_x</p:attrName>
                                        </p:attrNameLst>
                                      </p:cBhvr>
                                      <p:tavLst>
                                        <p:tav tm="0">
                                          <p:val>
                                            <p:strVal val="#ppt_x"/>
                                          </p:val>
                                        </p:tav>
                                        <p:tav tm="100000">
                                          <p:val>
                                            <p:strVal val="#ppt_x"/>
                                          </p:val>
                                        </p:tav>
                                      </p:tavLst>
                                    </p:anim>
                                    <p:anim calcmode="lin" valueType="num">
                                      <p:cBhvr>
                                        <p:cTn id="15" dur="500" fill="hold"/>
                                        <p:tgtEl>
                                          <p:spTgt spid="2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anim calcmode="lin" valueType="num">
                                      <p:cBhvr>
                                        <p:cTn id="20" dur="500" fill="hold"/>
                                        <p:tgtEl>
                                          <p:spTgt spid="28"/>
                                        </p:tgtEl>
                                        <p:attrNameLst>
                                          <p:attrName>ppt_x</p:attrName>
                                        </p:attrNameLst>
                                      </p:cBhvr>
                                      <p:tavLst>
                                        <p:tav tm="0">
                                          <p:val>
                                            <p:strVal val="#ppt_x"/>
                                          </p:val>
                                        </p:tav>
                                        <p:tav tm="100000">
                                          <p:val>
                                            <p:strVal val="#ppt_x"/>
                                          </p:val>
                                        </p:tav>
                                      </p:tavLst>
                                    </p:anim>
                                    <p:anim calcmode="lin" valueType="num">
                                      <p:cBhvr>
                                        <p:cTn id="21" dur="500" fill="hold"/>
                                        <p:tgtEl>
                                          <p:spTgt spid="28"/>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anim calcmode="lin" valueType="num">
                                      <p:cBhvr>
                                        <p:cTn id="26" dur="500" fill="hold"/>
                                        <p:tgtEl>
                                          <p:spTgt spid="33"/>
                                        </p:tgtEl>
                                        <p:attrNameLst>
                                          <p:attrName>ppt_x</p:attrName>
                                        </p:attrNameLst>
                                      </p:cBhvr>
                                      <p:tavLst>
                                        <p:tav tm="0">
                                          <p:val>
                                            <p:strVal val="#ppt_x"/>
                                          </p:val>
                                        </p:tav>
                                        <p:tav tm="100000">
                                          <p:val>
                                            <p:strVal val="#ppt_x"/>
                                          </p:val>
                                        </p:tav>
                                      </p:tavLst>
                                    </p:anim>
                                    <p:anim calcmode="lin" valueType="num">
                                      <p:cBhvr>
                                        <p:cTn id="27" dur="500" fill="hold"/>
                                        <p:tgtEl>
                                          <p:spTgt spid="33"/>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anim calcmode="lin" valueType="num">
                                      <p:cBhvr>
                                        <p:cTn id="32" dur="500" fill="hold"/>
                                        <p:tgtEl>
                                          <p:spTgt spid="38"/>
                                        </p:tgtEl>
                                        <p:attrNameLst>
                                          <p:attrName>ppt_x</p:attrName>
                                        </p:attrNameLst>
                                      </p:cBhvr>
                                      <p:tavLst>
                                        <p:tav tm="0">
                                          <p:val>
                                            <p:strVal val="#ppt_x"/>
                                          </p:val>
                                        </p:tav>
                                        <p:tav tm="100000">
                                          <p:val>
                                            <p:strVal val="#ppt_x"/>
                                          </p:val>
                                        </p:tav>
                                      </p:tavLst>
                                    </p:anim>
                                    <p:anim calcmode="lin" valueType="num">
                                      <p:cBhvr>
                                        <p:cTn id="33"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1"/>
          <a:stretch>
            <a:fillRect/>
          </a:stretch>
        </p:blipFill>
        <p:spPr>
          <a:xfrm>
            <a:off x="2301914" y="2515088"/>
            <a:ext cx="1127858" cy="280440"/>
          </a:xfrm>
          <a:prstGeom prst="rect">
            <a:avLst/>
          </a:prstGeom>
        </p:spPr>
      </p:pic>
      <p:sp>
        <p:nvSpPr>
          <p:cNvPr id="2" name="任意多边形: 形状 1"/>
          <p:cNvSpPr/>
          <p:nvPr/>
        </p:nvSpPr>
        <p:spPr>
          <a:xfrm flipV="1">
            <a:off x="0" y="1690914"/>
            <a:ext cx="5958300" cy="5167086"/>
          </a:xfrm>
          <a:custGeom>
            <a:avLst/>
            <a:gdLst>
              <a:gd name="connsiteX0" fmla="*/ 3785752 w 5222961"/>
              <a:gd name="connsiteY0" fmla="*/ 0 h 4529394"/>
              <a:gd name="connsiteX1" fmla="*/ 5207283 w 5222961"/>
              <a:gd name="connsiteY1" fmla="*/ 0 h 4529394"/>
              <a:gd name="connsiteX2" fmla="*/ 5217523 w 5222961"/>
              <a:gd name="connsiteY2" fmla="*/ 134664 h 4529394"/>
              <a:gd name="connsiteX3" fmla="*/ 5222961 w 5222961"/>
              <a:gd name="connsiteY3" fmla="*/ 349748 h 4529394"/>
              <a:gd name="connsiteX4" fmla="*/ 1043315 w 5222961"/>
              <a:gd name="connsiteY4" fmla="*/ 4529394 h 4529394"/>
              <a:gd name="connsiteX5" fmla="*/ 200971 w 5222961"/>
              <a:gd name="connsiteY5" fmla="*/ 4444479 h 4529394"/>
              <a:gd name="connsiteX6" fmla="*/ 0 w 5222961"/>
              <a:gd name="connsiteY6" fmla="*/ 4398095 h 4529394"/>
              <a:gd name="connsiteX7" fmla="*/ 0 w 5222961"/>
              <a:gd name="connsiteY7" fmla="*/ 2911568 h 4529394"/>
              <a:gd name="connsiteX8" fmla="*/ 220515 w 5222961"/>
              <a:gd name="connsiteY8" fmla="*/ 2992278 h 4529394"/>
              <a:gd name="connsiteX9" fmla="*/ 1043314 w 5222961"/>
              <a:gd name="connsiteY9" fmla="*/ 3116673 h 4529394"/>
              <a:gd name="connsiteX10" fmla="*/ 3810239 w 5222961"/>
              <a:gd name="connsiteY10" fmla="*/ 349748 h 4529394"/>
              <a:gd name="connsiteX11" fmla="*/ 3795954 w 5222961"/>
              <a:gd name="connsiteY11" fmla="*/ 66846 h 45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2961" h="4529394">
                <a:moveTo>
                  <a:pt x="3785752" y="0"/>
                </a:moveTo>
                <a:lnTo>
                  <a:pt x="5207283" y="0"/>
                </a:lnTo>
                <a:lnTo>
                  <a:pt x="5217523" y="134664"/>
                </a:lnTo>
                <a:cubicBezTo>
                  <a:pt x="5221134" y="205903"/>
                  <a:pt x="5222961" y="277612"/>
                  <a:pt x="5222961" y="349748"/>
                </a:cubicBezTo>
                <a:cubicBezTo>
                  <a:pt x="5222961" y="2658103"/>
                  <a:pt x="3351670" y="4529394"/>
                  <a:pt x="1043315" y="4529394"/>
                </a:cubicBezTo>
                <a:cubicBezTo>
                  <a:pt x="754771" y="4529394"/>
                  <a:pt x="473055" y="4500155"/>
                  <a:pt x="200971" y="4444479"/>
                </a:cubicBezTo>
                <a:lnTo>
                  <a:pt x="0" y="4398095"/>
                </a:lnTo>
                <a:lnTo>
                  <a:pt x="0" y="2911568"/>
                </a:lnTo>
                <a:lnTo>
                  <a:pt x="220515" y="2992278"/>
                </a:lnTo>
                <a:cubicBezTo>
                  <a:pt x="480437" y="3073122"/>
                  <a:pt x="756790" y="3116673"/>
                  <a:pt x="1043314" y="3116673"/>
                </a:cubicBezTo>
                <a:cubicBezTo>
                  <a:pt x="2571444" y="3116673"/>
                  <a:pt x="3810239" y="1877878"/>
                  <a:pt x="3810239" y="349748"/>
                </a:cubicBezTo>
                <a:cubicBezTo>
                  <a:pt x="3810239" y="254240"/>
                  <a:pt x="3805400" y="159862"/>
                  <a:pt x="3795954" y="66846"/>
                </a:cubicBezTo>
                <a:close/>
              </a:path>
            </a:pathLst>
          </a:custGeom>
          <a:gradFill flip="none" rotWithShape="0">
            <a:gsLst>
              <a:gs pos="100000">
                <a:srgbClr val="1C46F2"/>
              </a:gs>
              <a:gs pos="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sp>
        <p:nvSpPr>
          <p:cNvPr id="3" name="任意多边形: 形状 2"/>
          <p:cNvSpPr/>
          <p:nvPr/>
        </p:nvSpPr>
        <p:spPr>
          <a:xfrm>
            <a:off x="10004503" y="0"/>
            <a:ext cx="1534297" cy="566738"/>
          </a:xfrm>
          <a:custGeom>
            <a:avLst/>
            <a:gdLst>
              <a:gd name="connsiteX0" fmla="*/ 0 w 1534297"/>
              <a:gd name="connsiteY0" fmla="*/ 0 h 566738"/>
              <a:gd name="connsiteX1" fmla="*/ 1534297 w 1534297"/>
              <a:gd name="connsiteY1" fmla="*/ 0 h 566738"/>
              <a:gd name="connsiteX2" fmla="*/ 1511535 w 1534297"/>
              <a:gd name="connsiteY2" fmla="*/ 73325 h 566738"/>
              <a:gd name="connsiteX3" fmla="*/ 767148 w 1534297"/>
              <a:gd name="connsiteY3" fmla="*/ 566738 h 566738"/>
              <a:gd name="connsiteX4" fmla="*/ 22761 w 1534297"/>
              <a:gd name="connsiteY4" fmla="*/ 73325 h 566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4297" h="566738">
                <a:moveTo>
                  <a:pt x="0" y="0"/>
                </a:moveTo>
                <a:lnTo>
                  <a:pt x="1534297" y="0"/>
                </a:lnTo>
                <a:lnTo>
                  <a:pt x="1511535" y="73325"/>
                </a:lnTo>
                <a:cubicBezTo>
                  <a:pt x="1388893" y="363283"/>
                  <a:pt x="1101780" y="566738"/>
                  <a:pt x="767148" y="566738"/>
                </a:cubicBezTo>
                <a:cubicBezTo>
                  <a:pt x="432516" y="566738"/>
                  <a:pt x="145403" y="363283"/>
                  <a:pt x="22761" y="73325"/>
                </a:cubicBezTo>
                <a:close/>
              </a:path>
            </a:pathLst>
          </a:custGeom>
          <a:solidFill>
            <a:srgbClr val="F4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Bold" panose="020B0800000000000000" pitchFamily="34" charset="-122"/>
              <a:ea typeface="思源黑体 CN Bold" panose="020B0800000000000000" pitchFamily="34" charset="-122"/>
            </a:endParaRPr>
          </a:p>
        </p:txBody>
      </p:sp>
      <p:sp>
        <p:nvSpPr>
          <p:cNvPr id="7" name="任意多边形: 形状 6"/>
          <p:cNvSpPr/>
          <p:nvPr/>
        </p:nvSpPr>
        <p:spPr>
          <a:xfrm>
            <a:off x="11626785" y="1321433"/>
            <a:ext cx="810911" cy="1621822"/>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gradFill flip="none" rotWithShape="0">
            <a:gsLst>
              <a:gs pos="100000">
                <a:srgbClr val="1C46F2"/>
              </a:gs>
              <a:gs pos="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sp>
        <p:nvSpPr>
          <p:cNvPr id="20" name="矩形 19"/>
          <p:cNvSpPr/>
          <p:nvPr/>
        </p:nvSpPr>
        <p:spPr>
          <a:xfrm rot="10800000" flipV="1">
            <a:off x="11156214" y="6205386"/>
            <a:ext cx="448841" cy="53084"/>
          </a:xfrm>
          <a:prstGeom prst="rect">
            <a:avLst/>
          </a:prstGeom>
          <a:gradFill flip="none" rotWithShape="0">
            <a:gsLst>
              <a:gs pos="100000">
                <a:srgbClr val="1C46F2"/>
              </a:gs>
              <a:gs pos="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sp>
        <p:nvSpPr>
          <p:cNvPr id="36" name="文本框 35"/>
          <p:cNvSpPr txBox="1"/>
          <p:nvPr/>
        </p:nvSpPr>
        <p:spPr>
          <a:xfrm>
            <a:off x="480825" y="427671"/>
            <a:ext cx="1094593" cy="276999"/>
          </a:xfrm>
          <a:prstGeom prst="rect">
            <a:avLst/>
          </a:prstGeom>
          <a:noFill/>
          <a:ln>
            <a:solidFill>
              <a:schemeClr val="tx1">
                <a:lumMod val="75000"/>
                <a:lumOff val="25000"/>
              </a:schemeClr>
            </a:solidFill>
          </a:ln>
        </p:spPr>
        <p:txBody>
          <a:bodyPr wrap="square" rtlCol="0">
            <a:spAutoFit/>
          </a:bodyPr>
          <a:lstStyle/>
          <a:p>
            <a:pPr lvl="0" algn="dist">
              <a:defRPr/>
            </a:pPr>
            <a:r>
              <a:rPr kumimoji="0" lang="en-US" altLang="zh-CN" sz="1200" b="0" i="0" u="none" strike="noStrike" kern="1200" cap="none" spc="0" normalizeH="0" baseline="0" noProof="0" dirty="0">
                <a:ln>
                  <a:noFill/>
                </a:ln>
                <a:solidFill>
                  <a:prstClr val="black">
                    <a:lumMod val="85000"/>
                    <a:lumOff val="15000"/>
                  </a:prstClr>
                </a:solidFill>
                <a:effectLst/>
                <a:uLnTx/>
                <a:uFillTx/>
                <a:latin typeface="思源黑体 CN Light" panose="020B0300000000000000" pitchFamily="34" charset="-122"/>
                <a:ea typeface="思源黑体 CN Light" panose="020B0300000000000000" pitchFamily="34" charset="-122"/>
              </a:rPr>
              <a:t>YOUR  LOGO</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思源黑体 CN Light" panose="020B0300000000000000" pitchFamily="34" charset="-122"/>
              <a:ea typeface="思源黑体 CN Light" panose="020B0300000000000000" pitchFamily="34" charset="-122"/>
            </a:endParaRPr>
          </a:p>
        </p:txBody>
      </p:sp>
      <p:pic>
        <p:nvPicPr>
          <p:cNvPr id="45" name="图片 44" descr="几个人在桌子前吃蛋糕&#10;&#10;中度可信度描述已自动生成"/>
          <p:cNvPicPr>
            <a:picLocks noChangeAspect="1"/>
          </p:cNvPicPr>
          <p:nvPr/>
        </p:nvPicPr>
        <p:blipFill rotWithShape="1">
          <a:blip r:embed="rId2">
            <a:extLst>
              <a:ext uri="{28A0092B-C50C-407E-A947-70E740481C1C}">
                <a14:useLocalDpi xmlns:a14="http://schemas.microsoft.com/office/drawing/2010/main" val="0"/>
              </a:ext>
            </a:extLst>
          </a:blip>
          <a:srcRect l="32179" t="1041" r="35983" b="2697"/>
          <a:stretch>
            <a:fillRect/>
          </a:stretch>
        </p:blipFill>
        <p:spPr>
          <a:xfrm>
            <a:off x="2006402" y="968375"/>
            <a:ext cx="2440940" cy="4921250"/>
          </a:xfrm>
          <a:custGeom>
            <a:avLst/>
            <a:gdLst>
              <a:gd name="connsiteX0" fmla="*/ 136923 w 2440940"/>
              <a:gd name="connsiteY0" fmla="*/ 0 h 4921250"/>
              <a:gd name="connsiteX1" fmla="*/ 2304017 w 2440940"/>
              <a:gd name="connsiteY1" fmla="*/ 0 h 4921250"/>
              <a:gd name="connsiteX2" fmla="*/ 2440940 w 2440940"/>
              <a:gd name="connsiteY2" fmla="*/ 135890 h 4921250"/>
              <a:gd name="connsiteX3" fmla="*/ 2440940 w 2440940"/>
              <a:gd name="connsiteY3" fmla="*/ 4786630 h 4921250"/>
              <a:gd name="connsiteX4" fmla="*/ 2357263 w 2440940"/>
              <a:gd name="connsiteY4" fmla="*/ 4911824 h 4921250"/>
              <a:gd name="connsiteX5" fmla="*/ 2310339 w 2440940"/>
              <a:gd name="connsiteY5" fmla="*/ 4921250 h 4921250"/>
              <a:gd name="connsiteX6" fmla="*/ 130601 w 2440940"/>
              <a:gd name="connsiteY6" fmla="*/ 4921250 h 4921250"/>
              <a:gd name="connsiteX7" fmla="*/ 83678 w 2440940"/>
              <a:gd name="connsiteY7" fmla="*/ 4911824 h 4921250"/>
              <a:gd name="connsiteX8" fmla="*/ 0 w 2440940"/>
              <a:gd name="connsiteY8" fmla="*/ 4786630 h 4921250"/>
              <a:gd name="connsiteX9" fmla="*/ 0 w 2440940"/>
              <a:gd name="connsiteY9" fmla="*/ 135890 h 4921250"/>
              <a:gd name="connsiteX10" fmla="*/ 136923 w 2440940"/>
              <a:gd name="connsiteY10" fmla="*/ 0 h 4921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0940" h="4921250">
                <a:moveTo>
                  <a:pt x="136923" y="0"/>
                </a:moveTo>
                <a:lnTo>
                  <a:pt x="2304017" y="0"/>
                </a:lnTo>
                <a:cubicBezTo>
                  <a:pt x="2379517" y="0"/>
                  <a:pt x="2440940" y="60960"/>
                  <a:pt x="2440940" y="135890"/>
                </a:cubicBezTo>
                <a:lnTo>
                  <a:pt x="2440940" y="4786630"/>
                </a:lnTo>
                <a:cubicBezTo>
                  <a:pt x="2440940" y="4842828"/>
                  <a:pt x="2406389" y="4891167"/>
                  <a:pt x="2357263" y="4911824"/>
                </a:cubicBezTo>
                <a:lnTo>
                  <a:pt x="2310339" y="4921250"/>
                </a:lnTo>
                <a:lnTo>
                  <a:pt x="130601" y="4921250"/>
                </a:lnTo>
                <a:lnTo>
                  <a:pt x="83678" y="4911824"/>
                </a:lnTo>
                <a:cubicBezTo>
                  <a:pt x="34551" y="4891167"/>
                  <a:pt x="0" y="4842828"/>
                  <a:pt x="0" y="4786630"/>
                </a:cubicBezTo>
                <a:lnTo>
                  <a:pt x="0" y="135890"/>
                </a:lnTo>
                <a:cubicBezTo>
                  <a:pt x="0" y="60960"/>
                  <a:pt x="61424" y="0"/>
                  <a:pt x="136923" y="0"/>
                </a:cubicBezTo>
                <a:close/>
              </a:path>
            </a:pathLst>
          </a:custGeom>
        </p:spPr>
      </p:pic>
      <p:pic>
        <p:nvPicPr>
          <p:cNvPr id="9" name="图片 8"/>
          <p:cNvPicPr>
            <a:picLocks noChangeAspect="1"/>
          </p:cNvPicPr>
          <p:nvPr/>
        </p:nvPicPr>
        <p:blipFill>
          <a:blip r:embed="rId3" cstate="screen">
            <a:extLst>
              <a:ext uri="{BEBA8EAE-BF5A-486C-A8C5-ECC9F3942E4B}">
                <a14:imgProps xmlns:a14="http://schemas.microsoft.com/office/drawing/2010/main">
                  <a14:imgLayer r:embed="rId4">
                    <a14:imgEffect>
                      <a14:brightnessContrast bright="50000"/>
                    </a14:imgEffect>
                  </a14:imgLayer>
                </a14:imgProps>
              </a:ext>
            </a:extLst>
          </a:blip>
          <a:stretch>
            <a:fillRect/>
          </a:stretch>
        </p:blipFill>
        <p:spPr>
          <a:xfrm flipH="1">
            <a:off x="565215" y="777240"/>
            <a:ext cx="4601256" cy="6080760"/>
          </a:xfrm>
          <a:prstGeom prst="rect">
            <a:avLst/>
          </a:prstGeom>
        </p:spPr>
      </p:pic>
      <p:grpSp>
        <p:nvGrpSpPr>
          <p:cNvPr id="18" name="组合 17"/>
          <p:cNvGrpSpPr/>
          <p:nvPr/>
        </p:nvGrpSpPr>
        <p:grpSpPr>
          <a:xfrm>
            <a:off x="6456086" y="1853367"/>
            <a:ext cx="5082540" cy="3065390"/>
            <a:chOff x="6329294" y="1863645"/>
            <a:chExt cx="5477400" cy="3065390"/>
          </a:xfrm>
        </p:grpSpPr>
        <p:grpSp>
          <p:nvGrpSpPr>
            <p:cNvPr id="19" name="组合 18"/>
            <p:cNvGrpSpPr/>
            <p:nvPr/>
          </p:nvGrpSpPr>
          <p:grpSpPr>
            <a:xfrm>
              <a:off x="6329294" y="2665586"/>
              <a:ext cx="5477400" cy="2263449"/>
              <a:chOff x="896869" y="2507232"/>
              <a:chExt cx="5477400" cy="2263449"/>
            </a:xfrm>
          </p:grpSpPr>
          <p:sp>
            <p:nvSpPr>
              <p:cNvPr id="22" name="文本框 21"/>
              <p:cNvSpPr txBox="1"/>
              <p:nvPr/>
            </p:nvSpPr>
            <p:spPr>
              <a:xfrm>
                <a:off x="953747" y="4370571"/>
                <a:ext cx="5184001" cy="400110"/>
              </a:xfrm>
              <a:prstGeom prst="rect">
                <a:avLst/>
              </a:prstGeom>
              <a:noFill/>
            </p:spPr>
            <p:txBody>
              <a:bodyPr wrap="square" rtlCol="0">
                <a:spAutoFit/>
              </a:bodyPr>
              <a:lstStyle/>
              <a:p>
                <a:pPr algn="dist"/>
                <a:r>
                  <a:rPr lang="en-US" altLang="zh-CN" sz="2000" dirty="0">
                    <a:solidFill>
                      <a:schemeClr val="bg1">
                        <a:lumMod val="85000"/>
                      </a:schemeClr>
                    </a:solidFill>
                    <a:latin typeface="思源黑体 CN Light" panose="020B0300000000000000" pitchFamily="34" charset="-122"/>
                    <a:ea typeface="思源黑体 CN Light" panose="020B0300000000000000" pitchFamily="34" charset="-122"/>
                  </a:rPr>
                  <a:t>PROCESS SAFETY</a:t>
                </a:r>
                <a:endParaRPr lang="en-US" altLang="zh-CN" sz="2000" dirty="0">
                  <a:solidFill>
                    <a:schemeClr val="bg1">
                      <a:lumMod val="85000"/>
                    </a:schemeClr>
                  </a:solidFill>
                  <a:latin typeface="思源黑体 CN Light" panose="020B0300000000000000" pitchFamily="34" charset="-122"/>
                  <a:ea typeface="思源黑体 CN Light" panose="020B0300000000000000" pitchFamily="34" charset="-122"/>
                </a:endParaRPr>
              </a:p>
            </p:txBody>
          </p:sp>
          <p:grpSp>
            <p:nvGrpSpPr>
              <p:cNvPr id="23" name="组合 22"/>
              <p:cNvGrpSpPr/>
              <p:nvPr/>
            </p:nvGrpSpPr>
            <p:grpSpPr>
              <a:xfrm>
                <a:off x="896869" y="2507232"/>
                <a:ext cx="5477400" cy="1700181"/>
                <a:chOff x="896869" y="2507232"/>
                <a:chExt cx="5477400" cy="1700181"/>
              </a:xfrm>
            </p:grpSpPr>
            <p:sp>
              <p:nvSpPr>
                <p:cNvPr id="24" name="文本框 23"/>
                <p:cNvSpPr txBox="1"/>
                <p:nvPr/>
              </p:nvSpPr>
              <p:spPr>
                <a:xfrm>
                  <a:off x="896869" y="2507232"/>
                  <a:ext cx="5477400" cy="1568450"/>
                </a:xfrm>
                <a:prstGeom prst="rect">
                  <a:avLst/>
                </a:prstGeom>
                <a:noFill/>
              </p:spPr>
              <p:txBody>
                <a:bodyPr wrap="square" rtlCol="0">
                  <a:spAutoFit/>
                </a:bodyPr>
                <a:lstStyle/>
                <a:p>
                  <a:r>
                    <a:rPr lang="zh-CN" altLang="en-US" sz="9600" dirty="0">
                      <a:gradFill>
                        <a:gsLst>
                          <a:gs pos="0">
                            <a:srgbClr val="00B0F0"/>
                          </a:gs>
                          <a:gs pos="100000">
                            <a:srgbClr val="1C46F2"/>
                          </a:gs>
                        </a:gsLst>
                        <a:lin ang="2700000" scaled="1"/>
                      </a:gradFill>
                      <a:latin typeface="站酷庆科黄油体" panose="02000803000000020004" pitchFamily="2" charset="-122"/>
                      <a:ea typeface="站酷庆科黄油体" panose="02000803000000020004" pitchFamily="2" charset="-122"/>
                    </a:rPr>
                    <a:t>流程安全</a:t>
                  </a:r>
                  <a:endParaRPr lang="zh-CN" altLang="en-US" sz="9600" dirty="0">
                    <a:gradFill>
                      <a:gsLst>
                        <a:gs pos="0">
                          <a:srgbClr val="00B0F0"/>
                        </a:gs>
                        <a:gs pos="100000">
                          <a:srgbClr val="1C46F2"/>
                        </a:gs>
                      </a:gsLst>
                      <a:lin ang="2700000" scaled="1"/>
                    </a:gradFill>
                    <a:latin typeface="站酷庆科黄油体" panose="02000803000000020004" pitchFamily="2" charset="-122"/>
                    <a:ea typeface="站酷庆科黄油体" panose="02000803000000020004" pitchFamily="2" charset="-122"/>
                  </a:endParaRPr>
                </a:p>
              </p:txBody>
            </p:sp>
            <p:sp>
              <p:nvSpPr>
                <p:cNvPr id="25" name="矩形: 圆角 24"/>
                <p:cNvSpPr/>
                <p:nvPr/>
              </p:nvSpPr>
              <p:spPr>
                <a:xfrm rot="10800000" flipH="1" flipV="1">
                  <a:off x="1020003" y="4171413"/>
                  <a:ext cx="5184000" cy="36000"/>
                </a:xfrm>
                <a:prstGeom prst="roundRect">
                  <a:avLst>
                    <a:gd name="adj" fmla="val 50000"/>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tx1">
                        <a:lumMod val="85000"/>
                        <a:lumOff val="15000"/>
                      </a:schemeClr>
                    </a:solidFill>
                    <a:latin typeface="站酷庆科黄油体" panose="02000803000000020004" pitchFamily="2" charset="-122"/>
                    <a:ea typeface="站酷庆科黄油体" panose="02000803000000020004" pitchFamily="2" charset="-122"/>
                  </a:endParaRPr>
                </a:p>
              </p:txBody>
            </p:sp>
          </p:grpSp>
        </p:grpSp>
        <p:sp>
          <p:nvSpPr>
            <p:cNvPr id="21" name="文本框 20"/>
            <p:cNvSpPr txBox="1"/>
            <p:nvPr/>
          </p:nvSpPr>
          <p:spPr>
            <a:xfrm>
              <a:off x="6405222" y="1863645"/>
              <a:ext cx="3861841" cy="830997"/>
            </a:xfrm>
            <a:prstGeom prst="rect">
              <a:avLst/>
            </a:prstGeom>
            <a:noFill/>
          </p:spPr>
          <p:txBody>
            <a:bodyPr wrap="square" rtlCol="0">
              <a:spAutoFit/>
            </a:bodyPr>
            <a:lstStyle/>
            <a:p>
              <a:r>
                <a:rPr lang="en-US" altLang="zh-CN" sz="4800" dirty="0">
                  <a:solidFill>
                    <a:schemeClr val="tx1">
                      <a:lumMod val="65000"/>
                      <a:lumOff val="35000"/>
                    </a:schemeClr>
                  </a:solidFill>
                  <a:latin typeface="站酷庆科黄油体" panose="02000803000000020004" pitchFamily="2" charset="-122"/>
                  <a:ea typeface="站酷庆科黄油体" panose="02000803000000020004" pitchFamily="2" charset="-122"/>
                </a:rPr>
                <a:t>PART 02</a:t>
              </a:r>
              <a:endParaRPr lang="zh-CN" altLang="en-US" sz="4800" dirty="0">
                <a:solidFill>
                  <a:schemeClr val="tx1">
                    <a:lumMod val="65000"/>
                    <a:lumOff val="35000"/>
                  </a:schemeClr>
                </a:solidFill>
                <a:latin typeface="站酷庆科黄油体" panose="02000803000000020004" pitchFamily="2" charset="-122"/>
                <a:ea typeface="站酷庆科黄油体" panose="02000803000000020004"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08831" y="272600"/>
            <a:ext cx="4370501" cy="461665"/>
            <a:chOff x="1270831" y="3313920"/>
            <a:chExt cx="4370501" cy="461665"/>
          </a:xfrm>
        </p:grpSpPr>
        <p:sp>
          <p:nvSpPr>
            <p:cNvPr id="9" name="矩形: 圆角 8"/>
            <p:cNvSpPr/>
            <p:nvPr/>
          </p:nvSpPr>
          <p:spPr>
            <a:xfrm>
              <a:off x="1270831" y="3349858"/>
              <a:ext cx="611073" cy="389789"/>
            </a:xfrm>
            <a:prstGeom prst="roundRect">
              <a:avLst/>
            </a:prstGeom>
            <a:noFill/>
            <a:ln w="15875"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sysClr val="windowText" lastClr="000000"/>
                </a:solidFill>
                <a:effectLst/>
                <a:uLnTx/>
                <a:uFillTx/>
                <a:latin typeface="站酷庆科黄油体" panose="02000803000000020004" pitchFamily="2" charset="-122"/>
                <a:ea typeface="站酷庆科黄油体" panose="02000803000000020004" pitchFamily="2" charset="-122"/>
              </a:endParaRPr>
            </a:p>
          </p:txBody>
        </p:sp>
        <p:sp>
          <p:nvSpPr>
            <p:cNvPr id="10" name="文本框 9"/>
            <p:cNvSpPr txBox="1"/>
            <p:nvPr/>
          </p:nvSpPr>
          <p:spPr>
            <a:xfrm>
              <a:off x="1329861" y="3360086"/>
              <a:ext cx="50097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rPr>
                <a:t>02</a:t>
              </a:r>
              <a:endParaRPr kumimoji="0" lang="zh-CN" altLang="en-US"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endParaRPr>
            </a:p>
          </p:txBody>
        </p:sp>
        <p:sp>
          <p:nvSpPr>
            <p:cNvPr id="11" name="文本框 10"/>
            <p:cNvSpPr txBox="1"/>
            <p:nvPr/>
          </p:nvSpPr>
          <p:spPr>
            <a:xfrm>
              <a:off x="2186994" y="3313920"/>
              <a:ext cx="1562340" cy="461665"/>
            </a:xfrm>
            <a:prstGeom prst="rect">
              <a:avLst/>
            </a:prstGeom>
            <a:noFill/>
          </p:spPr>
          <p:txBody>
            <a:bodyPr wrap="square" rtlCol="0">
              <a:spAutoFit/>
            </a:bodyPr>
            <a:lstStyle>
              <a:defPPr>
                <a:defRPr lang="zh-CN"/>
              </a:defPPr>
              <a:lvl1pPr algn="dist">
                <a:defRPr sz="2400">
                  <a:solidFill>
                    <a:sysClr val="windowText" lastClr="000000"/>
                  </a:solidFill>
                  <a:latin typeface="思源黑体 CN Bold" panose="020B0800000000000000" pitchFamily="34" charset="-122"/>
                  <a:ea typeface="思源黑体 CN Bold" panose="020B0800000000000000" pitchFamily="34" charset="-122"/>
                </a:defRPr>
              </a:lvl1pPr>
            </a:lstStyle>
            <a:p>
              <a:r>
                <a:rPr lang="zh-CN" altLang="en-US" dirty="0"/>
                <a:t>流程安全</a:t>
              </a:r>
              <a:endParaRPr lang="zh-CN" altLang="en-US" dirty="0"/>
            </a:p>
          </p:txBody>
        </p:sp>
        <p:sp>
          <p:nvSpPr>
            <p:cNvPr id="12" name="文本框 11"/>
            <p:cNvSpPr txBox="1"/>
            <p:nvPr/>
          </p:nvSpPr>
          <p:spPr>
            <a:xfrm>
              <a:off x="3850935" y="3468594"/>
              <a:ext cx="1790397" cy="253916"/>
            </a:xfrm>
            <a:prstGeom prst="rect">
              <a:avLst/>
            </a:prstGeom>
            <a:noFill/>
          </p:spPr>
          <p:txBody>
            <a:bodyPr wrap="square" rtlCol="0">
              <a:spAutoFit/>
            </a:bodyPr>
            <a:lstStyle/>
            <a:p>
              <a:pPr algn="dist"/>
              <a:r>
                <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rPr>
                <a:t>PROCESS SAFETY</a:t>
              </a:r>
              <a:endPar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endParaRPr>
            </a:p>
          </p:txBody>
        </p:sp>
      </p:grpSp>
      <p:sp>
        <p:nvSpPr>
          <p:cNvPr id="2" name="任意多边形: 形状 1"/>
          <p:cNvSpPr/>
          <p:nvPr/>
        </p:nvSpPr>
        <p:spPr>
          <a:xfrm flipH="1">
            <a:off x="-2" y="172343"/>
            <a:ext cx="331089" cy="662178"/>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gradFill flip="none" rotWithShape="0">
            <a:gsLst>
              <a:gs pos="95000">
                <a:srgbClr val="1C46F2"/>
              </a:gs>
              <a:gs pos="400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grpSp>
        <p:nvGrpSpPr>
          <p:cNvPr id="13" name="组合 12"/>
          <p:cNvGrpSpPr/>
          <p:nvPr/>
        </p:nvGrpSpPr>
        <p:grpSpPr>
          <a:xfrm>
            <a:off x="442913" y="1745488"/>
            <a:ext cx="4687932" cy="3648405"/>
            <a:chOff x="442913" y="1745488"/>
            <a:chExt cx="4687932" cy="3648405"/>
          </a:xfrm>
        </p:grpSpPr>
        <p:sp>
          <p:nvSpPr>
            <p:cNvPr id="14" name="饼形 41"/>
            <p:cNvSpPr/>
            <p:nvPr/>
          </p:nvSpPr>
          <p:spPr>
            <a:xfrm>
              <a:off x="1036969" y="2705595"/>
              <a:ext cx="1920213" cy="1920213"/>
            </a:xfrm>
            <a:prstGeom prst="pie">
              <a:avLst>
                <a:gd name="adj1" fmla="val 1151374"/>
                <a:gd name="adj2" fmla="val 18068463"/>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latin typeface="思源黑体 CN Light" panose="020B0300000000000000" pitchFamily="34" charset="-122"/>
                <a:ea typeface="思源黑体 CN Light" panose="020B0300000000000000" pitchFamily="34" charset="-122"/>
                <a:cs typeface="+mn-cs"/>
              </a:endParaRPr>
            </a:p>
          </p:txBody>
        </p:sp>
        <p:grpSp>
          <p:nvGrpSpPr>
            <p:cNvPr id="15" name="组合 14"/>
            <p:cNvGrpSpPr/>
            <p:nvPr/>
          </p:nvGrpSpPr>
          <p:grpSpPr>
            <a:xfrm>
              <a:off x="442913" y="1745488"/>
              <a:ext cx="4687932" cy="3648405"/>
              <a:chOff x="442913" y="1745488"/>
              <a:chExt cx="4687932" cy="3648405"/>
            </a:xfrm>
          </p:grpSpPr>
          <p:sp>
            <p:nvSpPr>
              <p:cNvPr id="16" name="TextBox 43"/>
              <p:cNvSpPr txBox="1"/>
              <p:nvPr/>
            </p:nvSpPr>
            <p:spPr>
              <a:xfrm>
                <a:off x="560129" y="4594780"/>
                <a:ext cx="976549" cy="646331"/>
              </a:xfrm>
              <a:prstGeom prst="rect">
                <a:avLst/>
              </a:prstGeom>
              <a:noFill/>
            </p:spPr>
            <p:txBody>
              <a:bodyPr wrap="none" rtlCol="0">
                <a:spAutoFit/>
              </a:bodyPr>
              <a:lstStyle/>
              <a:p>
                <a:r>
                  <a:rPr lang="en-US" altLang="zh-CN" sz="3600" b="1" dirty="0">
                    <a:solidFill>
                      <a:prstClr val="black">
                        <a:lumMod val="75000"/>
                        <a:lumOff val="25000"/>
                      </a:prstClr>
                    </a:solidFill>
                    <a:latin typeface="思源黑体 CN Bold" panose="020B0800000000000000" pitchFamily="34" charset="-122"/>
                    <a:ea typeface="思源黑体 CN Bold" panose="020B0800000000000000" pitchFamily="34" charset="-122"/>
                  </a:rPr>
                  <a:t>70</a:t>
                </a:r>
                <a:r>
                  <a:rPr lang="en-US" altLang="zh-CN" sz="2000" dirty="0">
                    <a:solidFill>
                      <a:prstClr val="black">
                        <a:lumMod val="75000"/>
                        <a:lumOff val="25000"/>
                      </a:prstClr>
                    </a:solidFill>
                    <a:latin typeface="思源黑体 CN Bold" panose="020B0800000000000000" pitchFamily="34" charset="-122"/>
                    <a:ea typeface="思源黑体 CN Bold" panose="020B0800000000000000" pitchFamily="34" charset="-122"/>
                  </a:rPr>
                  <a:t>%</a:t>
                </a:r>
                <a:endParaRPr lang="en-US" altLang="zh-CN" sz="2000" dirty="0">
                  <a:solidFill>
                    <a:prstClr val="black">
                      <a:lumMod val="75000"/>
                      <a:lumOff val="25000"/>
                    </a:prstClr>
                  </a:solidFill>
                  <a:latin typeface="思源黑体 CN Bold" panose="020B0800000000000000" pitchFamily="34" charset="-122"/>
                  <a:ea typeface="思源黑体 CN Bold" panose="020B0800000000000000" pitchFamily="34" charset="-122"/>
                </a:endParaRPr>
              </a:p>
            </p:txBody>
          </p:sp>
          <p:grpSp>
            <p:nvGrpSpPr>
              <p:cNvPr id="17" name="组合 16"/>
              <p:cNvGrpSpPr/>
              <p:nvPr/>
            </p:nvGrpSpPr>
            <p:grpSpPr>
              <a:xfrm>
                <a:off x="442913" y="1745488"/>
                <a:ext cx="4687932" cy="3648405"/>
                <a:chOff x="442913" y="1745488"/>
                <a:chExt cx="4687932" cy="3648405"/>
              </a:xfrm>
            </p:grpSpPr>
            <p:sp>
              <p:nvSpPr>
                <p:cNvPr id="18" name="饼形 42"/>
                <p:cNvSpPr/>
                <p:nvPr/>
              </p:nvSpPr>
              <p:spPr>
                <a:xfrm>
                  <a:off x="442913" y="1745488"/>
                  <a:ext cx="3648405" cy="3648405"/>
                </a:xfrm>
                <a:prstGeom prst="pie">
                  <a:avLst>
                    <a:gd name="adj1" fmla="val 17980850"/>
                    <a:gd name="adj2" fmla="val 1283504"/>
                  </a:avLst>
                </a:prstGeom>
                <a:gradFill>
                  <a:gsLst>
                    <a:gs pos="0">
                      <a:srgbClr val="00B0F0"/>
                    </a:gs>
                    <a:gs pos="100000">
                      <a:srgbClr val="1C46F2"/>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latin typeface="思源黑体 CN Light" panose="020B0300000000000000" pitchFamily="34" charset="-122"/>
                    <a:ea typeface="思源黑体 CN Light" panose="020B0300000000000000" pitchFamily="34" charset="-122"/>
                    <a:cs typeface="+mn-cs"/>
                  </a:endParaRPr>
                </a:p>
              </p:txBody>
            </p:sp>
            <p:sp>
              <p:nvSpPr>
                <p:cNvPr id="19" name="TextBox 44"/>
                <p:cNvSpPr txBox="1"/>
                <p:nvPr/>
              </p:nvSpPr>
              <p:spPr>
                <a:xfrm>
                  <a:off x="4096588" y="2336898"/>
                  <a:ext cx="1034257" cy="707886"/>
                </a:xfrm>
                <a:prstGeom prst="rect">
                  <a:avLst/>
                </a:prstGeom>
                <a:noFill/>
              </p:spPr>
              <p:txBody>
                <a:bodyPr wrap="none" rtlCol="0">
                  <a:spAutoFit/>
                </a:bodyPr>
                <a:lstStyle/>
                <a:p>
                  <a:r>
                    <a:rPr lang="en-US" altLang="zh-CN" sz="4000" b="1" dirty="0">
                      <a:solidFill>
                        <a:prstClr val="black">
                          <a:lumMod val="75000"/>
                          <a:lumOff val="25000"/>
                        </a:prstClr>
                      </a:solidFill>
                      <a:latin typeface="思源黑体 CN Bold" panose="020B0800000000000000" pitchFamily="34" charset="-122"/>
                      <a:ea typeface="思源黑体 CN Bold" panose="020B0800000000000000" pitchFamily="34" charset="-122"/>
                    </a:rPr>
                    <a:t>30</a:t>
                  </a:r>
                  <a:r>
                    <a:rPr lang="en-US" altLang="zh-CN" sz="2000" dirty="0">
                      <a:solidFill>
                        <a:prstClr val="black">
                          <a:lumMod val="75000"/>
                          <a:lumOff val="25000"/>
                        </a:prstClr>
                      </a:solidFill>
                      <a:latin typeface="思源黑体 CN Bold" panose="020B0800000000000000" pitchFamily="34" charset="-122"/>
                      <a:ea typeface="思源黑体 CN Bold" panose="020B0800000000000000" pitchFamily="34" charset="-122"/>
                    </a:rPr>
                    <a:t>%</a:t>
                  </a:r>
                  <a:endParaRPr lang="en-US" altLang="zh-CN" sz="2000" dirty="0">
                    <a:solidFill>
                      <a:prstClr val="black">
                        <a:lumMod val="75000"/>
                        <a:lumOff val="25000"/>
                      </a:prstClr>
                    </a:solidFill>
                    <a:latin typeface="思源黑体 CN Bold" panose="020B0800000000000000" pitchFamily="34" charset="-122"/>
                    <a:ea typeface="思源黑体 CN Bold" panose="020B0800000000000000" pitchFamily="34" charset="-122"/>
                  </a:endParaRPr>
                </a:p>
              </p:txBody>
            </p:sp>
          </p:grpSp>
        </p:grpSp>
      </p:grpSp>
      <p:grpSp>
        <p:nvGrpSpPr>
          <p:cNvPr id="20" name="组合 19"/>
          <p:cNvGrpSpPr/>
          <p:nvPr/>
        </p:nvGrpSpPr>
        <p:grpSpPr>
          <a:xfrm>
            <a:off x="4039035" y="2033520"/>
            <a:ext cx="1728775" cy="3050637"/>
            <a:chOff x="4039035" y="2033520"/>
            <a:chExt cx="1728775" cy="3050637"/>
          </a:xfrm>
        </p:grpSpPr>
        <p:cxnSp>
          <p:nvCxnSpPr>
            <p:cNvPr id="21" name="肘形连接符 45"/>
            <p:cNvCxnSpPr/>
            <p:nvPr/>
          </p:nvCxnSpPr>
          <p:spPr>
            <a:xfrm flipV="1">
              <a:off x="4091318" y="2085352"/>
              <a:ext cx="1643519" cy="1484339"/>
            </a:xfrm>
            <a:prstGeom prst="bentConnector3">
              <a:avLst>
                <a:gd name="adj1" fmla="val 72667"/>
              </a:avLst>
            </a:prstGeom>
            <a:noFill/>
            <a:ln w="28575" cap="flat" cmpd="sng" algn="ctr">
              <a:solidFill>
                <a:sysClr val="window" lastClr="FFFFFF">
                  <a:lumMod val="85000"/>
                </a:sysClr>
              </a:solidFill>
              <a:prstDash val="solid"/>
              <a:miter lim="800000"/>
            </a:ln>
            <a:effectLst/>
          </p:spPr>
        </p:cxnSp>
        <p:cxnSp>
          <p:nvCxnSpPr>
            <p:cNvPr id="22" name="肘形连接符 46"/>
            <p:cNvCxnSpPr/>
            <p:nvPr/>
          </p:nvCxnSpPr>
          <p:spPr>
            <a:xfrm>
              <a:off x="4091318" y="3569690"/>
              <a:ext cx="1643519" cy="1484339"/>
            </a:xfrm>
            <a:prstGeom prst="bentConnector3">
              <a:avLst>
                <a:gd name="adj1" fmla="val 72667"/>
              </a:avLst>
            </a:prstGeom>
            <a:noFill/>
            <a:ln w="28575" cap="flat" cmpd="sng" algn="ctr">
              <a:solidFill>
                <a:sysClr val="window" lastClr="FFFFFF">
                  <a:lumMod val="85000"/>
                </a:sysClr>
              </a:solidFill>
              <a:prstDash val="solid"/>
              <a:miter lim="800000"/>
            </a:ln>
            <a:effectLst/>
          </p:spPr>
        </p:cxnSp>
        <p:cxnSp>
          <p:nvCxnSpPr>
            <p:cNvPr id="23" name="直接连接符 22"/>
            <p:cNvCxnSpPr/>
            <p:nvPr/>
          </p:nvCxnSpPr>
          <p:spPr>
            <a:xfrm flipV="1">
              <a:off x="4135133" y="3578581"/>
              <a:ext cx="1632585" cy="19685"/>
            </a:xfrm>
            <a:prstGeom prst="line">
              <a:avLst/>
            </a:prstGeom>
            <a:noFill/>
            <a:ln w="28575" cap="flat" cmpd="sng" algn="ctr">
              <a:solidFill>
                <a:sysClr val="window" lastClr="FFFFFF">
                  <a:lumMod val="85000"/>
                </a:sysClr>
              </a:solidFill>
              <a:prstDash val="solid"/>
              <a:miter lim="800000"/>
            </a:ln>
            <a:effectLst/>
          </p:spPr>
        </p:cxnSp>
        <p:sp>
          <p:nvSpPr>
            <p:cNvPr id="24" name="椭圆 23"/>
            <p:cNvSpPr/>
            <p:nvPr/>
          </p:nvSpPr>
          <p:spPr>
            <a:xfrm>
              <a:off x="5627995" y="4988157"/>
              <a:ext cx="96000" cy="96000"/>
            </a:xfrm>
            <a:prstGeom prst="ellipse">
              <a:avLst/>
            </a:prstGeom>
            <a:solidFill>
              <a:sysClr val="windowText" lastClr="000000">
                <a:lumMod val="75000"/>
                <a:lumOff val="25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sp>
          <p:nvSpPr>
            <p:cNvPr id="25" name="椭圆 24"/>
            <p:cNvSpPr/>
            <p:nvPr/>
          </p:nvSpPr>
          <p:spPr>
            <a:xfrm>
              <a:off x="4039035" y="3525522"/>
              <a:ext cx="96000" cy="96000"/>
            </a:xfrm>
            <a:prstGeom prst="ellipse">
              <a:avLst/>
            </a:prstGeom>
            <a:solidFill>
              <a:sysClr val="windowText" lastClr="000000">
                <a:lumMod val="75000"/>
                <a:lumOff val="25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sp>
          <p:nvSpPr>
            <p:cNvPr id="26" name="椭圆 25"/>
            <p:cNvSpPr/>
            <p:nvPr/>
          </p:nvSpPr>
          <p:spPr>
            <a:xfrm>
              <a:off x="5641247" y="2033520"/>
              <a:ext cx="96000" cy="96000"/>
            </a:xfrm>
            <a:prstGeom prst="ellipse">
              <a:avLst/>
            </a:prstGeom>
            <a:solidFill>
              <a:sysClr val="windowText" lastClr="000000">
                <a:lumMod val="75000"/>
                <a:lumOff val="25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sp>
          <p:nvSpPr>
            <p:cNvPr id="27" name="椭圆 26"/>
            <p:cNvSpPr/>
            <p:nvPr/>
          </p:nvSpPr>
          <p:spPr>
            <a:xfrm>
              <a:off x="5671810" y="3525007"/>
              <a:ext cx="96000" cy="96000"/>
            </a:xfrm>
            <a:prstGeom prst="ellipse">
              <a:avLst/>
            </a:prstGeom>
            <a:solidFill>
              <a:sysClr val="windowText" lastClr="000000">
                <a:lumMod val="75000"/>
                <a:lumOff val="25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grpSp>
      <p:grpSp>
        <p:nvGrpSpPr>
          <p:cNvPr id="28" name="组合 27"/>
          <p:cNvGrpSpPr/>
          <p:nvPr/>
        </p:nvGrpSpPr>
        <p:grpSpPr>
          <a:xfrm>
            <a:off x="6217711" y="1611315"/>
            <a:ext cx="5176936" cy="936581"/>
            <a:chOff x="6217711" y="1467202"/>
            <a:chExt cx="5176936" cy="936581"/>
          </a:xfrm>
        </p:grpSpPr>
        <p:sp>
          <p:nvSpPr>
            <p:cNvPr id="29" name="矩形 28"/>
            <p:cNvSpPr/>
            <p:nvPr/>
          </p:nvSpPr>
          <p:spPr>
            <a:xfrm>
              <a:off x="6217711" y="1619102"/>
              <a:ext cx="679269" cy="679269"/>
            </a:xfrm>
            <a:prstGeom prst="rect">
              <a:avLst/>
            </a:prstGeom>
            <a:gradFill>
              <a:gsLst>
                <a:gs pos="0">
                  <a:srgbClr val="00B0F0"/>
                </a:gs>
                <a:gs pos="100000">
                  <a:srgbClr val="1C46F2"/>
                </a:gs>
              </a:gsLst>
              <a:lin ang="5400000" scaled="1"/>
            </a:gra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grpSp>
          <p:nvGrpSpPr>
            <p:cNvPr id="30" name="组合 29"/>
            <p:cNvGrpSpPr/>
            <p:nvPr/>
          </p:nvGrpSpPr>
          <p:grpSpPr>
            <a:xfrm>
              <a:off x="6393386" y="1740616"/>
              <a:ext cx="327918" cy="436241"/>
              <a:chOff x="7976594" y="2279040"/>
              <a:chExt cx="528116" cy="702571"/>
            </a:xfrm>
            <a:solidFill>
              <a:sysClr val="window" lastClr="FFFFFF"/>
            </a:solidFill>
          </p:grpSpPr>
          <p:sp>
            <p:nvSpPr>
              <p:cNvPr id="34" name="Freeform 23"/>
              <p:cNvSpPr>
                <a:spLocks noEditPoints="1"/>
              </p:cNvSpPr>
              <p:nvPr/>
            </p:nvSpPr>
            <p:spPr bwMode="auto">
              <a:xfrm>
                <a:off x="7976594" y="2279040"/>
                <a:ext cx="519705" cy="702571"/>
              </a:xfrm>
              <a:custGeom>
                <a:avLst/>
                <a:gdLst>
                  <a:gd name="T0" fmla="*/ 592 w 601"/>
                  <a:gd name="T1" fmla="*/ 600 h 813"/>
                  <a:gd name="T2" fmla="*/ 374 w 601"/>
                  <a:gd name="T3" fmla="*/ 589 h 813"/>
                  <a:gd name="T4" fmla="*/ 374 w 601"/>
                  <a:gd name="T5" fmla="*/ 423 h 813"/>
                  <a:gd name="T6" fmla="*/ 601 w 601"/>
                  <a:gd name="T7" fmla="*/ 435 h 813"/>
                  <a:gd name="T8" fmla="*/ 533 w 601"/>
                  <a:gd name="T9" fmla="*/ 514 h 813"/>
                  <a:gd name="T10" fmla="*/ 592 w 601"/>
                  <a:gd name="T11" fmla="*/ 600 h 813"/>
                  <a:gd name="T12" fmla="*/ 253 w 601"/>
                  <a:gd name="T13" fmla="*/ 44 h 813"/>
                  <a:gd name="T14" fmla="*/ 298 w 601"/>
                  <a:gd name="T15" fmla="*/ 0 h 813"/>
                  <a:gd name="T16" fmla="*/ 342 w 601"/>
                  <a:gd name="T17" fmla="*/ 44 h 813"/>
                  <a:gd name="T18" fmla="*/ 342 w 601"/>
                  <a:gd name="T19" fmla="*/ 103 h 813"/>
                  <a:gd name="T20" fmla="*/ 253 w 601"/>
                  <a:gd name="T21" fmla="*/ 108 h 813"/>
                  <a:gd name="T22" fmla="*/ 253 w 601"/>
                  <a:gd name="T23" fmla="*/ 44 h 813"/>
                  <a:gd name="T24" fmla="*/ 342 w 601"/>
                  <a:gd name="T25" fmla="*/ 332 h 813"/>
                  <a:gd name="T26" fmla="*/ 342 w 601"/>
                  <a:gd name="T27" fmla="*/ 737 h 813"/>
                  <a:gd name="T28" fmla="*/ 355 w 601"/>
                  <a:gd name="T29" fmla="*/ 750 h 813"/>
                  <a:gd name="T30" fmla="*/ 380 w 601"/>
                  <a:gd name="T31" fmla="*/ 750 h 813"/>
                  <a:gd name="T32" fmla="*/ 415 w 601"/>
                  <a:gd name="T33" fmla="*/ 786 h 813"/>
                  <a:gd name="T34" fmla="*/ 415 w 601"/>
                  <a:gd name="T35" fmla="*/ 813 h 813"/>
                  <a:gd name="T36" fmla="*/ 180 w 601"/>
                  <a:gd name="T37" fmla="*/ 813 h 813"/>
                  <a:gd name="T38" fmla="*/ 180 w 601"/>
                  <a:gd name="T39" fmla="*/ 786 h 813"/>
                  <a:gd name="T40" fmla="*/ 216 w 601"/>
                  <a:gd name="T41" fmla="*/ 750 h 813"/>
                  <a:gd name="T42" fmla="*/ 240 w 601"/>
                  <a:gd name="T43" fmla="*/ 750 h 813"/>
                  <a:gd name="T44" fmla="*/ 253 w 601"/>
                  <a:gd name="T45" fmla="*/ 737 h 813"/>
                  <a:gd name="T46" fmla="*/ 253 w 601"/>
                  <a:gd name="T47" fmla="*/ 337 h 813"/>
                  <a:gd name="T48" fmla="*/ 342 w 601"/>
                  <a:gd name="T49" fmla="*/ 332 h 813"/>
                  <a:gd name="T50" fmla="*/ 221 w 601"/>
                  <a:gd name="T51" fmla="*/ 581 h 813"/>
                  <a:gd name="T52" fmla="*/ 59 w 601"/>
                  <a:gd name="T53" fmla="*/ 572 h 813"/>
                  <a:gd name="T54" fmla="*/ 0 w 601"/>
                  <a:gd name="T55" fmla="*/ 486 h 813"/>
                  <a:gd name="T56" fmla="*/ 68 w 601"/>
                  <a:gd name="T57" fmla="*/ 407 h 813"/>
                  <a:gd name="T58" fmla="*/ 221 w 601"/>
                  <a:gd name="T59" fmla="*/ 415 h 813"/>
                  <a:gd name="T60" fmla="*/ 221 w 601"/>
                  <a:gd name="T61" fmla="*/ 58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1" h="813">
                    <a:moveTo>
                      <a:pt x="592" y="600"/>
                    </a:moveTo>
                    <a:cubicBezTo>
                      <a:pt x="374" y="589"/>
                      <a:pt x="374" y="589"/>
                      <a:pt x="374" y="589"/>
                    </a:cubicBezTo>
                    <a:cubicBezTo>
                      <a:pt x="374" y="423"/>
                      <a:pt x="374" y="423"/>
                      <a:pt x="374" y="423"/>
                    </a:cubicBezTo>
                    <a:cubicBezTo>
                      <a:pt x="601" y="435"/>
                      <a:pt x="601" y="435"/>
                      <a:pt x="601" y="435"/>
                    </a:cubicBezTo>
                    <a:cubicBezTo>
                      <a:pt x="533" y="514"/>
                      <a:pt x="533" y="514"/>
                      <a:pt x="533" y="514"/>
                    </a:cubicBezTo>
                    <a:cubicBezTo>
                      <a:pt x="592" y="600"/>
                      <a:pt x="592" y="600"/>
                      <a:pt x="592" y="600"/>
                    </a:cubicBezTo>
                    <a:close/>
                    <a:moveTo>
                      <a:pt x="253" y="44"/>
                    </a:moveTo>
                    <a:cubicBezTo>
                      <a:pt x="253" y="20"/>
                      <a:pt x="273" y="0"/>
                      <a:pt x="298" y="0"/>
                    </a:cubicBezTo>
                    <a:cubicBezTo>
                      <a:pt x="322" y="0"/>
                      <a:pt x="342" y="20"/>
                      <a:pt x="342" y="44"/>
                    </a:cubicBezTo>
                    <a:cubicBezTo>
                      <a:pt x="342" y="103"/>
                      <a:pt x="342" y="103"/>
                      <a:pt x="342" y="103"/>
                    </a:cubicBezTo>
                    <a:cubicBezTo>
                      <a:pt x="253" y="108"/>
                      <a:pt x="253" y="108"/>
                      <a:pt x="253" y="108"/>
                    </a:cubicBezTo>
                    <a:cubicBezTo>
                      <a:pt x="253" y="44"/>
                      <a:pt x="253" y="44"/>
                      <a:pt x="253" y="44"/>
                    </a:cubicBezTo>
                    <a:close/>
                    <a:moveTo>
                      <a:pt x="342" y="332"/>
                    </a:moveTo>
                    <a:cubicBezTo>
                      <a:pt x="342" y="737"/>
                      <a:pt x="342" y="737"/>
                      <a:pt x="342" y="737"/>
                    </a:cubicBezTo>
                    <a:cubicBezTo>
                      <a:pt x="342" y="744"/>
                      <a:pt x="348" y="750"/>
                      <a:pt x="355" y="750"/>
                    </a:cubicBezTo>
                    <a:cubicBezTo>
                      <a:pt x="380" y="750"/>
                      <a:pt x="380" y="750"/>
                      <a:pt x="380" y="750"/>
                    </a:cubicBezTo>
                    <a:cubicBezTo>
                      <a:pt x="399" y="750"/>
                      <a:pt x="415" y="766"/>
                      <a:pt x="415" y="786"/>
                    </a:cubicBezTo>
                    <a:cubicBezTo>
                      <a:pt x="415" y="813"/>
                      <a:pt x="415" y="813"/>
                      <a:pt x="415" y="813"/>
                    </a:cubicBezTo>
                    <a:cubicBezTo>
                      <a:pt x="180" y="813"/>
                      <a:pt x="180" y="813"/>
                      <a:pt x="180" y="813"/>
                    </a:cubicBezTo>
                    <a:cubicBezTo>
                      <a:pt x="180" y="786"/>
                      <a:pt x="180" y="786"/>
                      <a:pt x="180" y="786"/>
                    </a:cubicBezTo>
                    <a:cubicBezTo>
                      <a:pt x="180" y="766"/>
                      <a:pt x="196" y="750"/>
                      <a:pt x="216" y="750"/>
                    </a:cubicBezTo>
                    <a:cubicBezTo>
                      <a:pt x="240" y="750"/>
                      <a:pt x="240" y="750"/>
                      <a:pt x="240" y="750"/>
                    </a:cubicBezTo>
                    <a:cubicBezTo>
                      <a:pt x="247" y="750"/>
                      <a:pt x="253" y="744"/>
                      <a:pt x="253" y="737"/>
                    </a:cubicBezTo>
                    <a:cubicBezTo>
                      <a:pt x="253" y="337"/>
                      <a:pt x="253" y="337"/>
                      <a:pt x="253" y="337"/>
                    </a:cubicBezTo>
                    <a:cubicBezTo>
                      <a:pt x="342" y="332"/>
                      <a:pt x="342" y="332"/>
                      <a:pt x="342" y="332"/>
                    </a:cubicBezTo>
                    <a:close/>
                    <a:moveTo>
                      <a:pt x="221" y="581"/>
                    </a:moveTo>
                    <a:cubicBezTo>
                      <a:pt x="59" y="572"/>
                      <a:pt x="59" y="572"/>
                      <a:pt x="59" y="572"/>
                    </a:cubicBezTo>
                    <a:cubicBezTo>
                      <a:pt x="0" y="486"/>
                      <a:pt x="0" y="486"/>
                      <a:pt x="0" y="486"/>
                    </a:cubicBezTo>
                    <a:cubicBezTo>
                      <a:pt x="68" y="407"/>
                      <a:pt x="68" y="407"/>
                      <a:pt x="68" y="407"/>
                    </a:cubicBezTo>
                    <a:cubicBezTo>
                      <a:pt x="221" y="415"/>
                      <a:pt x="221" y="415"/>
                      <a:pt x="221" y="415"/>
                    </a:cubicBezTo>
                    <a:cubicBezTo>
                      <a:pt x="221" y="581"/>
                      <a:pt x="221" y="581"/>
                      <a:pt x="221" y="5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ysClr val="windowText" lastClr="000000"/>
                  </a:solidFill>
                  <a:effectLst/>
                  <a:uLnTx/>
                  <a:uFillTx/>
                  <a:latin typeface="思源黑体 CN Light" panose="020B0300000000000000" pitchFamily="34" charset="-122"/>
                  <a:ea typeface="思源黑体 CN Light" panose="020B0300000000000000" pitchFamily="34" charset="-122"/>
                </a:endParaRPr>
              </a:p>
            </p:txBody>
          </p:sp>
          <p:sp>
            <p:nvSpPr>
              <p:cNvPr id="35" name="Freeform 24"/>
              <p:cNvSpPr/>
              <p:nvPr/>
            </p:nvSpPr>
            <p:spPr bwMode="auto">
              <a:xfrm>
                <a:off x="7985371" y="2386200"/>
                <a:ext cx="519339" cy="166774"/>
              </a:xfrm>
              <a:custGeom>
                <a:avLst/>
                <a:gdLst>
                  <a:gd name="T0" fmla="*/ 0 w 1420"/>
                  <a:gd name="T1" fmla="*/ 66 h 456"/>
                  <a:gd name="T2" fmla="*/ 631 w 1420"/>
                  <a:gd name="T3" fmla="*/ 33 h 456"/>
                  <a:gd name="T4" fmla="*/ 1259 w 1420"/>
                  <a:gd name="T5" fmla="*/ 0 h 456"/>
                  <a:gd name="T6" fmla="*/ 1420 w 1420"/>
                  <a:gd name="T7" fmla="*/ 189 h 456"/>
                  <a:gd name="T8" fmla="*/ 1281 w 1420"/>
                  <a:gd name="T9" fmla="*/ 390 h 456"/>
                  <a:gd name="T10" fmla="*/ 650 w 1420"/>
                  <a:gd name="T11" fmla="*/ 423 h 456"/>
                  <a:gd name="T12" fmla="*/ 21 w 1420"/>
                  <a:gd name="T13" fmla="*/ 456 h 456"/>
                  <a:gd name="T14" fmla="*/ 160 w 1420"/>
                  <a:gd name="T15" fmla="*/ 253 h 456"/>
                  <a:gd name="T16" fmla="*/ 0 w 1420"/>
                  <a:gd name="T17" fmla="*/ 66 h 456"/>
                  <a:gd name="T18" fmla="*/ 0 w 1420"/>
                  <a:gd name="T19" fmla="*/ 6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0" h="456">
                    <a:moveTo>
                      <a:pt x="0" y="66"/>
                    </a:moveTo>
                    <a:lnTo>
                      <a:pt x="631" y="33"/>
                    </a:lnTo>
                    <a:lnTo>
                      <a:pt x="1259" y="0"/>
                    </a:lnTo>
                    <a:lnTo>
                      <a:pt x="1420" y="189"/>
                    </a:lnTo>
                    <a:lnTo>
                      <a:pt x="1281" y="390"/>
                    </a:lnTo>
                    <a:lnTo>
                      <a:pt x="650" y="423"/>
                    </a:lnTo>
                    <a:lnTo>
                      <a:pt x="21" y="456"/>
                    </a:lnTo>
                    <a:lnTo>
                      <a:pt x="160" y="253"/>
                    </a:lnTo>
                    <a:lnTo>
                      <a:pt x="0" y="66"/>
                    </a:lnTo>
                    <a:lnTo>
                      <a:pt x="0"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ysClr val="windowText" lastClr="000000"/>
                  </a:solidFill>
                  <a:effectLst/>
                  <a:uLnTx/>
                  <a:uFillTx/>
                  <a:latin typeface="思源黑体 CN Light" panose="020B0300000000000000" pitchFamily="34" charset="-122"/>
                  <a:ea typeface="思源黑体 CN Light" panose="020B0300000000000000" pitchFamily="34" charset="-122"/>
                </a:endParaRPr>
              </a:p>
            </p:txBody>
          </p:sp>
        </p:grpSp>
        <p:grpSp>
          <p:nvGrpSpPr>
            <p:cNvPr id="31" name="组合 30"/>
            <p:cNvGrpSpPr/>
            <p:nvPr/>
          </p:nvGrpSpPr>
          <p:grpSpPr>
            <a:xfrm>
              <a:off x="7116670" y="1467202"/>
              <a:ext cx="4277977" cy="936581"/>
              <a:chOff x="7116670" y="1467202"/>
              <a:chExt cx="4277977" cy="936581"/>
            </a:xfrm>
          </p:grpSpPr>
          <p:sp>
            <p:nvSpPr>
              <p:cNvPr id="32" name="文本框 31"/>
              <p:cNvSpPr txBox="1"/>
              <p:nvPr/>
            </p:nvSpPr>
            <p:spPr>
              <a:xfrm>
                <a:off x="7130525" y="1467202"/>
                <a:ext cx="1892848" cy="400110"/>
              </a:xfrm>
              <a:prstGeom prst="rect">
                <a:avLst/>
              </a:prstGeom>
              <a:noFill/>
              <a:effectLst/>
            </p:spPr>
            <p:txBody>
              <a:bodyPr vert="horz" wrap="square" rtlCol="0">
                <a:spAutoFit/>
              </a:bodyPr>
              <a:lstStyle/>
              <a:p>
                <a:r>
                  <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rPr>
                  <a:t>标题文字添加</a:t>
                </a:r>
                <a:endPar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endParaRPr>
              </a:p>
            </p:txBody>
          </p:sp>
          <p:sp>
            <p:nvSpPr>
              <p:cNvPr id="33" name="文本框 32"/>
              <p:cNvSpPr txBox="1"/>
              <p:nvPr/>
            </p:nvSpPr>
            <p:spPr>
              <a:xfrm>
                <a:off x="7116670" y="1800348"/>
                <a:ext cx="4277977" cy="603435"/>
              </a:xfrm>
              <a:prstGeom prst="rect">
                <a:avLst/>
              </a:prstGeom>
              <a:noFill/>
              <a:effectLst/>
            </p:spPr>
            <p:txBody>
              <a:bodyPr vert="horz" wrap="square" rtlCol="0">
                <a:spAutoFit/>
              </a:bodyPr>
              <a:lstStyle/>
              <a:p>
                <a:pPr lvl="0">
                  <a:lnSpc>
                    <a:spcPct val="160000"/>
                  </a:lnSpc>
                </a:pPr>
                <a:r>
                  <a:rPr lang="zh-CN" altLang="en-US" sz="1100" kern="0" dirty="0">
                    <a:solidFill>
                      <a:prstClr val="black"/>
                    </a:solidFill>
                    <a:latin typeface="思源黑体 CN Light" panose="020B0300000000000000" pitchFamily="34" charset="-122"/>
                    <a:ea typeface="思源黑体 CN Light" panose="020B0300000000000000" pitchFamily="34" charset="-122"/>
                    <a:cs typeface="+mn-ea"/>
                    <a:sym typeface="+mn-lt"/>
                  </a:rPr>
                  <a:t>标题文字添加，添加标题文字，修改文字内容，也可以直接复制你的内容到此。</a:t>
                </a:r>
                <a:endParaRPr lang="zh-CN" altLang="en-US" sz="1100" kern="0" dirty="0">
                  <a:solidFill>
                    <a:prstClr val="black"/>
                  </a:solidFill>
                  <a:latin typeface="思源黑体 CN Light" panose="020B0300000000000000" pitchFamily="34" charset="-122"/>
                  <a:ea typeface="思源黑体 CN Light" panose="020B0300000000000000" pitchFamily="34" charset="-122"/>
                  <a:cs typeface="+mn-ea"/>
                  <a:sym typeface="+mn-lt"/>
                </a:endParaRPr>
              </a:p>
            </p:txBody>
          </p:sp>
        </p:grpSp>
      </p:grpSp>
      <p:grpSp>
        <p:nvGrpSpPr>
          <p:cNvPr id="36" name="组合 35"/>
          <p:cNvGrpSpPr/>
          <p:nvPr/>
        </p:nvGrpSpPr>
        <p:grpSpPr>
          <a:xfrm>
            <a:off x="6217711" y="3096889"/>
            <a:ext cx="5190791" cy="936581"/>
            <a:chOff x="6217711" y="2914040"/>
            <a:chExt cx="5190791" cy="936581"/>
          </a:xfrm>
        </p:grpSpPr>
        <p:sp>
          <p:nvSpPr>
            <p:cNvPr id="37" name="矩形 36"/>
            <p:cNvSpPr/>
            <p:nvPr/>
          </p:nvSpPr>
          <p:spPr>
            <a:xfrm>
              <a:off x="6217711" y="3065940"/>
              <a:ext cx="679269" cy="679269"/>
            </a:xfrm>
            <a:prstGeom prst="rect">
              <a:avLst/>
            </a:prstGeom>
            <a:solidFill>
              <a:schemeClr val="tx1">
                <a:lumMod val="65000"/>
                <a:lumOff val="35000"/>
              </a:schemeClr>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grpSp>
          <p:nvGrpSpPr>
            <p:cNvPr id="38" name="组合 37"/>
            <p:cNvGrpSpPr/>
            <p:nvPr/>
          </p:nvGrpSpPr>
          <p:grpSpPr>
            <a:xfrm>
              <a:off x="6354453" y="3175724"/>
              <a:ext cx="400558" cy="459701"/>
              <a:chOff x="2733098" y="4187405"/>
              <a:chExt cx="484675" cy="556238"/>
            </a:xfrm>
            <a:solidFill>
              <a:sysClr val="window" lastClr="FFFFFF"/>
            </a:solidFill>
          </p:grpSpPr>
          <p:sp>
            <p:nvSpPr>
              <p:cNvPr id="42"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rgbClr val="000000"/>
                  </a:solidFill>
                  <a:effectLst/>
                  <a:uLnTx/>
                  <a:uFillTx/>
                  <a:latin typeface="思源黑体 CN Light" panose="020B0300000000000000" pitchFamily="34" charset="-122"/>
                  <a:ea typeface="思源黑体 CN Light" panose="020B0300000000000000" pitchFamily="34" charset="-122"/>
                </a:endParaRPr>
              </a:p>
            </p:txBody>
          </p:sp>
          <p:sp>
            <p:nvSpPr>
              <p:cNvPr id="43"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rgbClr val="000000"/>
                  </a:solidFill>
                  <a:effectLst/>
                  <a:uLnTx/>
                  <a:uFillTx/>
                  <a:latin typeface="思源黑体 CN Light" panose="020B0300000000000000" pitchFamily="34" charset="-122"/>
                  <a:ea typeface="思源黑体 CN Light" panose="020B0300000000000000" pitchFamily="34" charset="-122"/>
                </a:endParaRPr>
              </a:p>
            </p:txBody>
          </p:sp>
          <p:sp>
            <p:nvSpPr>
              <p:cNvPr id="44" name="Freeform 304"/>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rgbClr val="000000"/>
                  </a:solidFill>
                  <a:effectLst/>
                  <a:uLnTx/>
                  <a:uFillTx/>
                  <a:latin typeface="思源黑体 CN Light" panose="020B0300000000000000" pitchFamily="34" charset="-122"/>
                  <a:ea typeface="思源黑体 CN Light" panose="020B0300000000000000" pitchFamily="34" charset="-122"/>
                </a:endParaRPr>
              </a:p>
            </p:txBody>
          </p:sp>
          <p:sp>
            <p:nvSpPr>
              <p:cNvPr id="45" name="Freeform 305"/>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rgbClr val="000000"/>
                  </a:solidFill>
                  <a:effectLst/>
                  <a:uLnTx/>
                  <a:uFillTx/>
                  <a:latin typeface="思源黑体 CN Light" panose="020B0300000000000000" pitchFamily="34" charset="-122"/>
                  <a:ea typeface="思源黑体 CN Light" panose="020B0300000000000000" pitchFamily="34" charset="-122"/>
                </a:endParaRPr>
              </a:p>
            </p:txBody>
          </p:sp>
          <p:sp>
            <p:nvSpPr>
              <p:cNvPr id="46" name="Freeform 306"/>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rgbClr val="000000"/>
                  </a:solidFill>
                  <a:effectLst/>
                  <a:uLnTx/>
                  <a:uFillTx/>
                  <a:latin typeface="思源黑体 CN Light" panose="020B0300000000000000" pitchFamily="34" charset="-122"/>
                  <a:ea typeface="思源黑体 CN Light" panose="020B0300000000000000" pitchFamily="34" charset="-122"/>
                </a:endParaRPr>
              </a:p>
            </p:txBody>
          </p:sp>
          <p:sp>
            <p:nvSpPr>
              <p:cNvPr id="47" name="Freeform 307"/>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rgbClr val="000000"/>
                  </a:solidFill>
                  <a:effectLst/>
                  <a:uLnTx/>
                  <a:uFillTx/>
                  <a:latin typeface="思源黑体 CN Light" panose="020B0300000000000000" pitchFamily="34" charset="-122"/>
                  <a:ea typeface="思源黑体 CN Light" panose="020B0300000000000000" pitchFamily="34" charset="-122"/>
                </a:endParaRPr>
              </a:p>
            </p:txBody>
          </p:sp>
          <p:sp>
            <p:nvSpPr>
              <p:cNvPr id="48" name="Freeform 308"/>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rgbClr val="000000"/>
                  </a:solidFill>
                  <a:effectLst/>
                  <a:uLnTx/>
                  <a:uFillTx/>
                  <a:latin typeface="思源黑体 CN Light" panose="020B0300000000000000" pitchFamily="34" charset="-122"/>
                  <a:ea typeface="思源黑体 CN Light" panose="020B0300000000000000" pitchFamily="34" charset="-122"/>
                </a:endParaRPr>
              </a:p>
            </p:txBody>
          </p:sp>
          <p:sp>
            <p:nvSpPr>
              <p:cNvPr id="49" name="Freeform 309"/>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rgbClr val="000000"/>
                  </a:solidFill>
                  <a:effectLst/>
                  <a:uLnTx/>
                  <a:uFillTx/>
                  <a:latin typeface="思源黑体 CN Light" panose="020B0300000000000000" pitchFamily="34" charset="-122"/>
                  <a:ea typeface="思源黑体 CN Light" panose="020B0300000000000000" pitchFamily="34" charset="-122"/>
                </a:endParaRPr>
              </a:p>
            </p:txBody>
          </p:sp>
          <p:sp>
            <p:nvSpPr>
              <p:cNvPr id="50" name="Freeform 310"/>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rgbClr val="000000"/>
                  </a:solidFill>
                  <a:effectLst/>
                  <a:uLnTx/>
                  <a:uFillTx/>
                  <a:latin typeface="思源黑体 CN Light" panose="020B0300000000000000" pitchFamily="34" charset="-122"/>
                  <a:ea typeface="思源黑体 CN Light" panose="020B0300000000000000" pitchFamily="34" charset="-122"/>
                </a:endParaRPr>
              </a:p>
            </p:txBody>
          </p:sp>
          <p:sp>
            <p:nvSpPr>
              <p:cNvPr id="51" name="Freeform 311"/>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rgbClr val="000000"/>
                  </a:solidFill>
                  <a:effectLst/>
                  <a:uLnTx/>
                  <a:uFillTx/>
                  <a:latin typeface="思源黑体 CN Light" panose="020B0300000000000000" pitchFamily="34" charset="-122"/>
                  <a:ea typeface="思源黑体 CN Light" panose="020B0300000000000000" pitchFamily="34" charset="-122"/>
                </a:endParaRPr>
              </a:p>
            </p:txBody>
          </p:sp>
          <p:sp>
            <p:nvSpPr>
              <p:cNvPr id="52" name="Freeform 312"/>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rgbClr val="000000"/>
                  </a:solidFill>
                  <a:effectLst/>
                  <a:uLnTx/>
                  <a:uFillTx/>
                  <a:latin typeface="思源黑体 CN Light" panose="020B0300000000000000" pitchFamily="34" charset="-122"/>
                  <a:ea typeface="思源黑体 CN Light" panose="020B0300000000000000" pitchFamily="34" charset="-122"/>
                </a:endParaRPr>
              </a:p>
            </p:txBody>
          </p:sp>
          <p:sp>
            <p:nvSpPr>
              <p:cNvPr id="53" name="Freeform 313"/>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rgbClr val="000000"/>
                  </a:solidFill>
                  <a:effectLst/>
                  <a:uLnTx/>
                  <a:uFillTx/>
                  <a:latin typeface="思源黑体 CN Light" panose="020B0300000000000000" pitchFamily="34" charset="-122"/>
                  <a:ea typeface="思源黑体 CN Light" panose="020B0300000000000000" pitchFamily="34" charset="-122"/>
                </a:endParaRPr>
              </a:p>
            </p:txBody>
          </p:sp>
          <p:sp>
            <p:nvSpPr>
              <p:cNvPr id="54" name="Freeform 314"/>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rgbClr val="000000"/>
                  </a:solidFill>
                  <a:effectLst/>
                  <a:uLnTx/>
                  <a:uFillTx/>
                  <a:latin typeface="思源黑体 CN Light" panose="020B0300000000000000" pitchFamily="34" charset="-122"/>
                  <a:ea typeface="思源黑体 CN Light" panose="020B0300000000000000" pitchFamily="34" charset="-122"/>
                </a:endParaRPr>
              </a:p>
            </p:txBody>
          </p:sp>
          <p:sp>
            <p:nvSpPr>
              <p:cNvPr id="55" name="Freeform 315"/>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rgbClr val="000000"/>
                  </a:solidFill>
                  <a:effectLst/>
                  <a:uLnTx/>
                  <a:uFillTx/>
                  <a:latin typeface="思源黑体 CN Light" panose="020B0300000000000000" pitchFamily="34" charset="-122"/>
                  <a:ea typeface="思源黑体 CN Light" panose="020B0300000000000000" pitchFamily="34" charset="-122"/>
                </a:endParaRPr>
              </a:p>
            </p:txBody>
          </p:sp>
          <p:sp>
            <p:nvSpPr>
              <p:cNvPr id="56" name="Freeform 316"/>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rgbClr val="000000"/>
                  </a:solidFill>
                  <a:effectLst/>
                  <a:uLnTx/>
                  <a:uFillTx/>
                  <a:latin typeface="思源黑体 CN Light" panose="020B0300000000000000" pitchFamily="34" charset="-122"/>
                  <a:ea typeface="思源黑体 CN Light" panose="020B0300000000000000" pitchFamily="34" charset="-122"/>
                </a:endParaRPr>
              </a:p>
            </p:txBody>
          </p:sp>
          <p:sp>
            <p:nvSpPr>
              <p:cNvPr id="57"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rgbClr val="000000"/>
                  </a:solidFill>
                  <a:effectLst/>
                  <a:uLnTx/>
                  <a:uFillTx/>
                  <a:latin typeface="思源黑体 CN Light" panose="020B0300000000000000" pitchFamily="34" charset="-122"/>
                  <a:ea typeface="思源黑体 CN Light" panose="020B0300000000000000" pitchFamily="34" charset="-122"/>
                </a:endParaRPr>
              </a:p>
            </p:txBody>
          </p:sp>
          <p:sp>
            <p:nvSpPr>
              <p:cNvPr id="58"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rgbClr val="000000"/>
                  </a:solidFill>
                  <a:effectLst/>
                  <a:uLnTx/>
                  <a:uFillTx/>
                  <a:latin typeface="思源黑体 CN Light" panose="020B0300000000000000" pitchFamily="34" charset="-122"/>
                  <a:ea typeface="思源黑体 CN Light" panose="020B0300000000000000" pitchFamily="34" charset="-122"/>
                </a:endParaRPr>
              </a:p>
            </p:txBody>
          </p:sp>
        </p:grpSp>
        <p:grpSp>
          <p:nvGrpSpPr>
            <p:cNvPr id="39" name="组合 38"/>
            <p:cNvGrpSpPr/>
            <p:nvPr/>
          </p:nvGrpSpPr>
          <p:grpSpPr>
            <a:xfrm>
              <a:off x="7130525" y="2914040"/>
              <a:ext cx="4277977" cy="936581"/>
              <a:chOff x="7130525" y="2914040"/>
              <a:chExt cx="4277977" cy="936581"/>
            </a:xfrm>
          </p:grpSpPr>
          <p:sp>
            <p:nvSpPr>
              <p:cNvPr id="40" name="文本框 39"/>
              <p:cNvSpPr txBox="1"/>
              <p:nvPr/>
            </p:nvSpPr>
            <p:spPr>
              <a:xfrm>
                <a:off x="7144379" y="2914040"/>
                <a:ext cx="1878993" cy="400110"/>
              </a:xfrm>
              <a:prstGeom prst="rect">
                <a:avLst/>
              </a:prstGeom>
              <a:noFill/>
              <a:effectLst/>
            </p:spPr>
            <p:txBody>
              <a:bodyPr vert="horz" wrap="square" rtlCol="0">
                <a:spAutoFit/>
              </a:bodyPr>
              <a:lstStyle/>
              <a:p>
                <a:r>
                  <a:rPr lang="zh-CN" alt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rPr>
                  <a:t>标题文字添加</a:t>
                </a:r>
                <a:endParaRPr lang="zh-CN" alt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endParaRPr>
              </a:p>
            </p:txBody>
          </p:sp>
          <p:sp>
            <p:nvSpPr>
              <p:cNvPr id="41" name="文本框 40"/>
              <p:cNvSpPr txBox="1"/>
              <p:nvPr/>
            </p:nvSpPr>
            <p:spPr>
              <a:xfrm>
                <a:off x="7130525" y="3247186"/>
                <a:ext cx="4277977" cy="603435"/>
              </a:xfrm>
              <a:prstGeom prst="rect">
                <a:avLst/>
              </a:prstGeom>
              <a:noFill/>
              <a:effectLst/>
            </p:spPr>
            <p:txBody>
              <a:bodyPr vert="horz" wrap="square" rtlCol="0">
                <a:spAutoFit/>
              </a:bodyPr>
              <a:lstStyle/>
              <a:p>
                <a:pPr lvl="0">
                  <a:lnSpc>
                    <a:spcPct val="160000"/>
                  </a:lnSpc>
                </a:pPr>
                <a:r>
                  <a:rPr lang="zh-CN" altLang="en-US" sz="1100" kern="0" dirty="0">
                    <a:solidFill>
                      <a:prstClr val="black"/>
                    </a:solidFill>
                    <a:latin typeface="思源黑体 CN Light" panose="020B0300000000000000" pitchFamily="34" charset="-122"/>
                    <a:ea typeface="思源黑体 CN Light" panose="020B0300000000000000" pitchFamily="34" charset="-122"/>
                    <a:cs typeface="+mn-ea"/>
                    <a:sym typeface="+mn-lt"/>
                  </a:rPr>
                  <a:t>标题文字添加，添加标题文字，修改文字内容，也可以直接复制你的内容到此。</a:t>
                </a:r>
                <a:endParaRPr lang="zh-CN" altLang="en-US" sz="1100" kern="0" dirty="0">
                  <a:solidFill>
                    <a:prstClr val="black"/>
                  </a:solidFill>
                  <a:latin typeface="思源黑体 CN Light" panose="020B0300000000000000" pitchFamily="34" charset="-122"/>
                  <a:ea typeface="思源黑体 CN Light" panose="020B0300000000000000" pitchFamily="34" charset="-122"/>
                  <a:cs typeface="+mn-ea"/>
                  <a:sym typeface="+mn-lt"/>
                </a:endParaRPr>
              </a:p>
            </p:txBody>
          </p:sp>
        </p:grpSp>
      </p:grpSp>
      <p:grpSp>
        <p:nvGrpSpPr>
          <p:cNvPr id="59" name="组合 58"/>
          <p:cNvGrpSpPr/>
          <p:nvPr/>
        </p:nvGrpSpPr>
        <p:grpSpPr>
          <a:xfrm>
            <a:off x="6215098" y="4544623"/>
            <a:ext cx="5207259" cy="936581"/>
            <a:chOff x="6215098" y="4544623"/>
            <a:chExt cx="5207259" cy="936581"/>
          </a:xfrm>
        </p:grpSpPr>
        <p:sp>
          <p:nvSpPr>
            <p:cNvPr id="60" name="矩形 59"/>
            <p:cNvSpPr/>
            <p:nvPr/>
          </p:nvSpPr>
          <p:spPr>
            <a:xfrm>
              <a:off x="6215098" y="4696523"/>
              <a:ext cx="679269" cy="679269"/>
            </a:xfrm>
            <a:prstGeom prst="rect">
              <a:avLst/>
            </a:prstGeom>
            <a:gradFill>
              <a:gsLst>
                <a:gs pos="0">
                  <a:srgbClr val="00B0F0"/>
                </a:gs>
                <a:gs pos="100000">
                  <a:srgbClr val="1C46F2"/>
                </a:gs>
              </a:gsLst>
              <a:lin ang="5400000" scaled="1"/>
            </a:gra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grpSp>
          <p:nvGrpSpPr>
            <p:cNvPr id="61" name="组合 60"/>
            <p:cNvGrpSpPr/>
            <p:nvPr/>
          </p:nvGrpSpPr>
          <p:grpSpPr>
            <a:xfrm>
              <a:off x="6372284" y="4844807"/>
              <a:ext cx="380129" cy="382701"/>
              <a:chOff x="5042691" y="2273920"/>
              <a:chExt cx="702937" cy="707692"/>
            </a:xfrm>
            <a:solidFill>
              <a:sysClr val="window" lastClr="FFFFFF"/>
            </a:solidFill>
          </p:grpSpPr>
          <p:sp>
            <p:nvSpPr>
              <p:cNvPr id="65"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ysClr val="windowText" lastClr="000000"/>
                  </a:solidFill>
                  <a:effectLst/>
                  <a:uLnTx/>
                  <a:uFillTx/>
                  <a:latin typeface="思源黑体 CN Light" panose="020B0300000000000000" pitchFamily="34" charset="-122"/>
                  <a:ea typeface="思源黑体 CN Light" panose="020B0300000000000000" pitchFamily="34" charset="-122"/>
                </a:endParaRPr>
              </a:p>
            </p:txBody>
          </p:sp>
          <p:sp>
            <p:nvSpPr>
              <p:cNvPr id="66"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ysClr val="windowText" lastClr="000000"/>
                  </a:solidFill>
                  <a:effectLst/>
                  <a:uLnTx/>
                  <a:uFillTx/>
                  <a:latin typeface="思源黑体 CN Light" panose="020B0300000000000000" pitchFamily="34" charset="-122"/>
                  <a:ea typeface="思源黑体 CN Light" panose="020B0300000000000000" pitchFamily="34" charset="-122"/>
                </a:endParaRPr>
              </a:p>
            </p:txBody>
          </p:sp>
        </p:grpSp>
        <p:grpSp>
          <p:nvGrpSpPr>
            <p:cNvPr id="62" name="组合 61"/>
            <p:cNvGrpSpPr/>
            <p:nvPr/>
          </p:nvGrpSpPr>
          <p:grpSpPr>
            <a:xfrm>
              <a:off x="7144380" y="4544623"/>
              <a:ext cx="4277977" cy="936581"/>
              <a:chOff x="7144380" y="4390429"/>
              <a:chExt cx="4277977" cy="936581"/>
            </a:xfrm>
          </p:grpSpPr>
          <p:sp>
            <p:nvSpPr>
              <p:cNvPr id="63" name="文本框 62"/>
              <p:cNvSpPr txBox="1"/>
              <p:nvPr/>
            </p:nvSpPr>
            <p:spPr>
              <a:xfrm>
                <a:off x="7158235" y="4390429"/>
                <a:ext cx="2014794" cy="400110"/>
              </a:xfrm>
              <a:prstGeom prst="rect">
                <a:avLst/>
              </a:prstGeom>
              <a:noFill/>
              <a:effectLst/>
            </p:spPr>
            <p:txBody>
              <a:bodyPr vert="horz" wrap="square" rtlCol="0">
                <a:spAutoFit/>
              </a:bodyPr>
              <a:lstStyle/>
              <a:p>
                <a:r>
                  <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rPr>
                  <a:t>标题文字添加</a:t>
                </a:r>
                <a:endPar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endParaRPr>
              </a:p>
            </p:txBody>
          </p:sp>
          <p:sp>
            <p:nvSpPr>
              <p:cNvPr id="64" name="文本框 63"/>
              <p:cNvSpPr txBox="1"/>
              <p:nvPr/>
            </p:nvSpPr>
            <p:spPr>
              <a:xfrm>
                <a:off x="7144380" y="4723575"/>
                <a:ext cx="4277977" cy="603435"/>
              </a:xfrm>
              <a:prstGeom prst="rect">
                <a:avLst/>
              </a:prstGeom>
              <a:noFill/>
              <a:effectLst/>
            </p:spPr>
            <p:txBody>
              <a:bodyPr vert="horz" wrap="square" rtlCol="0">
                <a:spAutoFit/>
              </a:bodyPr>
              <a:lstStyle/>
              <a:p>
                <a:pPr lvl="0">
                  <a:lnSpc>
                    <a:spcPct val="160000"/>
                  </a:lnSpc>
                </a:pPr>
                <a:r>
                  <a:rPr lang="zh-CN" altLang="en-US" sz="1100" kern="0" dirty="0">
                    <a:solidFill>
                      <a:prstClr val="black"/>
                    </a:solidFill>
                    <a:latin typeface="思源黑体 CN Light" panose="020B0300000000000000" pitchFamily="34" charset="-122"/>
                    <a:ea typeface="思源黑体 CN Light" panose="020B0300000000000000" pitchFamily="34" charset="-122"/>
                    <a:cs typeface="+mn-ea"/>
                    <a:sym typeface="+mn-lt"/>
                  </a:rPr>
                  <a:t>标题文字添加，添加标题文字，修改文字内容，也可以直接复制你的内容到此。</a:t>
                </a:r>
                <a:endParaRPr lang="zh-CN" altLang="en-US" sz="1100" kern="0" dirty="0">
                  <a:solidFill>
                    <a:prstClr val="black"/>
                  </a:solidFill>
                  <a:latin typeface="思源黑体 CN Light" panose="020B0300000000000000" pitchFamily="34" charset="-122"/>
                  <a:ea typeface="思源黑体 CN Light" panose="020B0300000000000000" pitchFamily="34" charset="-122"/>
                  <a:cs typeface="+mn-ea"/>
                  <a:sym typeface="+mn-lt"/>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anim calcmode="lin" valueType="num">
                                      <p:cBhvr>
                                        <p:cTn id="14" dur="500" fill="hold"/>
                                        <p:tgtEl>
                                          <p:spTgt spid="20"/>
                                        </p:tgtEl>
                                        <p:attrNameLst>
                                          <p:attrName>ppt_x</p:attrName>
                                        </p:attrNameLst>
                                      </p:cBhvr>
                                      <p:tavLst>
                                        <p:tav tm="0">
                                          <p:val>
                                            <p:strVal val="#ppt_x"/>
                                          </p:val>
                                        </p:tav>
                                        <p:tav tm="100000">
                                          <p:val>
                                            <p:strVal val="#ppt_x"/>
                                          </p:val>
                                        </p:tav>
                                      </p:tavLst>
                                    </p:anim>
                                    <p:anim calcmode="lin" valueType="num">
                                      <p:cBhvr>
                                        <p:cTn id="15" dur="500" fill="hold"/>
                                        <p:tgtEl>
                                          <p:spTgt spid="20"/>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anim calcmode="lin" valueType="num">
                                      <p:cBhvr>
                                        <p:cTn id="20" dur="500" fill="hold"/>
                                        <p:tgtEl>
                                          <p:spTgt spid="28"/>
                                        </p:tgtEl>
                                        <p:attrNameLst>
                                          <p:attrName>ppt_x</p:attrName>
                                        </p:attrNameLst>
                                      </p:cBhvr>
                                      <p:tavLst>
                                        <p:tav tm="0">
                                          <p:val>
                                            <p:strVal val="#ppt_x"/>
                                          </p:val>
                                        </p:tav>
                                        <p:tav tm="100000">
                                          <p:val>
                                            <p:strVal val="#ppt_x"/>
                                          </p:val>
                                        </p:tav>
                                      </p:tavLst>
                                    </p:anim>
                                    <p:anim calcmode="lin" valueType="num">
                                      <p:cBhvr>
                                        <p:cTn id="21" dur="500" fill="hold"/>
                                        <p:tgtEl>
                                          <p:spTgt spid="28"/>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anim calcmode="lin" valueType="num">
                                      <p:cBhvr>
                                        <p:cTn id="26" dur="500" fill="hold"/>
                                        <p:tgtEl>
                                          <p:spTgt spid="36"/>
                                        </p:tgtEl>
                                        <p:attrNameLst>
                                          <p:attrName>ppt_x</p:attrName>
                                        </p:attrNameLst>
                                      </p:cBhvr>
                                      <p:tavLst>
                                        <p:tav tm="0">
                                          <p:val>
                                            <p:strVal val="#ppt_x"/>
                                          </p:val>
                                        </p:tav>
                                        <p:tav tm="100000">
                                          <p:val>
                                            <p:strVal val="#ppt_x"/>
                                          </p:val>
                                        </p:tav>
                                      </p:tavLst>
                                    </p:anim>
                                    <p:anim calcmode="lin" valueType="num">
                                      <p:cBhvr>
                                        <p:cTn id="27" dur="5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500"/>
                                        <p:tgtEl>
                                          <p:spTgt spid="59"/>
                                        </p:tgtEl>
                                      </p:cBhvr>
                                    </p:animEffect>
                                    <p:anim calcmode="lin" valueType="num">
                                      <p:cBhvr>
                                        <p:cTn id="32" dur="500" fill="hold"/>
                                        <p:tgtEl>
                                          <p:spTgt spid="59"/>
                                        </p:tgtEl>
                                        <p:attrNameLst>
                                          <p:attrName>ppt_x</p:attrName>
                                        </p:attrNameLst>
                                      </p:cBhvr>
                                      <p:tavLst>
                                        <p:tav tm="0">
                                          <p:val>
                                            <p:strVal val="#ppt_x"/>
                                          </p:val>
                                        </p:tav>
                                        <p:tav tm="100000">
                                          <p:val>
                                            <p:strVal val="#ppt_x"/>
                                          </p:val>
                                        </p:tav>
                                      </p:tavLst>
                                    </p:anim>
                                    <p:anim calcmode="lin" valueType="num">
                                      <p:cBhvr>
                                        <p:cTn id="33" dur="5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08831" y="272600"/>
            <a:ext cx="4370501" cy="461665"/>
            <a:chOff x="1270831" y="3313920"/>
            <a:chExt cx="4370501" cy="461665"/>
          </a:xfrm>
        </p:grpSpPr>
        <p:sp>
          <p:nvSpPr>
            <p:cNvPr id="9" name="矩形: 圆角 8"/>
            <p:cNvSpPr/>
            <p:nvPr/>
          </p:nvSpPr>
          <p:spPr>
            <a:xfrm>
              <a:off x="1270831" y="3349858"/>
              <a:ext cx="611073" cy="389789"/>
            </a:xfrm>
            <a:prstGeom prst="roundRect">
              <a:avLst/>
            </a:prstGeom>
            <a:noFill/>
            <a:ln w="15875" cap="flat" cmpd="sng" algn="ctr">
              <a:solidFill>
                <a:schemeClr val="tx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sysClr val="windowText" lastClr="000000"/>
                </a:solidFill>
                <a:effectLst/>
                <a:uLnTx/>
                <a:uFillTx/>
                <a:latin typeface="站酷庆科黄油体" panose="02000803000000020004" pitchFamily="2" charset="-122"/>
                <a:ea typeface="站酷庆科黄油体" panose="02000803000000020004" pitchFamily="2" charset="-122"/>
              </a:endParaRPr>
            </a:p>
          </p:txBody>
        </p:sp>
        <p:sp>
          <p:nvSpPr>
            <p:cNvPr id="10" name="文本框 9"/>
            <p:cNvSpPr txBox="1"/>
            <p:nvPr/>
          </p:nvSpPr>
          <p:spPr>
            <a:xfrm>
              <a:off x="1329861" y="3360086"/>
              <a:ext cx="50097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rPr>
                <a:t>02</a:t>
              </a:r>
              <a:endParaRPr kumimoji="0" lang="zh-CN" altLang="en-US" b="1" i="0" u="none" strike="noStrike" kern="0" cap="none" spc="0" normalizeH="0" baseline="0" noProof="0" dirty="0">
                <a:ln>
                  <a:noFill/>
                </a:ln>
                <a:gradFill>
                  <a:gsLst>
                    <a:gs pos="0">
                      <a:srgbClr val="00B0F0"/>
                    </a:gs>
                    <a:gs pos="100000">
                      <a:srgbClr val="1C46F2"/>
                    </a:gs>
                  </a:gsLst>
                  <a:lin ang="2700000" scaled="1"/>
                </a:gradFill>
                <a:effectLst/>
                <a:uLnTx/>
                <a:uFillTx/>
                <a:latin typeface="站酷庆科黄油体" panose="02000803000000020004" pitchFamily="2" charset="-122"/>
                <a:ea typeface="站酷庆科黄油体" panose="02000803000000020004" pitchFamily="2" charset="-122"/>
              </a:endParaRPr>
            </a:p>
          </p:txBody>
        </p:sp>
        <p:sp>
          <p:nvSpPr>
            <p:cNvPr id="11" name="文本框 10"/>
            <p:cNvSpPr txBox="1"/>
            <p:nvPr/>
          </p:nvSpPr>
          <p:spPr>
            <a:xfrm>
              <a:off x="2186994" y="3313920"/>
              <a:ext cx="1562340" cy="461665"/>
            </a:xfrm>
            <a:prstGeom prst="rect">
              <a:avLst/>
            </a:prstGeom>
            <a:noFill/>
          </p:spPr>
          <p:txBody>
            <a:bodyPr wrap="square" rtlCol="0">
              <a:spAutoFit/>
            </a:bodyPr>
            <a:lstStyle>
              <a:defPPr>
                <a:defRPr lang="zh-CN"/>
              </a:defPPr>
              <a:lvl1pPr algn="dist">
                <a:defRPr sz="2400">
                  <a:solidFill>
                    <a:sysClr val="windowText" lastClr="000000"/>
                  </a:solidFill>
                  <a:latin typeface="思源黑体 CN Bold" panose="020B0800000000000000" pitchFamily="34" charset="-122"/>
                  <a:ea typeface="思源黑体 CN Bold" panose="020B0800000000000000" pitchFamily="34" charset="-122"/>
                </a:defRPr>
              </a:lvl1pPr>
            </a:lstStyle>
            <a:p>
              <a:r>
                <a:rPr lang="zh-CN" altLang="en-US" dirty="0"/>
                <a:t>流程安全</a:t>
              </a:r>
              <a:endParaRPr lang="zh-CN" altLang="en-US" dirty="0"/>
            </a:p>
          </p:txBody>
        </p:sp>
        <p:sp>
          <p:nvSpPr>
            <p:cNvPr id="12" name="文本框 11"/>
            <p:cNvSpPr txBox="1"/>
            <p:nvPr/>
          </p:nvSpPr>
          <p:spPr>
            <a:xfrm>
              <a:off x="3850935" y="3468594"/>
              <a:ext cx="1790397" cy="253916"/>
            </a:xfrm>
            <a:prstGeom prst="rect">
              <a:avLst/>
            </a:prstGeom>
            <a:noFill/>
          </p:spPr>
          <p:txBody>
            <a:bodyPr wrap="square" rtlCol="0">
              <a:spAutoFit/>
            </a:bodyPr>
            <a:lstStyle/>
            <a:p>
              <a:pPr algn="dist"/>
              <a:r>
                <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rPr>
                <a:t>PROCESS SAFETY</a:t>
              </a:r>
              <a:endParaRPr lang="en-US" altLang="zh-CN" sz="1000" i="1" dirty="0">
                <a:solidFill>
                  <a:schemeClr val="bg1">
                    <a:lumMod val="85000"/>
                  </a:schemeClr>
                </a:solidFill>
                <a:latin typeface="思源黑体 CN Light" panose="020B0300000000000000" pitchFamily="34" charset="-122"/>
                <a:ea typeface="思源黑体 CN Light" panose="020B0300000000000000" pitchFamily="34" charset="-122"/>
              </a:endParaRPr>
            </a:p>
          </p:txBody>
        </p:sp>
      </p:grpSp>
      <p:sp>
        <p:nvSpPr>
          <p:cNvPr id="2" name="任意多边形: 形状 1"/>
          <p:cNvSpPr/>
          <p:nvPr/>
        </p:nvSpPr>
        <p:spPr>
          <a:xfrm flipH="1">
            <a:off x="-2" y="172343"/>
            <a:ext cx="331089" cy="662178"/>
          </a:xfrm>
          <a:custGeom>
            <a:avLst/>
            <a:gdLst>
              <a:gd name="connsiteX0" fmla="*/ 1360565 w 1360565"/>
              <a:gd name="connsiteY0" fmla="*/ 0 h 2721130"/>
              <a:gd name="connsiteX1" fmla="*/ 1360565 w 1360565"/>
              <a:gd name="connsiteY1" fmla="*/ 438075 h 2721130"/>
              <a:gd name="connsiteX2" fmla="*/ 438075 w 1360565"/>
              <a:gd name="connsiteY2" fmla="*/ 1360565 h 2721130"/>
              <a:gd name="connsiteX3" fmla="*/ 1360565 w 1360565"/>
              <a:gd name="connsiteY3" fmla="*/ 2283055 h 2721130"/>
              <a:gd name="connsiteX4" fmla="*/ 1360565 w 1360565"/>
              <a:gd name="connsiteY4" fmla="*/ 2721130 h 2721130"/>
              <a:gd name="connsiteX5" fmla="*/ 0 w 1360565"/>
              <a:gd name="connsiteY5" fmla="*/ 1360565 h 2721130"/>
              <a:gd name="connsiteX6" fmla="*/ 1360565 w 1360565"/>
              <a:gd name="connsiteY6" fmla="*/ 0 h 272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0565" h="2721130">
                <a:moveTo>
                  <a:pt x="1360565" y="0"/>
                </a:moveTo>
                <a:lnTo>
                  <a:pt x="1360565" y="438075"/>
                </a:lnTo>
                <a:cubicBezTo>
                  <a:pt x="851088" y="438075"/>
                  <a:pt x="438075" y="851088"/>
                  <a:pt x="438075" y="1360565"/>
                </a:cubicBezTo>
                <a:cubicBezTo>
                  <a:pt x="438075" y="1870042"/>
                  <a:pt x="851088" y="2283055"/>
                  <a:pt x="1360565" y="2283055"/>
                </a:cubicBezTo>
                <a:lnTo>
                  <a:pt x="1360565" y="2721130"/>
                </a:lnTo>
                <a:cubicBezTo>
                  <a:pt x="609146" y="2721130"/>
                  <a:pt x="0" y="2111984"/>
                  <a:pt x="0" y="1360565"/>
                </a:cubicBezTo>
                <a:cubicBezTo>
                  <a:pt x="0" y="609146"/>
                  <a:pt x="609146" y="0"/>
                  <a:pt x="1360565" y="0"/>
                </a:cubicBezTo>
                <a:close/>
              </a:path>
            </a:pathLst>
          </a:custGeom>
          <a:gradFill flip="none" rotWithShape="0">
            <a:gsLst>
              <a:gs pos="95000">
                <a:srgbClr val="1C46F2"/>
              </a:gs>
              <a:gs pos="4000">
                <a:srgbClr val="00B0F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gradFill>
                <a:gsLst>
                  <a:gs pos="100000">
                    <a:srgbClr val="1C46F2"/>
                  </a:gs>
                  <a:gs pos="0">
                    <a:srgbClr val="00B0F0"/>
                  </a:gs>
                </a:gsLst>
                <a:lin ang="2700000" scaled="1"/>
              </a:gradFill>
              <a:latin typeface="思源黑体 CN Light" panose="020B0300000000000000" pitchFamily="34" charset="-122"/>
              <a:ea typeface="优设标题黑" panose="00000500000000000000" pitchFamily="2" charset="-122"/>
            </a:endParaRPr>
          </a:p>
        </p:txBody>
      </p:sp>
      <p:grpSp>
        <p:nvGrpSpPr>
          <p:cNvPr id="13" name="组合 12"/>
          <p:cNvGrpSpPr/>
          <p:nvPr/>
        </p:nvGrpSpPr>
        <p:grpSpPr>
          <a:xfrm>
            <a:off x="5766799" y="1762805"/>
            <a:ext cx="5659471" cy="2445073"/>
            <a:chOff x="5766799" y="1762805"/>
            <a:chExt cx="5659471" cy="2445073"/>
          </a:xfrm>
        </p:grpSpPr>
        <p:grpSp>
          <p:nvGrpSpPr>
            <p:cNvPr id="14" name="组合 13"/>
            <p:cNvGrpSpPr/>
            <p:nvPr/>
          </p:nvGrpSpPr>
          <p:grpSpPr>
            <a:xfrm>
              <a:off x="5766799" y="2268230"/>
              <a:ext cx="1846575" cy="1939648"/>
              <a:chOff x="5766799" y="2268230"/>
              <a:chExt cx="1846575" cy="1939648"/>
            </a:xfrm>
          </p:grpSpPr>
          <p:sp>
            <p:nvSpPr>
              <p:cNvPr id="18" name="形状"/>
              <p:cNvSpPr/>
              <p:nvPr/>
            </p:nvSpPr>
            <p:spPr>
              <a:xfrm>
                <a:off x="5766799" y="2268230"/>
                <a:ext cx="1734709" cy="1734709"/>
              </a:xfrm>
              <a:prstGeom prst="arc">
                <a:avLst/>
              </a:prstGeom>
              <a:noFill/>
              <a:ln w="6350" cap="flat" cmpd="sng" algn="ctr">
                <a:solidFill>
                  <a:sysClr val="windowText" lastClr="000000">
                    <a:lumMod val="75000"/>
                    <a:lumOff val="25000"/>
                  </a:sysClr>
                </a:solidFill>
                <a:prstDash val="solid"/>
                <a:round/>
                <a:headEnd type="stealth" w="lg" len="lg"/>
                <a:tailEnd type="stealth" w="lg" len="lg"/>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dirty="0">
                  <a:ln>
                    <a:noFill/>
                  </a:ln>
                  <a:solidFill>
                    <a:prstClr val="black"/>
                  </a:solidFill>
                  <a:effectLst/>
                  <a:uLnTx/>
                  <a:uFillTx/>
                  <a:latin typeface="思源黑体 CN Light" panose="020B0300000000000000" pitchFamily="34" charset="-122"/>
                  <a:ea typeface="思源黑体 CN Bold" panose="020B0800000000000000" pitchFamily="34" charset="-122"/>
                  <a:cs typeface="+mn-cs"/>
                </a:endParaRPr>
              </a:p>
            </p:txBody>
          </p:sp>
          <p:grpSp>
            <p:nvGrpSpPr>
              <p:cNvPr id="19" name="组合 18"/>
              <p:cNvGrpSpPr/>
              <p:nvPr/>
            </p:nvGrpSpPr>
            <p:grpSpPr>
              <a:xfrm>
                <a:off x="6454258" y="3048762"/>
                <a:ext cx="1159116" cy="1159116"/>
                <a:chOff x="6454258" y="3048762"/>
                <a:chExt cx="1159116" cy="1159116"/>
              </a:xfrm>
            </p:grpSpPr>
            <p:sp>
              <p:nvSpPr>
                <p:cNvPr id="20" name="形状"/>
                <p:cNvSpPr/>
                <p:nvPr/>
              </p:nvSpPr>
              <p:spPr>
                <a:xfrm rot="2700000">
                  <a:off x="6454258" y="3048762"/>
                  <a:ext cx="1159116" cy="1159116"/>
                </a:xfrm>
                <a:prstGeom prst="roundRect">
                  <a:avLst>
                    <a:gd name="adj" fmla="val 8491"/>
                  </a:avLst>
                </a:prstGeom>
                <a:solidFill>
                  <a:sysClr val="window" lastClr="FFFFFF"/>
                </a:solidFill>
                <a:ln w="12700" cap="flat" cmpd="sng" algn="ctr">
                  <a:noFill/>
                  <a:prstDash val="solid"/>
                  <a:miter lim="800000"/>
                </a:ln>
                <a:effectLst>
                  <a:outerShdw blurRad="241300" dist="88900" dir="2700000" algn="tl" rotWithShape="0">
                    <a:prstClr val="black">
                      <a:alpha val="25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dirty="0">
                    <a:ln>
                      <a:noFill/>
                    </a:ln>
                    <a:solidFill>
                      <a:prstClr val="white"/>
                    </a:solidFill>
                    <a:effectLst/>
                    <a:uLnTx/>
                    <a:uFillTx/>
                    <a:latin typeface="思源黑体 CN Light" panose="020B0300000000000000" pitchFamily="34" charset="-122"/>
                    <a:ea typeface="思源黑体 CN Bold" panose="020B0800000000000000" pitchFamily="34" charset="-122"/>
                    <a:cs typeface="+mn-cs"/>
                  </a:endParaRPr>
                </a:p>
              </p:txBody>
            </p:sp>
            <p:sp>
              <p:nvSpPr>
                <p:cNvPr id="21" name="Freeform: Shape 16"/>
                <p:cNvSpPr/>
                <p:nvPr/>
              </p:nvSpPr>
              <p:spPr>
                <a:xfrm>
                  <a:off x="6857537" y="3472463"/>
                  <a:ext cx="352559" cy="311715"/>
                </a:xfrm>
                <a:custGeom>
                  <a:avLst/>
                  <a:gdLst/>
                  <a:ahLst/>
                  <a:cxnLst>
                    <a:cxn ang="0">
                      <a:pos x="wd2" y="hd2"/>
                    </a:cxn>
                    <a:cxn ang="5400000">
                      <a:pos x="wd2" y="hd2"/>
                    </a:cxn>
                    <a:cxn ang="10800000">
                      <a:pos x="wd2" y="hd2"/>
                    </a:cxn>
                    <a:cxn ang="16200000">
                      <a:pos x="wd2" y="hd2"/>
                    </a:cxn>
                  </a:cxnLst>
                  <a:rect l="0" t="0" r="r" b="b"/>
                  <a:pathLst>
                    <a:path w="21600" h="21600" extrusionOk="0">
                      <a:moveTo>
                        <a:pt x="21402" y="2681"/>
                      </a:moveTo>
                      <a:lnTo>
                        <a:pt x="19493" y="521"/>
                      </a:lnTo>
                      <a:lnTo>
                        <a:pt x="19229" y="372"/>
                      </a:lnTo>
                      <a:lnTo>
                        <a:pt x="19032" y="298"/>
                      </a:lnTo>
                      <a:lnTo>
                        <a:pt x="18768" y="372"/>
                      </a:lnTo>
                      <a:lnTo>
                        <a:pt x="18505" y="521"/>
                      </a:lnTo>
                      <a:lnTo>
                        <a:pt x="18373" y="819"/>
                      </a:lnTo>
                      <a:lnTo>
                        <a:pt x="18373" y="1192"/>
                      </a:lnTo>
                      <a:lnTo>
                        <a:pt x="18176" y="1192"/>
                      </a:lnTo>
                      <a:lnTo>
                        <a:pt x="17912" y="1341"/>
                      </a:lnTo>
                      <a:lnTo>
                        <a:pt x="12907" y="7001"/>
                      </a:lnTo>
                      <a:lnTo>
                        <a:pt x="12907" y="7672"/>
                      </a:lnTo>
                      <a:lnTo>
                        <a:pt x="12644" y="8342"/>
                      </a:lnTo>
                      <a:lnTo>
                        <a:pt x="13171" y="9012"/>
                      </a:lnTo>
                      <a:lnTo>
                        <a:pt x="12051" y="10279"/>
                      </a:lnTo>
                      <a:lnTo>
                        <a:pt x="8495" y="6182"/>
                      </a:lnTo>
                      <a:lnTo>
                        <a:pt x="8627" y="5512"/>
                      </a:lnTo>
                      <a:lnTo>
                        <a:pt x="8627" y="4320"/>
                      </a:lnTo>
                      <a:lnTo>
                        <a:pt x="8495" y="3650"/>
                      </a:lnTo>
                      <a:lnTo>
                        <a:pt x="8363" y="3128"/>
                      </a:lnTo>
                      <a:lnTo>
                        <a:pt x="8166" y="2458"/>
                      </a:lnTo>
                      <a:lnTo>
                        <a:pt x="7771" y="1862"/>
                      </a:lnTo>
                      <a:lnTo>
                        <a:pt x="7441" y="1341"/>
                      </a:lnTo>
                      <a:lnTo>
                        <a:pt x="6915" y="968"/>
                      </a:lnTo>
                      <a:lnTo>
                        <a:pt x="6454" y="670"/>
                      </a:lnTo>
                      <a:lnTo>
                        <a:pt x="5993" y="298"/>
                      </a:lnTo>
                      <a:lnTo>
                        <a:pt x="4807" y="0"/>
                      </a:lnTo>
                      <a:lnTo>
                        <a:pt x="3754" y="0"/>
                      </a:lnTo>
                      <a:lnTo>
                        <a:pt x="3095" y="149"/>
                      </a:lnTo>
                      <a:lnTo>
                        <a:pt x="5663" y="2979"/>
                      </a:lnTo>
                      <a:lnTo>
                        <a:pt x="5005" y="5661"/>
                      </a:lnTo>
                      <a:lnTo>
                        <a:pt x="2502" y="6331"/>
                      </a:lnTo>
                      <a:lnTo>
                        <a:pt x="132" y="3650"/>
                      </a:lnTo>
                      <a:lnTo>
                        <a:pt x="0" y="4171"/>
                      </a:lnTo>
                      <a:lnTo>
                        <a:pt x="0" y="5512"/>
                      </a:lnTo>
                      <a:lnTo>
                        <a:pt x="132" y="6108"/>
                      </a:lnTo>
                      <a:lnTo>
                        <a:pt x="263" y="6778"/>
                      </a:lnTo>
                      <a:lnTo>
                        <a:pt x="527" y="7299"/>
                      </a:lnTo>
                      <a:lnTo>
                        <a:pt x="1185" y="8342"/>
                      </a:lnTo>
                      <a:lnTo>
                        <a:pt x="1712" y="8789"/>
                      </a:lnTo>
                      <a:lnTo>
                        <a:pt x="2305" y="9161"/>
                      </a:lnTo>
                      <a:lnTo>
                        <a:pt x="2766" y="9459"/>
                      </a:lnTo>
                      <a:lnTo>
                        <a:pt x="3951" y="9757"/>
                      </a:lnTo>
                      <a:lnTo>
                        <a:pt x="5005" y="9757"/>
                      </a:lnTo>
                      <a:lnTo>
                        <a:pt x="5663" y="9608"/>
                      </a:lnTo>
                      <a:lnTo>
                        <a:pt x="9220" y="13481"/>
                      </a:lnTo>
                      <a:lnTo>
                        <a:pt x="5861" y="17429"/>
                      </a:lnTo>
                      <a:lnTo>
                        <a:pt x="5663" y="17131"/>
                      </a:lnTo>
                      <a:lnTo>
                        <a:pt x="4676" y="18099"/>
                      </a:lnTo>
                      <a:lnTo>
                        <a:pt x="3095" y="20930"/>
                      </a:lnTo>
                      <a:lnTo>
                        <a:pt x="3490" y="21302"/>
                      </a:lnTo>
                      <a:lnTo>
                        <a:pt x="5993" y="19589"/>
                      </a:lnTo>
                      <a:lnTo>
                        <a:pt x="6849" y="18472"/>
                      </a:lnTo>
                      <a:lnTo>
                        <a:pt x="6585" y="18248"/>
                      </a:lnTo>
                      <a:lnTo>
                        <a:pt x="10076" y="14450"/>
                      </a:lnTo>
                      <a:lnTo>
                        <a:pt x="15805" y="20930"/>
                      </a:lnTo>
                      <a:lnTo>
                        <a:pt x="16134" y="21228"/>
                      </a:lnTo>
                      <a:lnTo>
                        <a:pt x="16463" y="21451"/>
                      </a:lnTo>
                      <a:lnTo>
                        <a:pt x="16859" y="21600"/>
                      </a:lnTo>
                      <a:lnTo>
                        <a:pt x="17583" y="21600"/>
                      </a:lnTo>
                      <a:lnTo>
                        <a:pt x="17912" y="21451"/>
                      </a:lnTo>
                      <a:lnTo>
                        <a:pt x="18307" y="21228"/>
                      </a:lnTo>
                      <a:lnTo>
                        <a:pt x="18637" y="20930"/>
                      </a:lnTo>
                      <a:lnTo>
                        <a:pt x="18900" y="20632"/>
                      </a:lnTo>
                      <a:lnTo>
                        <a:pt x="19098" y="20259"/>
                      </a:lnTo>
                      <a:lnTo>
                        <a:pt x="19229" y="19738"/>
                      </a:lnTo>
                      <a:lnTo>
                        <a:pt x="19229" y="18919"/>
                      </a:lnTo>
                      <a:lnTo>
                        <a:pt x="19098" y="18472"/>
                      </a:lnTo>
                      <a:lnTo>
                        <a:pt x="18900" y="18099"/>
                      </a:lnTo>
                      <a:lnTo>
                        <a:pt x="18637" y="17652"/>
                      </a:lnTo>
                      <a:lnTo>
                        <a:pt x="12907" y="11172"/>
                      </a:lnTo>
                      <a:lnTo>
                        <a:pt x="13961" y="9981"/>
                      </a:lnTo>
                      <a:lnTo>
                        <a:pt x="14488" y="10502"/>
                      </a:lnTo>
                      <a:lnTo>
                        <a:pt x="15080" y="10130"/>
                      </a:lnTo>
                      <a:lnTo>
                        <a:pt x="15805" y="10130"/>
                      </a:lnTo>
                      <a:lnTo>
                        <a:pt x="20678" y="4618"/>
                      </a:lnTo>
                      <a:lnTo>
                        <a:pt x="20678" y="4469"/>
                      </a:lnTo>
                      <a:lnTo>
                        <a:pt x="20810" y="4171"/>
                      </a:lnTo>
                      <a:lnTo>
                        <a:pt x="20941" y="4022"/>
                      </a:lnTo>
                      <a:lnTo>
                        <a:pt x="21139" y="3948"/>
                      </a:lnTo>
                      <a:lnTo>
                        <a:pt x="21402" y="3799"/>
                      </a:lnTo>
                      <a:lnTo>
                        <a:pt x="21600" y="3501"/>
                      </a:lnTo>
                      <a:lnTo>
                        <a:pt x="21600" y="2979"/>
                      </a:lnTo>
                      <a:lnTo>
                        <a:pt x="21402" y="2681"/>
                      </a:lnTo>
                      <a:close/>
                      <a:moveTo>
                        <a:pt x="17320" y="18770"/>
                      </a:moveTo>
                      <a:lnTo>
                        <a:pt x="17715" y="18919"/>
                      </a:lnTo>
                      <a:lnTo>
                        <a:pt x="17912" y="19068"/>
                      </a:lnTo>
                      <a:lnTo>
                        <a:pt x="18176" y="19291"/>
                      </a:lnTo>
                      <a:lnTo>
                        <a:pt x="18176" y="19961"/>
                      </a:lnTo>
                      <a:lnTo>
                        <a:pt x="17912" y="20259"/>
                      </a:lnTo>
                      <a:lnTo>
                        <a:pt x="17715" y="20557"/>
                      </a:lnTo>
                      <a:lnTo>
                        <a:pt x="17122" y="20557"/>
                      </a:lnTo>
                      <a:lnTo>
                        <a:pt x="16595" y="19961"/>
                      </a:lnTo>
                      <a:lnTo>
                        <a:pt x="16595" y="19291"/>
                      </a:lnTo>
                      <a:lnTo>
                        <a:pt x="16859" y="19068"/>
                      </a:lnTo>
                      <a:lnTo>
                        <a:pt x="17122" y="18919"/>
                      </a:lnTo>
                      <a:lnTo>
                        <a:pt x="17320" y="18770"/>
                      </a:lnTo>
                      <a:close/>
                      <a:moveTo>
                        <a:pt x="14554" y="7299"/>
                      </a:moveTo>
                      <a:lnTo>
                        <a:pt x="14224" y="6852"/>
                      </a:lnTo>
                      <a:lnTo>
                        <a:pt x="17912" y="2681"/>
                      </a:lnTo>
                      <a:lnTo>
                        <a:pt x="18307" y="3128"/>
                      </a:lnTo>
                      <a:lnTo>
                        <a:pt x="14554" y="7299"/>
                      </a:lnTo>
                      <a:close/>
                      <a:moveTo>
                        <a:pt x="15805" y="8640"/>
                      </a:moveTo>
                      <a:lnTo>
                        <a:pt x="15410" y="8268"/>
                      </a:lnTo>
                      <a:lnTo>
                        <a:pt x="19098" y="4022"/>
                      </a:lnTo>
                      <a:lnTo>
                        <a:pt x="19493" y="4469"/>
                      </a:lnTo>
                      <a:lnTo>
                        <a:pt x="15805" y="8640"/>
                      </a:lnTo>
                      <a:close/>
                    </a:path>
                  </a:pathLst>
                </a:custGeom>
                <a:gradFill flip="none" rotWithShape="1">
                  <a:gsLst>
                    <a:gs pos="0">
                      <a:srgbClr val="04AFF0"/>
                    </a:gs>
                    <a:gs pos="100000">
                      <a:srgbClr val="1C59F2"/>
                    </a:gs>
                  </a:gsLst>
                  <a:lin ang="27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dirty="0">
                    <a:ln>
                      <a:noFill/>
                    </a:ln>
                    <a:solidFill>
                      <a:prstClr val="white"/>
                    </a:solidFill>
                    <a:effectLst/>
                    <a:uLnTx/>
                    <a:uFillTx/>
                    <a:latin typeface="思源黑体 CN Light" panose="020B0300000000000000" pitchFamily="34" charset="-122"/>
                    <a:ea typeface="思源黑体 CN Bold" panose="020B0800000000000000" pitchFamily="34" charset="-122"/>
                    <a:cs typeface="+mn-cs"/>
                  </a:endParaRPr>
                </a:p>
              </p:txBody>
            </p:sp>
          </p:grpSp>
        </p:grpSp>
        <p:grpSp>
          <p:nvGrpSpPr>
            <p:cNvPr id="15" name="组合 14"/>
            <p:cNvGrpSpPr/>
            <p:nvPr/>
          </p:nvGrpSpPr>
          <p:grpSpPr>
            <a:xfrm>
              <a:off x="8138943" y="1762805"/>
              <a:ext cx="3287327" cy="961894"/>
              <a:chOff x="8138943" y="1762805"/>
              <a:chExt cx="3287327" cy="961894"/>
            </a:xfrm>
          </p:grpSpPr>
          <p:sp>
            <p:nvSpPr>
              <p:cNvPr id="16" name="文本框 15"/>
              <p:cNvSpPr txBox="1"/>
              <p:nvPr/>
            </p:nvSpPr>
            <p:spPr>
              <a:xfrm>
                <a:off x="8152858" y="2175638"/>
                <a:ext cx="3273412" cy="549061"/>
              </a:xfrm>
              <a:prstGeom prst="rect">
                <a:avLst/>
              </a:prstGeom>
              <a:noFill/>
            </p:spPr>
            <p:txBody>
              <a:bodyPr wrap="square" rtlCol="0">
                <a:spAutoFit/>
              </a:bodyPr>
              <a:lstStyle/>
              <a:p>
                <a:pPr defTabSz="457200">
                  <a:lnSpc>
                    <a:spcPct val="130000"/>
                  </a:lnSpc>
                </a:pPr>
                <a:r>
                  <a:rPr lang="zh-CN" altLang="en-US" sz="1200" dirty="0">
                    <a:solidFill>
                      <a:srgbClr val="595959"/>
                    </a:solidFill>
                    <a:latin typeface="思源黑体 CN Light" panose="020B0300000000000000" pitchFamily="34" charset="-122"/>
                    <a:ea typeface="思源黑体 CN Light" panose="020B0300000000000000" pitchFamily="34" charset="-122"/>
                  </a:rPr>
                  <a:t>点击此处添加文本内容，如关键词、部分简单介绍等。点击此处添加文本内容</a:t>
                </a:r>
                <a:r>
                  <a:rPr lang="en-US" altLang="zh-CN" sz="1200" dirty="0">
                    <a:solidFill>
                      <a:srgbClr val="595959"/>
                    </a:solidFill>
                    <a:latin typeface="思源黑体 CN Light" panose="020B0300000000000000" pitchFamily="34" charset="-122"/>
                    <a:ea typeface="思源黑体 CN Light" panose="020B0300000000000000" pitchFamily="34" charset="-122"/>
                  </a:rPr>
                  <a:t>.</a:t>
                </a:r>
                <a:endParaRPr lang="zh-CN" altLang="zh-CN" sz="1200" dirty="0">
                  <a:solidFill>
                    <a:srgbClr val="595959"/>
                  </a:solidFill>
                  <a:latin typeface="思源黑体 CN Light" panose="020B0300000000000000" pitchFamily="34" charset="-122"/>
                  <a:ea typeface="思源黑体 CN Light" panose="020B0300000000000000" pitchFamily="34" charset="-122"/>
                </a:endParaRPr>
              </a:p>
            </p:txBody>
          </p:sp>
          <p:sp>
            <p:nvSpPr>
              <p:cNvPr id="17" name="文本框 16"/>
              <p:cNvSpPr txBox="1"/>
              <p:nvPr/>
            </p:nvSpPr>
            <p:spPr>
              <a:xfrm>
                <a:off x="8138943" y="1762805"/>
                <a:ext cx="2245150" cy="400110"/>
              </a:xfrm>
              <a:prstGeom prst="rect">
                <a:avLst/>
              </a:prstGeom>
              <a:noFill/>
            </p:spPr>
            <p:txBody>
              <a:bodyPr wrap="square" rtlCol="0">
                <a:spAutoFit/>
              </a:bodyPr>
              <a:lstStyle/>
              <a:p>
                <a:r>
                  <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rPr>
                  <a:t>标题文字添加</a:t>
                </a:r>
                <a:endPar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endParaRPr>
              </a:p>
            </p:txBody>
          </p:sp>
        </p:grpSp>
      </p:grpSp>
      <p:grpSp>
        <p:nvGrpSpPr>
          <p:cNvPr id="22" name="组合 21"/>
          <p:cNvGrpSpPr/>
          <p:nvPr/>
        </p:nvGrpSpPr>
        <p:grpSpPr>
          <a:xfrm>
            <a:off x="5516441" y="3220909"/>
            <a:ext cx="5909829" cy="2165612"/>
            <a:chOff x="5516441" y="3220909"/>
            <a:chExt cx="5909829" cy="2165612"/>
          </a:xfrm>
        </p:grpSpPr>
        <p:grpSp>
          <p:nvGrpSpPr>
            <p:cNvPr id="23" name="组合 22"/>
            <p:cNvGrpSpPr/>
            <p:nvPr/>
          </p:nvGrpSpPr>
          <p:grpSpPr>
            <a:xfrm>
              <a:off x="5516441" y="3220909"/>
              <a:ext cx="1985067" cy="1897261"/>
              <a:chOff x="5516441" y="3220909"/>
              <a:chExt cx="1985067" cy="1897261"/>
            </a:xfrm>
          </p:grpSpPr>
          <p:sp>
            <p:nvSpPr>
              <p:cNvPr id="27" name="形状"/>
              <p:cNvSpPr/>
              <p:nvPr/>
            </p:nvSpPr>
            <p:spPr>
              <a:xfrm flipV="1">
                <a:off x="5766799" y="3220909"/>
                <a:ext cx="1734709" cy="1734709"/>
              </a:xfrm>
              <a:prstGeom prst="arc">
                <a:avLst/>
              </a:prstGeom>
              <a:noFill/>
              <a:ln w="6350" cap="flat" cmpd="sng" algn="ctr">
                <a:solidFill>
                  <a:sysClr val="windowText" lastClr="000000">
                    <a:lumMod val="75000"/>
                    <a:lumOff val="25000"/>
                  </a:sysClr>
                </a:solidFill>
                <a:prstDash val="solid"/>
                <a:round/>
                <a:headEnd type="stealth" w="lg" len="lg"/>
                <a:tailEnd type="stealth" w="lg" len="lg"/>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dirty="0">
                  <a:ln>
                    <a:noFill/>
                  </a:ln>
                  <a:solidFill>
                    <a:prstClr val="black"/>
                  </a:solidFill>
                  <a:effectLst/>
                  <a:uLnTx/>
                  <a:uFillTx/>
                  <a:latin typeface="思源黑体 CN Light" panose="020B0300000000000000" pitchFamily="34" charset="-122"/>
                  <a:ea typeface="思源黑体 CN Bold" panose="020B0800000000000000" pitchFamily="34" charset="-122"/>
                  <a:cs typeface="+mn-cs"/>
                </a:endParaRPr>
              </a:p>
            </p:txBody>
          </p:sp>
          <p:sp>
            <p:nvSpPr>
              <p:cNvPr id="28" name="形状"/>
              <p:cNvSpPr/>
              <p:nvPr/>
            </p:nvSpPr>
            <p:spPr>
              <a:xfrm rot="2700000">
                <a:off x="5516441" y="3959054"/>
                <a:ext cx="1159116" cy="1159116"/>
              </a:xfrm>
              <a:prstGeom prst="roundRect">
                <a:avLst>
                  <a:gd name="adj" fmla="val 8491"/>
                </a:avLst>
              </a:prstGeom>
              <a:solidFill>
                <a:sysClr val="window" lastClr="FFFFFF"/>
              </a:solidFill>
              <a:ln w="12700" cap="flat" cmpd="sng" algn="ctr">
                <a:noFill/>
                <a:prstDash val="solid"/>
                <a:miter lim="800000"/>
              </a:ln>
              <a:effectLst>
                <a:outerShdw blurRad="241300" dist="88900" dir="2700000" algn="tl" rotWithShape="0">
                  <a:prstClr val="black">
                    <a:alpha val="25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dirty="0">
                  <a:ln>
                    <a:noFill/>
                  </a:ln>
                  <a:solidFill>
                    <a:prstClr val="white"/>
                  </a:solidFill>
                  <a:effectLst/>
                  <a:uLnTx/>
                  <a:uFillTx/>
                  <a:latin typeface="思源黑体 CN Light" panose="020B0300000000000000" pitchFamily="34" charset="-122"/>
                  <a:ea typeface="思源黑体 CN Bold" panose="020B0800000000000000" pitchFamily="34" charset="-122"/>
                  <a:cs typeface="+mn-cs"/>
                </a:endParaRPr>
              </a:p>
            </p:txBody>
          </p:sp>
          <p:grpSp>
            <p:nvGrpSpPr>
              <p:cNvPr id="29" name="组合 28"/>
              <p:cNvGrpSpPr/>
              <p:nvPr/>
            </p:nvGrpSpPr>
            <p:grpSpPr>
              <a:xfrm>
                <a:off x="5905391" y="4367791"/>
                <a:ext cx="363309" cy="339663"/>
                <a:chOff x="5829614" y="4635037"/>
                <a:chExt cx="507741" cy="474694"/>
              </a:xfrm>
              <a:solidFill>
                <a:schemeClr val="tx1">
                  <a:lumMod val="75000"/>
                  <a:lumOff val="25000"/>
                </a:schemeClr>
              </a:solidFill>
            </p:grpSpPr>
            <p:sp>
              <p:nvSpPr>
                <p:cNvPr id="30" name="Freeform: Shape 11"/>
                <p:cNvSpPr/>
                <p:nvPr/>
              </p:nvSpPr>
              <p:spPr>
                <a:xfrm>
                  <a:off x="5958803" y="4950497"/>
                  <a:ext cx="252368" cy="159234"/>
                </a:xfrm>
                <a:custGeom>
                  <a:avLst/>
                  <a:gdLst/>
                  <a:ahLst/>
                  <a:cxnLst>
                    <a:cxn ang="0">
                      <a:pos x="wd2" y="hd2"/>
                    </a:cxn>
                    <a:cxn ang="5400000">
                      <a:pos x="wd2" y="hd2"/>
                    </a:cxn>
                    <a:cxn ang="10800000">
                      <a:pos x="wd2" y="hd2"/>
                    </a:cxn>
                    <a:cxn ang="16200000">
                      <a:pos x="wd2" y="hd2"/>
                    </a:cxn>
                  </a:cxnLst>
                  <a:rect l="0" t="0" r="r" b="b"/>
                  <a:pathLst>
                    <a:path w="21600" h="21600" extrusionOk="0">
                      <a:moveTo>
                        <a:pt x="0" y="8882"/>
                      </a:moveTo>
                      <a:lnTo>
                        <a:pt x="0" y="21600"/>
                      </a:lnTo>
                      <a:lnTo>
                        <a:pt x="21600" y="21600"/>
                      </a:lnTo>
                      <a:lnTo>
                        <a:pt x="21600" y="0"/>
                      </a:lnTo>
                      <a:lnTo>
                        <a:pt x="0" y="0"/>
                      </a:lnTo>
                      <a:lnTo>
                        <a:pt x="0" y="8882"/>
                      </a:lnTo>
                      <a:close/>
                      <a:moveTo>
                        <a:pt x="2556" y="4441"/>
                      </a:moveTo>
                      <a:lnTo>
                        <a:pt x="18788" y="4441"/>
                      </a:lnTo>
                      <a:lnTo>
                        <a:pt x="18788" y="8882"/>
                      </a:lnTo>
                      <a:lnTo>
                        <a:pt x="2556" y="8882"/>
                      </a:lnTo>
                      <a:lnTo>
                        <a:pt x="2556" y="4441"/>
                      </a:lnTo>
                      <a:close/>
                      <a:moveTo>
                        <a:pt x="2556" y="12920"/>
                      </a:moveTo>
                      <a:lnTo>
                        <a:pt x="18788" y="12920"/>
                      </a:lnTo>
                      <a:lnTo>
                        <a:pt x="18788" y="17361"/>
                      </a:lnTo>
                      <a:lnTo>
                        <a:pt x="2556" y="17361"/>
                      </a:lnTo>
                      <a:lnTo>
                        <a:pt x="2556" y="12920"/>
                      </a:ln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dirty="0">
                    <a:ln>
                      <a:noFill/>
                    </a:ln>
                    <a:solidFill>
                      <a:prstClr val="white"/>
                    </a:solidFill>
                    <a:effectLst/>
                    <a:uLnTx/>
                    <a:uFillTx/>
                    <a:latin typeface="思源黑体 CN Light" panose="020B0300000000000000" pitchFamily="34" charset="-122"/>
                    <a:ea typeface="思源黑体 CN Bold" panose="020B0800000000000000" pitchFamily="34" charset="-122"/>
                    <a:cs typeface="+mn-cs"/>
                  </a:endParaRPr>
                </a:p>
              </p:txBody>
            </p:sp>
            <p:sp>
              <p:nvSpPr>
                <p:cNvPr id="31" name="Freeform: Shape 12"/>
                <p:cNvSpPr/>
                <p:nvPr/>
              </p:nvSpPr>
              <p:spPr>
                <a:xfrm>
                  <a:off x="5958803" y="4635037"/>
                  <a:ext cx="252368" cy="156228"/>
                </a:xfrm>
                <a:custGeom>
                  <a:avLst/>
                  <a:gdLst/>
                  <a:ahLst/>
                  <a:cxnLst>
                    <a:cxn ang="0">
                      <a:pos x="wd2" y="hd2"/>
                    </a:cxn>
                    <a:cxn ang="5400000">
                      <a:pos x="wd2" y="hd2"/>
                    </a:cxn>
                    <a:cxn ang="10800000">
                      <a:pos x="wd2" y="hd2"/>
                    </a:cxn>
                    <a:cxn ang="16200000">
                      <a:pos x="wd2" y="hd2"/>
                    </a:cxn>
                  </a:cxnLst>
                  <a:rect l="0" t="0" r="r" b="b"/>
                  <a:pathLst>
                    <a:path w="21600" h="21600" extrusionOk="0">
                      <a:moveTo>
                        <a:pt x="21600" y="13166"/>
                      </a:moveTo>
                      <a:lnTo>
                        <a:pt x="21600" y="0"/>
                      </a:lnTo>
                      <a:lnTo>
                        <a:pt x="0" y="0"/>
                      </a:lnTo>
                      <a:lnTo>
                        <a:pt x="0" y="21600"/>
                      </a:lnTo>
                      <a:lnTo>
                        <a:pt x="21600" y="21600"/>
                      </a:lnTo>
                      <a:lnTo>
                        <a:pt x="21600" y="13166"/>
                      </a:ln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dirty="0">
                    <a:ln>
                      <a:noFill/>
                    </a:ln>
                    <a:solidFill>
                      <a:prstClr val="white"/>
                    </a:solidFill>
                    <a:effectLst/>
                    <a:uLnTx/>
                    <a:uFillTx/>
                    <a:latin typeface="思源黑体 CN Light" panose="020B0300000000000000" pitchFamily="34" charset="-122"/>
                    <a:ea typeface="思源黑体 CN Bold" panose="020B0800000000000000" pitchFamily="34" charset="-122"/>
                    <a:cs typeface="+mn-cs"/>
                  </a:endParaRPr>
                </a:p>
              </p:txBody>
            </p:sp>
            <p:sp>
              <p:nvSpPr>
                <p:cNvPr id="32" name="Freeform: Shape 13"/>
                <p:cNvSpPr/>
                <p:nvPr/>
              </p:nvSpPr>
              <p:spPr>
                <a:xfrm>
                  <a:off x="5829614" y="4728174"/>
                  <a:ext cx="507741" cy="285419"/>
                </a:xfrm>
                <a:custGeom>
                  <a:avLst/>
                  <a:gdLst/>
                  <a:ahLst/>
                  <a:cxnLst>
                    <a:cxn ang="0">
                      <a:pos x="wd2" y="hd2"/>
                    </a:cxn>
                    <a:cxn ang="5400000">
                      <a:pos x="wd2" y="hd2"/>
                    </a:cxn>
                    <a:cxn ang="10800000">
                      <a:pos x="wd2" y="hd2"/>
                    </a:cxn>
                    <a:cxn ang="16200000">
                      <a:pos x="wd2" y="hd2"/>
                    </a:cxn>
                  </a:cxnLst>
                  <a:rect l="0" t="0" r="r" b="b"/>
                  <a:pathLst>
                    <a:path w="21600" h="21600" extrusionOk="0">
                      <a:moveTo>
                        <a:pt x="18908" y="0"/>
                      </a:moveTo>
                      <a:lnTo>
                        <a:pt x="17562" y="0"/>
                      </a:lnTo>
                      <a:lnTo>
                        <a:pt x="17562" y="7162"/>
                      </a:lnTo>
                      <a:lnTo>
                        <a:pt x="4038" y="7162"/>
                      </a:lnTo>
                      <a:lnTo>
                        <a:pt x="4038" y="0"/>
                      </a:lnTo>
                      <a:lnTo>
                        <a:pt x="2692" y="0"/>
                      </a:lnTo>
                      <a:lnTo>
                        <a:pt x="2179" y="114"/>
                      </a:lnTo>
                      <a:lnTo>
                        <a:pt x="1731" y="341"/>
                      </a:lnTo>
                      <a:lnTo>
                        <a:pt x="1282" y="796"/>
                      </a:lnTo>
                      <a:lnTo>
                        <a:pt x="833" y="1364"/>
                      </a:lnTo>
                      <a:lnTo>
                        <a:pt x="449" y="2274"/>
                      </a:lnTo>
                      <a:lnTo>
                        <a:pt x="256" y="3069"/>
                      </a:lnTo>
                      <a:lnTo>
                        <a:pt x="0" y="4661"/>
                      </a:lnTo>
                      <a:lnTo>
                        <a:pt x="0" y="16598"/>
                      </a:lnTo>
                      <a:lnTo>
                        <a:pt x="128" y="17735"/>
                      </a:lnTo>
                      <a:lnTo>
                        <a:pt x="256" y="18531"/>
                      </a:lnTo>
                      <a:lnTo>
                        <a:pt x="449" y="19326"/>
                      </a:lnTo>
                      <a:lnTo>
                        <a:pt x="833" y="19895"/>
                      </a:lnTo>
                      <a:lnTo>
                        <a:pt x="1282" y="20577"/>
                      </a:lnTo>
                      <a:lnTo>
                        <a:pt x="1731" y="21145"/>
                      </a:lnTo>
                      <a:lnTo>
                        <a:pt x="2179" y="21373"/>
                      </a:lnTo>
                      <a:lnTo>
                        <a:pt x="2692" y="21600"/>
                      </a:lnTo>
                      <a:lnTo>
                        <a:pt x="4038" y="21600"/>
                      </a:lnTo>
                      <a:lnTo>
                        <a:pt x="4038" y="14438"/>
                      </a:lnTo>
                      <a:lnTo>
                        <a:pt x="17562" y="14438"/>
                      </a:lnTo>
                      <a:lnTo>
                        <a:pt x="17562" y="21600"/>
                      </a:lnTo>
                      <a:lnTo>
                        <a:pt x="18908" y="21600"/>
                      </a:lnTo>
                      <a:lnTo>
                        <a:pt x="19421" y="21373"/>
                      </a:lnTo>
                      <a:lnTo>
                        <a:pt x="19869" y="21145"/>
                      </a:lnTo>
                      <a:lnTo>
                        <a:pt x="20318" y="20577"/>
                      </a:lnTo>
                      <a:lnTo>
                        <a:pt x="20767" y="19895"/>
                      </a:lnTo>
                      <a:lnTo>
                        <a:pt x="21151" y="19326"/>
                      </a:lnTo>
                      <a:lnTo>
                        <a:pt x="21408" y="18531"/>
                      </a:lnTo>
                      <a:lnTo>
                        <a:pt x="21600" y="17735"/>
                      </a:lnTo>
                      <a:lnTo>
                        <a:pt x="21600" y="3865"/>
                      </a:lnTo>
                      <a:lnTo>
                        <a:pt x="21408" y="3069"/>
                      </a:lnTo>
                      <a:lnTo>
                        <a:pt x="21151" y="2274"/>
                      </a:lnTo>
                      <a:lnTo>
                        <a:pt x="20767" y="1364"/>
                      </a:lnTo>
                      <a:lnTo>
                        <a:pt x="20318" y="796"/>
                      </a:lnTo>
                      <a:lnTo>
                        <a:pt x="19869" y="341"/>
                      </a:lnTo>
                      <a:lnTo>
                        <a:pt x="19421" y="114"/>
                      </a:lnTo>
                      <a:lnTo>
                        <a:pt x="18908" y="0"/>
                      </a:ln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dirty="0">
                    <a:ln>
                      <a:noFill/>
                    </a:ln>
                    <a:solidFill>
                      <a:prstClr val="white"/>
                    </a:solidFill>
                    <a:effectLst/>
                    <a:uLnTx/>
                    <a:uFillTx/>
                    <a:latin typeface="思源黑体 CN Light" panose="020B0300000000000000" pitchFamily="34" charset="-122"/>
                    <a:ea typeface="思源黑体 CN Bold" panose="020B0800000000000000" pitchFamily="34" charset="-122"/>
                    <a:cs typeface="+mn-cs"/>
                  </a:endParaRPr>
                </a:p>
              </p:txBody>
            </p:sp>
          </p:grpSp>
        </p:grpSp>
        <p:grpSp>
          <p:nvGrpSpPr>
            <p:cNvPr id="24" name="组合 23"/>
            <p:cNvGrpSpPr/>
            <p:nvPr/>
          </p:nvGrpSpPr>
          <p:grpSpPr>
            <a:xfrm>
              <a:off x="8138943" y="4424627"/>
              <a:ext cx="3287327" cy="961894"/>
              <a:chOff x="8138943" y="1762805"/>
              <a:chExt cx="3287327" cy="961894"/>
            </a:xfrm>
          </p:grpSpPr>
          <p:sp>
            <p:nvSpPr>
              <p:cNvPr id="25" name="文本框 24"/>
              <p:cNvSpPr txBox="1"/>
              <p:nvPr/>
            </p:nvSpPr>
            <p:spPr>
              <a:xfrm>
                <a:off x="8152858" y="2175638"/>
                <a:ext cx="3273412" cy="549061"/>
              </a:xfrm>
              <a:prstGeom prst="rect">
                <a:avLst/>
              </a:prstGeom>
              <a:noFill/>
            </p:spPr>
            <p:txBody>
              <a:bodyPr wrap="square" rtlCol="0">
                <a:spAutoFit/>
              </a:bodyPr>
              <a:lstStyle/>
              <a:p>
                <a:pPr defTabSz="457200">
                  <a:lnSpc>
                    <a:spcPct val="130000"/>
                  </a:lnSpc>
                </a:pPr>
                <a:r>
                  <a:rPr lang="zh-CN" altLang="en-US" sz="1200" dirty="0">
                    <a:solidFill>
                      <a:srgbClr val="595959"/>
                    </a:solidFill>
                    <a:latin typeface="思源黑体 CN Light" panose="020B0300000000000000" pitchFamily="34" charset="-122"/>
                    <a:ea typeface="思源黑体 CN Light" panose="020B0300000000000000" pitchFamily="34" charset="-122"/>
                  </a:rPr>
                  <a:t>点击此处添加文本内容，如关键词、部分简单介绍等。点击此处添加文本内容</a:t>
                </a:r>
                <a:r>
                  <a:rPr lang="en-US" altLang="zh-CN" sz="1200" dirty="0">
                    <a:solidFill>
                      <a:srgbClr val="595959"/>
                    </a:solidFill>
                    <a:latin typeface="思源黑体 CN Light" panose="020B0300000000000000" pitchFamily="34" charset="-122"/>
                    <a:ea typeface="思源黑体 CN Light" panose="020B0300000000000000" pitchFamily="34" charset="-122"/>
                  </a:rPr>
                  <a:t>.</a:t>
                </a:r>
                <a:endParaRPr lang="zh-CN" altLang="zh-CN" sz="1200" dirty="0">
                  <a:solidFill>
                    <a:srgbClr val="595959"/>
                  </a:solidFill>
                  <a:latin typeface="思源黑体 CN Light" panose="020B0300000000000000" pitchFamily="34" charset="-122"/>
                  <a:ea typeface="思源黑体 CN Light" panose="020B0300000000000000" pitchFamily="34" charset="-122"/>
                </a:endParaRPr>
              </a:p>
            </p:txBody>
          </p:sp>
          <p:sp>
            <p:nvSpPr>
              <p:cNvPr id="26" name="文本框 25"/>
              <p:cNvSpPr txBox="1"/>
              <p:nvPr/>
            </p:nvSpPr>
            <p:spPr>
              <a:xfrm>
                <a:off x="8138943" y="1762805"/>
                <a:ext cx="2245150" cy="400110"/>
              </a:xfrm>
              <a:prstGeom prst="rect">
                <a:avLst/>
              </a:prstGeom>
              <a:noFill/>
            </p:spPr>
            <p:txBody>
              <a:bodyPr wrap="square" rtlCol="0">
                <a:spAutoFit/>
              </a:bodyPr>
              <a:lstStyle/>
              <a:p>
                <a:pPr defTabSz="457200"/>
                <a:r>
                  <a:rPr kumimoji="1" lang="zh-CN" altLang="en-US" sz="2000">
                    <a:solidFill>
                      <a:schemeClr val="tx1">
                        <a:lumMod val="75000"/>
                        <a:lumOff val="25000"/>
                      </a:schemeClr>
                    </a:solidFill>
                    <a:latin typeface="思源黑体 CN Bold" panose="020B0800000000000000" pitchFamily="34" charset="-122"/>
                    <a:ea typeface="思源黑体 CN Bold" panose="020B0800000000000000" pitchFamily="34" charset="-122"/>
                  </a:rPr>
                  <a:t>标题文字添加</a:t>
                </a:r>
                <a:endParaRPr kumimoji="1" lang="zh-CN" alt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endParaRPr>
              </a:p>
            </p:txBody>
          </p:sp>
        </p:grpSp>
      </p:grpSp>
      <p:grpSp>
        <p:nvGrpSpPr>
          <p:cNvPr id="33" name="组合 32"/>
          <p:cNvGrpSpPr/>
          <p:nvPr/>
        </p:nvGrpSpPr>
        <p:grpSpPr>
          <a:xfrm>
            <a:off x="898683" y="1762805"/>
            <a:ext cx="5776874" cy="2240134"/>
            <a:chOff x="898683" y="1762805"/>
            <a:chExt cx="5776874" cy="2240134"/>
          </a:xfrm>
        </p:grpSpPr>
        <p:grpSp>
          <p:nvGrpSpPr>
            <p:cNvPr id="34" name="组合 33"/>
            <p:cNvGrpSpPr/>
            <p:nvPr/>
          </p:nvGrpSpPr>
          <p:grpSpPr>
            <a:xfrm>
              <a:off x="4675746" y="2148616"/>
              <a:ext cx="1999811" cy="1854323"/>
              <a:chOff x="4675746" y="2148616"/>
              <a:chExt cx="1999811" cy="1854323"/>
            </a:xfrm>
          </p:grpSpPr>
          <p:sp>
            <p:nvSpPr>
              <p:cNvPr id="38" name="形状"/>
              <p:cNvSpPr/>
              <p:nvPr/>
            </p:nvSpPr>
            <p:spPr>
              <a:xfrm flipH="1">
                <a:off x="4675746" y="2268230"/>
                <a:ext cx="1734709" cy="1734709"/>
              </a:xfrm>
              <a:prstGeom prst="arc">
                <a:avLst/>
              </a:prstGeom>
              <a:noFill/>
              <a:ln w="6350" cap="flat" cmpd="sng" algn="ctr">
                <a:solidFill>
                  <a:sysClr val="windowText" lastClr="000000">
                    <a:lumMod val="75000"/>
                    <a:lumOff val="25000"/>
                  </a:sysClr>
                </a:solidFill>
                <a:prstDash val="solid"/>
                <a:round/>
                <a:headEnd type="stealth" w="lg" len="lg"/>
                <a:tailEnd type="stealth" w="lg" len="lg"/>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dirty="0">
                  <a:ln>
                    <a:noFill/>
                  </a:ln>
                  <a:solidFill>
                    <a:prstClr val="black"/>
                  </a:solidFill>
                  <a:effectLst/>
                  <a:uLnTx/>
                  <a:uFillTx/>
                  <a:latin typeface="思源黑体 CN Light" panose="020B0300000000000000" pitchFamily="34" charset="-122"/>
                  <a:ea typeface="思源黑体 CN Bold" panose="020B0800000000000000" pitchFamily="34" charset="-122"/>
                  <a:cs typeface="+mn-cs"/>
                </a:endParaRPr>
              </a:p>
            </p:txBody>
          </p:sp>
          <p:grpSp>
            <p:nvGrpSpPr>
              <p:cNvPr id="39" name="组合 38"/>
              <p:cNvGrpSpPr/>
              <p:nvPr/>
            </p:nvGrpSpPr>
            <p:grpSpPr>
              <a:xfrm>
                <a:off x="5516441" y="2148616"/>
                <a:ext cx="1159116" cy="1159116"/>
                <a:chOff x="5516441" y="2148616"/>
                <a:chExt cx="1159116" cy="1159116"/>
              </a:xfrm>
            </p:grpSpPr>
            <p:sp>
              <p:nvSpPr>
                <p:cNvPr id="40" name="形状"/>
                <p:cNvSpPr/>
                <p:nvPr/>
              </p:nvSpPr>
              <p:spPr>
                <a:xfrm rot="2700000">
                  <a:off x="5516441" y="2148616"/>
                  <a:ext cx="1159116" cy="1159116"/>
                </a:xfrm>
                <a:prstGeom prst="roundRect">
                  <a:avLst>
                    <a:gd name="adj" fmla="val 8491"/>
                  </a:avLst>
                </a:prstGeom>
                <a:solidFill>
                  <a:sysClr val="window" lastClr="FFFFFF"/>
                </a:solidFill>
                <a:ln w="12700" cap="flat" cmpd="sng" algn="ctr">
                  <a:noFill/>
                  <a:prstDash val="solid"/>
                  <a:miter lim="800000"/>
                </a:ln>
                <a:effectLst>
                  <a:outerShdw blurRad="241300" dist="88900" dir="2700000" algn="tl" rotWithShape="0">
                    <a:prstClr val="black">
                      <a:alpha val="25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dirty="0">
                    <a:ln>
                      <a:noFill/>
                    </a:ln>
                    <a:solidFill>
                      <a:prstClr val="white"/>
                    </a:solidFill>
                    <a:effectLst/>
                    <a:uLnTx/>
                    <a:uFillTx/>
                    <a:latin typeface="思源黑体 CN Light" panose="020B0300000000000000" pitchFamily="34" charset="-122"/>
                    <a:ea typeface="思源黑体 CN Bold" panose="020B0800000000000000" pitchFamily="34" charset="-122"/>
                    <a:cs typeface="+mn-cs"/>
                  </a:endParaRPr>
                </a:p>
              </p:txBody>
            </p:sp>
            <p:grpSp>
              <p:nvGrpSpPr>
                <p:cNvPr id="41" name="组合 40"/>
                <p:cNvGrpSpPr/>
                <p:nvPr/>
              </p:nvGrpSpPr>
              <p:grpSpPr>
                <a:xfrm>
                  <a:off x="5907813" y="2547830"/>
                  <a:ext cx="376373" cy="360689"/>
                  <a:chOff x="5830172" y="2093458"/>
                  <a:chExt cx="525998" cy="504079"/>
                </a:xfrm>
                <a:solidFill>
                  <a:schemeClr val="tx1">
                    <a:lumMod val="75000"/>
                    <a:lumOff val="25000"/>
                  </a:schemeClr>
                </a:solidFill>
              </p:grpSpPr>
              <p:sp>
                <p:nvSpPr>
                  <p:cNvPr id="42" name="Freeform: Shape 20"/>
                  <p:cNvSpPr/>
                  <p:nvPr/>
                </p:nvSpPr>
                <p:spPr>
                  <a:xfrm>
                    <a:off x="5906878" y="2310431"/>
                    <a:ext cx="201634" cy="287106"/>
                  </a:xfrm>
                  <a:custGeom>
                    <a:avLst/>
                    <a:gdLst/>
                    <a:ahLst/>
                    <a:cxnLst>
                      <a:cxn ang="0">
                        <a:pos x="wd2" y="hd2"/>
                      </a:cxn>
                      <a:cxn ang="5400000">
                        <a:pos x="wd2" y="hd2"/>
                      </a:cxn>
                      <a:cxn ang="10800000">
                        <a:pos x="wd2" y="hd2"/>
                      </a:cxn>
                      <a:cxn ang="16200000">
                        <a:pos x="wd2" y="hd2"/>
                      </a:cxn>
                    </a:cxnLst>
                    <a:rect l="0" t="0" r="r" b="b"/>
                    <a:pathLst>
                      <a:path w="21600" h="21600" extrusionOk="0">
                        <a:moveTo>
                          <a:pt x="14674" y="8295"/>
                        </a:moveTo>
                        <a:lnTo>
                          <a:pt x="14674" y="18972"/>
                        </a:lnTo>
                        <a:lnTo>
                          <a:pt x="14557" y="19465"/>
                        </a:lnTo>
                        <a:lnTo>
                          <a:pt x="14322" y="19957"/>
                        </a:lnTo>
                        <a:lnTo>
                          <a:pt x="13970" y="20368"/>
                        </a:lnTo>
                        <a:lnTo>
                          <a:pt x="13500" y="20779"/>
                        </a:lnTo>
                        <a:lnTo>
                          <a:pt x="12913" y="21107"/>
                        </a:lnTo>
                        <a:lnTo>
                          <a:pt x="12326" y="21354"/>
                        </a:lnTo>
                        <a:lnTo>
                          <a:pt x="11622" y="21518"/>
                        </a:lnTo>
                        <a:lnTo>
                          <a:pt x="10917" y="21600"/>
                        </a:lnTo>
                        <a:lnTo>
                          <a:pt x="10213" y="21518"/>
                        </a:lnTo>
                        <a:lnTo>
                          <a:pt x="9391" y="21354"/>
                        </a:lnTo>
                        <a:lnTo>
                          <a:pt x="8687" y="21107"/>
                        </a:lnTo>
                        <a:lnTo>
                          <a:pt x="8100" y="20779"/>
                        </a:lnTo>
                        <a:lnTo>
                          <a:pt x="7396" y="19957"/>
                        </a:lnTo>
                        <a:lnTo>
                          <a:pt x="7161" y="19465"/>
                        </a:lnTo>
                        <a:lnTo>
                          <a:pt x="7161" y="8295"/>
                        </a:lnTo>
                        <a:lnTo>
                          <a:pt x="1878" y="8295"/>
                        </a:lnTo>
                        <a:lnTo>
                          <a:pt x="1174" y="8213"/>
                        </a:lnTo>
                        <a:lnTo>
                          <a:pt x="587" y="8131"/>
                        </a:lnTo>
                        <a:lnTo>
                          <a:pt x="117" y="7802"/>
                        </a:lnTo>
                        <a:lnTo>
                          <a:pt x="0" y="7474"/>
                        </a:lnTo>
                        <a:lnTo>
                          <a:pt x="0" y="6735"/>
                        </a:lnTo>
                        <a:lnTo>
                          <a:pt x="352" y="6324"/>
                        </a:lnTo>
                        <a:lnTo>
                          <a:pt x="8100" y="903"/>
                        </a:lnTo>
                        <a:lnTo>
                          <a:pt x="8804" y="493"/>
                        </a:lnTo>
                        <a:lnTo>
                          <a:pt x="9391" y="164"/>
                        </a:lnTo>
                        <a:lnTo>
                          <a:pt x="10213" y="0"/>
                        </a:lnTo>
                        <a:lnTo>
                          <a:pt x="11504" y="0"/>
                        </a:lnTo>
                        <a:lnTo>
                          <a:pt x="12209" y="164"/>
                        </a:lnTo>
                        <a:lnTo>
                          <a:pt x="12913" y="493"/>
                        </a:lnTo>
                        <a:lnTo>
                          <a:pt x="13500" y="903"/>
                        </a:lnTo>
                        <a:lnTo>
                          <a:pt x="20896" y="5995"/>
                        </a:lnTo>
                        <a:lnTo>
                          <a:pt x="21365" y="6324"/>
                        </a:lnTo>
                        <a:lnTo>
                          <a:pt x="21600" y="6735"/>
                        </a:lnTo>
                        <a:lnTo>
                          <a:pt x="21600" y="7474"/>
                        </a:lnTo>
                        <a:lnTo>
                          <a:pt x="21365" y="7802"/>
                        </a:lnTo>
                        <a:lnTo>
                          <a:pt x="20896" y="7967"/>
                        </a:lnTo>
                        <a:lnTo>
                          <a:pt x="20309" y="8213"/>
                        </a:lnTo>
                        <a:lnTo>
                          <a:pt x="19487" y="8295"/>
                        </a:lnTo>
                        <a:lnTo>
                          <a:pt x="14674" y="8295"/>
                        </a:ln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dirty="0">
                      <a:ln>
                        <a:noFill/>
                      </a:ln>
                      <a:solidFill>
                        <a:prstClr val="white"/>
                      </a:solidFill>
                      <a:effectLst/>
                      <a:uLnTx/>
                      <a:uFillTx/>
                      <a:latin typeface="思源黑体 CN Light" panose="020B0300000000000000" pitchFamily="34" charset="-122"/>
                      <a:ea typeface="思源黑体 CN Bold" panose="020B0800000000000000" pitchFamily="34" charset="-122"/>
                      <a:cs typeface="+mn-cs"/>
                    </a:endParaRPr>
                  </a:p>
                </p:txBody>
              </p:sp>
              <p:sp>
                <p:nvSpPr>
                  <p:cNvPr id="43" name="Freeform: Shape 21"/>
                  <p:cNvSpPr/>
                  <p:nvPr/>
                </p:nvSpPr>
                <p:spPr>
                  <a:xfrm>
                    <a:off x="5830172" y="2093458"/>
                    <a:ext cx="525998" cy="368196"/>
                  </a:xfrm>
                  <a:custGeom>
                    <a:avLst/>
                    <a:gdLst/>
                    <a:ahLst/>
                    <a:cxnLst>
                      <a:cxn ang="0">
                        <a:pos x="wd2" y="hd2"/>
                      </a:cxn>
                      <a:cxn ang="5400000">
                        <a:pos x="wd2" y="hd2"/>
                      </a:cxn>
                      <a:cxn ang="10800000">
                        <a:pos x="wd2" y="hd2"/>
                      </a:cxn>
                      <a:cxn ang="16200000">
                        <a:pos x="wd2" y="hd2"/>
                      </a:cxn>
                    </a:cxnLst>
                    <a:rect l="0" t="0" r="r" b="b"/>
                    <a:pathLst>
                      <a:path w="21600" h="21600" extrusionOk="0">
                        <a:moveTo>
                          <a:pt x="17145" y="7843"/>
                        </a:moveTo>
                        <a:lnTo>
                          <a:pt x="17640" y="8036"/>
                        </a:lnTo>
                        <a:lnTo>
                          <a:pt x="18090" y="8164"/>
                        </a:lnTo>
                        <a:lnTo>
                          <a:pt x="18900" y="8743"/>
                        </a:lnTo>
                        <a:lnTo>
                          <a:pt x="19305" y="9064"/>
                        </a:lnTo>
                        <a:lnTo>
                          <a:pt x="19710" y="9450"/>
                        </a:lnTo>
                        <a:lnTo>
                          <a:pt x="20025" y="9836"/>
                        </a:lnTo>
                        <a:lnTo>
                          <a:pt x="20295" y="10350"/>
                        </a:lnTo>
                        <a:lnTo>
                          <a:pt x="20565" y="10736"/>
                        </a:lnTo>
                        <a:lnTo>
                          <a:pt x="20835" y="11250"/>
                        </a:lnTo>
                        <a:lnTo>
                          <a:pt x="21060" y="11764"/>
                        </a:lnTo>
                        <a:lnTo>
                          <a:pt x="21240" y="12279"/>
                        </a:lnTo>
                        <a:lnTo>
                          <a:pt x="21420" y="12857"/>
                        </a:lnTo>
                        <a:lnTo>
                          <a:pt x="21510" y="13436"/>
                        </a:lnTo>
                        <a:lnTo>
                          <a:pt x="21600" y="14079"/>
                        </a:lnTo>
                        <a:lnTo>
                          <a:pt x="21600" y="15236"/>
                        </a:lnTo>
                        <a:lnTo>
                          <a:pt x="21510" y="15879"/>
                        </a:lnTo>
                        <a:lnTo>
                          <a:pt x="21420" y="16457"/>
                        </a:lnTo>
                        <a:lnTo>
                          <a:pt x="21240" y="16971"/>
                        </a:lnTo>
                        <a:lnTo>
                          <a:pt x="20790" y="18129"/>
                        </a:lnTo>
                        <a:lnTo>
                          <a:pt x="20565" y="18579"/>
                        </a:lnTo>
                        <a:lnTo>
                          <a:pt x="20250" y="19093"/>
                        </a:lnTo>
                        <a:lnTo>
                          <a:pt x="19890" y="19543"/>
                        </a:lnTo>
                        <a:lnTo>
                          <a:pt x="19575" y="19929"/>
                        </a:lnTo>
                        <a:lnTo>
                          <a:pt x="19170" y="20250"/>
                        </a:lnTo>
                        <a:lnTo>
                          <a:pt x="18810" y="20571"/>
                        </a:lnTo>
                        <a:lnTo>
                          <a:pt x="18360" y="20893"/>
                        </a:lnTo>
                        <a:lnTo>
                          <a:pt x="17910" y="21150"/>
                        </a:lnTo>
                        <a:lnTo>
                          <a:pt x="17415" y="21279"/>
                        </a:lnTo>
                        <a:lnTo>
                          <a:pt x="16920" y="21471"/>
                        </a:lnTo>
                        <a:lnTo>
                          <a:pt x="16920" y="14143"/>
                        </a:lnTo>
                        <a:lnTo>
                          <a:pt x="16740" y="13564"/>
                        </a:lnTo>
                        <a:lnTo>
                          <a:pt x="16560" y="13050"/>
                        </a:lnTo>
                        <a:lnTo>
                          <a:pt x="16290" y="12536"/>
                        </a:lnTo>
                        <a:lnTo>
                          <a:pt x="15975" y="12214"/>
                        </a:lnTo>
                        <a:lnTo>
                          <a:pt x="15615" y="11893"/>
                        </a:lnTo>
                        <a:lnTo>
                          <a:pt x="15165" y="11764"/>
                        </a:lnTo>
                        <a:lnTo>
                          <a:pt x="14805" y="11700"/>
                        </a:lnTo>
                        <a:lnTo>
                          <a:pt x="14355" y="11764"/>
                        </a:lnTo>
                        <a:lnTo>
                          <a:pt x="13905" y="11893"/>
                        </a:lnTo>
                        <a:lnTo>
                          <a:pt x="13545" y="12214"/>
                        </a:lnTo>
                        <a:lnTo>
                          <a:pt x="13230" y="12536"/>
                        </a:lnTo>
                        <a:lnTo>
                          <a:pt x="12960" y="13050"/>
                        </a:lnTo>
                        <a:lnTo>
                          <a:pt x="12780" y="13564"/>
                        </a:lnTo>
                        <a:lnTo>
                          <a:pt x="12600" y="14143"/>
                        </a:lnTo>
                        <a:lnTo>
                          <a:pt x="12600" y="21600"/>
                        </a:lnTo>
                        <a:lnTo>
                          <a:pt x="9450" y="21600"/>
                        </a:lnTo>
                        <a:lnTo>
                          <a:pt x="9450" y="20250"/>
                        </a:lnTo>
                        <a:lnTo>
                          <a:pt x="10575" y="20250"/>
                        </a:lnTo>
                        <a:lnTo>
                          <a:pt x="11070" y="20121"/>
                        </a:lnTo>
                        <a:lnTo>
                          <a:pt x="11475" y="19929"/>
                        </a:lnTo>
                        <a:lnTo>
                          <a:pt x="11655" y="19671"/>
                        </a:lnTo>
                        <a:lnTo>
                          <a:pt x="11835" y="19479"/>
                        </a:lnTo>
                        <a:lnTo>
                          <a:pt x="11970" y="19221"/>
                        </a:lnTo>
                        <a:lnTo>
                          <a:pt x="12060" y="18964"/>
                        </a:lnTo>
                        <a:lnTo>
                          <a:pt x="12105" y="18321"/>
                        </a:lnTo>
                        <a:lnTo>
                          <a:pt x="12060" y="17807"/>
                        </a:lnTo>
                        <a:lnTo>
                          <a:pt x="11880" y="17229"/>
                        </a:lnTo>
                        <a:lnTo>
                          <a:pt x="11610" y="16650"/>
                        </a:lnTo>
                        <a:lnTo>
                          <a:pt x="8775" y="12729"/>
                        </a:lnTo>
                        <a:lnTo>
                          <a:pt x="8460" y="12214"/>
                        </a:lnTo>
                        <a:lnTo>
                          <a:pt x="8055" y="11893"/>
                        </a:lnTo>
                        <a:lnTo>
                          <a:pt x="7650" y="11764"/>
                        </a:lnTo>
                        <a:lnTo>
                          <a:pt x="7290" y="11700"/>
                        </a:lnTo>
                        <a:lnTo>
                          <a:pt x="6840" y="11764"/>
                        </a:lnTo>
                        <a:lnTo>
                          <a:pt x="6435" y="11893"/>
                        </a:lnTo>
                        <a:lnTo>
                          <a:pt x="6120" y="12214"/>
                        </a:lnTo>
                        <a:lnTo>
                          <a:pt x="5715" y="12729"/>
                        </a:lnTo>
                        <a:lnTo>
                          <a:pt x="2925" y="16650"/>
                        </a:lnTo>
                        <a:lnTo>
                          <a:pt x="2610" y="17229"/>
                        </a:lnTo>
                        <a:lnTo>
                          <a:pt x="2430" y="17871"/>
                        </a:lnTo>
                        <a:lnTo>
                          <a:pt x="2385" y="18450"/>
                        </a:lnTo>
                        <a:lnTo>
                          <a:pt x="2430" y="18964"/>
                        </a:lnTo>
                        <a:lnTo>
                          <a:pt x="2565" y="19286"/>
                        </a:lnTo>
                        <a:lnTo>
                          <a:pt x="2655" y="19543"/>
                        </a:lnTo>
                        <a:lnTo>
                          <a:pt x="2835" y="19671"/>
                        </a:lnTo>
                        <a:lnTo>
                          <a:pt x="3015" y="19929"/>
                        </a:lnTo>
                        <a:lnTo>
                          <a:pt x="3375" y="20186"/>
                        </a:lnTo>
                        <a:lnTo>
                          <a:pt x="3825" y="20250"/>
                        </a:lnTo>
                        <a:lnTo>
                          <a:pt x="5130" y="20250"/>
                        </a:lnTo>
                        <a:lnTo>
                          <a:pt x="5130" y="21536"/>
                        </a:lnTo>
                        <a:lnTo>
                          <a:pt x="4545" y="21471"/>
                        </a:lnTo>
                        <a:lnTo>
                          <a:pt x="4050" y="21279"/>
                        </a:lnTo>
                        <a:lnTo>
                          <a:pt x="3555" y="21021"/>
                        </a:lnTo>
                        <a:lnTo>
                          <a:pt x="3105" y="20829"/>
                        </a:lnTo>
                        <a:lnTo>
                          <a:pt x="2655" y="20507"/>
                        </a:lnTo>
                        <a:lnTo>
                          <a:pt x="2205" y="20121"/>
                        </a:lnTo>
                        <a:lnTo>
                          <a:pt x="1845" y="19671"/>
                        </a:lnTo>
                        <a:lnTo>
                          <a:pt x="1485" y="19286"/>
                        </a:lnTo>
                        <a:lnTo>
                          <a:pt x="1170" y="18771"/>
                        </a:lnTo>
                        <a:lnTo>
                          <a:pt x="900" y="18257"/>
                        </a:lnTo>
                        <a:lnTo>
                          <a:pt x="585" y="17679"/>
                        </a:lnTo>
                        <a:lnTo>
                          <a:pt x="360" y="17164"/>
                        </a:lnTo>
                        <a:lnTo>
                          <a:pt x="225" y="16521"/>
                        </a:lnTo>
                        <a:lnTo>
                          <a:pt x="90" y="15943"/>
                        </a:lnTo>
                        <a:lnTo>
                          <a:pt x="45" y="15236"/>
                        </a:lnTo>
                        <a:lnTo>
                          <a:pt x="0" y="14593"/>
                        </a:lnTo>
                        <a:lnTo>
                          <a:pt x="45" y="14079"/>
                        </a:lnTo>
                        <a:lnTo>
                          <a:pt x="90" y="13436"/>
                        </a:lnTo>
                        <a:lnTo>
                          <a:pt x="225" y="12857"/>
                        </a:lnTo>
                        <a:lnTo>
                          <a:pt x="315" y="12279"/>
                        </a:lnTo>
                        <a:lnTo>
                          <a:pt x="540" y="11764"/>
                        </a:lnTo>
                        <a:lnTo>
                          <a:pt x="720" y="11250"/>
                        </a:lnTo>
                        <a:lnTo>
                          <a:pt x="990" y="10736"/>
                        </a:lnTo>
                        <a:lnTo>
                          <a:pt x="1620" y="9836"/>
                        </a:lnTo>
                        <a:lnTo>
                          <a:pt x="2250" y="9064"/>
                        </a:lnTo>
                        <a:lnTo>
                          <a:pt x="2655" y="8743"/>
                        </a:lnTo>
                        <a:lnTo>
                          <a:pt x="3105" y="8486"/>
                        </a:lnTo>
                        <a:lnTo>
                          <a:pt x="3555" y="8164"/>
                        </a:lnTo>
                        <a:lnTo>
                          <a:pt x="4005" y="8036"/>
                        </a:lnTo>
                        <a:lnTo>
                          <a:pt x="4455" y="7843"/>
                        </a:lnTo>
                        <a:lnTo>
                          <a:pt x="4455" y="7586"/>
                        </a:lnTo>
                        <a:lnTo>
                          <a:pt x="4500" y="6879"/>
                        </a:lnTo>
                        <a:lnTo>
                          <a:pt x="4545" y="6107"/>
                        </a:lnTo>
                        <a:lnTo>
                          <a:pt x="4725" y="5400"/>
                        </a:lnTo>
                        <a:lnTo>
                          <a:pt x="4950" y="4693"/>
                        </a:lnTo>
                        <a:lnTo>
                          <a:pt x="5220" y="4050"/>
                        </a:lnTo>
                        <a:lnTo>
                          <a:pt x="5535" y="3407"/>
                        </a:lnTo>
                        <a:lnTo>
                          <a:pt x="5895" y="2764"/>
                        </a:lnTo>
                        <a:lnTo>
                          <a:pt x="6345" y="2314"/>
                        </a:lnTo>
                        <a:lnTo>
                          <a:pt x="6795" y="1736"/>
                        </a:lnTo>
                        <a:lnTo>
                          <a:pt x="7245" y="1350"/>
                        </a:lnTo>
                        <a:lnTo>
                          <a:pt x="7785" y="964"/>
                        </a:lnTo>
                        <a:lnTo>
                          <a:pt x="8325" y="643"/>
                        </a:lnTo>
                        <a:lnTo>
                          <a:pt x="9495" y="129"/>
                        </a:lnTo>
                        <a:lnTo>
                          <a:pt x="10170" y="64"/>
                        </a:lnTo>
                        <a:lnTo>
                          <a:pt x="10800" y="0"/>
                        </a:lnTo>
                        <a:lnTo>
                          <a:pt x="11475" y="64"/>
                        </a:lnTo>
                        <a:lnTo>
                          <a:pt x="12060" y="129"/>
                        </a:lnTo>
                        <a:lnTo>
                          <a:pt x="12690" y="386"/>
                        </a:lnTo>
                        <a:lnTo>
                          <a:pt x="13275" y="643"/>
                        </a:lnTo>
                        <a:lnTo>
                          <a:pt x="13860" y="964"/>
                        </a:lnTo>
                        <a:lnTo>
                          <a:pt x="14850" y="1736"/>
                        </a:lnTo>
                        <a:lnTo>
                          <a:pt x="15300" y="2314"/>
                        </a:lnTo>
                        <a:lnTo>
                          <a:pt x="15660" y="2764"/>
                        </a:lnTo>
                        <a:lnTo>
                          <a:pt x="16065" y="3407"/>
                        </a:lnTo>
                        <a:lnTo>
                          <a:pt x="16425" y="4050"/>
                        </a:lnTo>
                        <a:lnTo>
                          <a:pt x="16605" y="4693"/>
                        </a:lnTo>
                        <a:lnTo>
                          <a:pt x="16830" y="5400"/>
                        </a:lnTo>
                        <a:lnTo>
                          <a:pt x="17010" y="6107"/>
                        </a:lnTo>
                        <a:lnTo>
                          <a:pt x="17145" y="6879"/>
                        </a:lnTo>
                        <a:lnTo>
                          <a:pt x="17145" y="7843"/>
                        </a:ln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dirty="0">
                      <a:ln>
                        <a:noFill/>
                      </a:ln>
                      <a:solidFill>
                        <a:prstClr val="white"/>
                      </a:solidFill>
                      <a:effectLst/>
                      <a:uLnTx/>
                      <a:uFillTx/>
                      <a:latin typeface="思源黑体 CN Light" panose="020B0300000000000000" pitchFamily="34" charset="-122"/>
                      <a:ea typeface="思源黑体 CN Bold" panose="020B0800000000000000" pitchFamily="34" charset="-122"/>
                      <a:cs typeface="+mn-cs"/>
                    </a:endParaRPr>
                  </a:p>
                </p:txBody>
              </p:sp>
              <p:sp>
                <p:nvSpPr>
                  <p:cNvPr id="44" name="Freeform: Shape 22"/>
                  <p:cNvSpPr/>
                  <p:nvPr/>
                </p:nvSpPr>
                <p:spPr>
                  <a:xfrm>
                    <a:off x="6088787" y="2310431"/>
                    <a:ext cx="203825" cy="287106"/>
                  </a:xfrm>
                  <a:custGeom>
                    <a:avLst/>
                    <a:gdLst/>
                    <a:ahLst/>
                    <a:cxnLst>
                      <a:cxn ang="0">
                        <a:pos x="wd2" y="hd2"/>
                      </a:cxn>
                      <a:cxn ang="5400000">
                        <a:pos x="wd2" y="hd2"/>
                      </a:cxn>
                      <a:cxn ang="10800000">
                        <a:pos x="wd2" y="hd2"/>
                      </a:cxn>
                      <a:cxn ang="16200000">
                        <a:pos x="wd2" y="hd2"/>
                      </a:cxn>
                    </a:cxnLst>
                    <a:rect l="0" t="0" r="r" b="b"/>
                    <a:pathLst>
                      <a:path w="21600" h="21600" extrusionOk="0">
                        <a:moveTo>
                          <a:pt x="14711" y="13305"/>
                        </a:moveTo>
                        <a:lnTo>
                          <a:pt x="14711" y="2628"/>
                        </a:lnTo>
                        <a:lnTo>
                          <a:pt x="14595" y="2135"/>
                        </a:lnTo>
                        <a:lnTo>
                          <a:pt x="14361" y="1560"/>
                        </a:lnTo>
                        <a:lnTo>
                          <a:pt x="14011" y="1068"/>
                        </a:lnTo>
                        <a:lnTo>
                          <a:pt x="13544" y="657"/>
                        </a:lnTo>
                        <a:lnTo>
                          <a:pt x="12376" y="164"/>
                        </a:lnTo>
                        <a:lnTo>
                          <a:pt x="11676" y="0"/>
                        </a:lnTo>
                        <a:lnTo>
                          <a:pt x="10041" y="0"/>
                        </a:lnTo>
                        <a:lnTo>
                          <a:pt x="9341" y="164"/>
                        </a:lnTo>
                        <a:lnTo>
                          <a:pt x="8173" y="657"/>
                        </a:lnTo>
                        <a:lnTo>
                          <a:pt x="7706" y="1068"/>
                        </a:lnTo>
                        <a:lnTo>
                          <a:pt x="7472" y="1560"/>
                        </a:lnTo>
                        <a:lnTo>
                          <a:pt x="7239" y="2135"/>
                        </a:lnTo>
                        <a:lnTo>
                          <a:pt x="7239" y="13305"/>
                        </a:lnTo>
                        <a:lnTo>
                          <a:pt x="1284" y="13305"/>
                        </a:lnTo>
                        <a:lnTo>
                          <a:pt x="701" y="13469"/>
                        </a:lnTo>
                        <a:lnTo>
                          <a:pt x="234" y="13716"/>
                        </a:lnTo>
                        <a:lnTo>
                          <a:pt x="117" y="13962"/>
                        </a:lnTo>
                        <a:lnTo>
                          <a:pt x="0" y="14373"/>
                        </a:lnTo>
                        <a:lnTo>
                          <a:pt x="117" y="14701"/>
                        </a:lnTo>
                        <a:lnTo>
                          <a:pt x="350" y="15112"/>
                        </a:lnTo>
                        <a:lnTo>
                          <a:pt x="817" y="15522"/>
                        </a:lnTo>
                        <a:lnTo>
                          <a:pt x="8173" y="20614"/>
                        </a:lnTo>
                        <a:lnTo>
                          <a:pt x="8874" y="21025"/>
                        </a:lnTo>
                        <a:lnTo>
                          <a:pt x="9457" y="21271"/>
                        </a:lnTo>
                        <a:lnTo>
                          <a:pt x="10275" y="21518"/>
                        </a:lnTo>
                        <a:lnTo>
                          <a:pt x="10742" y="21600"/>
                        </a:lnTo>
                        <a:lnTo>
                          <a:pt x="11559" y="21518"/>
                        </a:lnTo>
                        <a:lnTo>
                          <a:pt x="12259" y="21271"/>
                        </a:lnTo>
                        <a:lnTo>
                          <a:pt x="12843" y="21025"/>
                        </a:lnTo>
                        <a:lnTo>
                          <a:pt x="13544" y="20614"/>
                        </a:lnTo>
                        <a:lnTo>
                          <a:pt x="20899" y="15522"/>
                        </a:lnTo>
                        <a:lnTo>
                          <a:pt x="21366" y="15194"/>
                        </a:lnTo>
                        <a:lnTo>
                          <a:pt x="21600" y="14373"/>
                        </a:lnTo>
                        <a:lnTo>
                          <a:pt x="21600" y="14044"/>
                        </a:lnTo>
                        <a:lnTo>
                          <a:pt x="21366" y="13798"/>
                        </a:lnTo>
                        <a:lnTo>
                          <a:pt x="20899" y="13469"/>
                        </a:lnTo>
                        <a:lnTo>
                          <a:pt x="20199" y="13305"/>
                        </a:lnTo>
                        <a:lnTo>
                          <a:pt x="14711" y="13305"/>
                        </a:ln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dirty="0">
                      <a:ln>
                        <a:noFill/>
                      </a:ln>
                      <a:solidFill>
                        <a:prstClr val="white"/>
                      </a:solidFill>
                      <a:effectLst/>
                      <a:uLnTx/>
                      <a:uFillTx/>
                      <a:latin typeface="思源黑体 CN Light" panose="020B0300000000000000" pitchFamily="34" charset="-122"/>
                      <a:ea typeface="思源黑体 CN Bold" panose="020B0800000000000000" pitchFamily="34" charset="-122"/>
                      <a:cs typeface="+mn-cs"/>
                    </a:endParaRPr>
                  </a:p>
                </p:txBody>
              </p:sp>
            </p:grpSp>
          </p:grpSp>
        </p:grpSp>
        <p:grpSp>
          <p:nvGrpSpPr>
            <p:cNvPr id="35" name="组合 34"/>
            <p:cNvGrpSpPr/>
            <p:nvPr/>
          </p:nvGrpSpPr>
          <p:grpSpPr>
            <a:xfrm flipH="1">
              <a:off x="898683" y="1762805"/>
              <a:ext cx="3287327" cy="961894"/>
              <a:chOff x="8138943" y="1762805"/>
              <a:chExt cx="3287327" cy="961894"/>
            </a:xfrm>
          </p:grpSpPr>
          <p:sp>
            <p:nvSpPr>
              <p:cNvPr id="36" name="文本框 35"/>
              <p:cNvSpPr txBox="1"/>
              <p:nvPr/>
            </p:nvSpPr>
            <p:spPr>
              <a:xfrm>
                <a:off x="8152858" y="2175638"/>
                <a:ext cx="3273412" cy="549061"/>
              </a:xfrm>
              <a:prstGeom prst="rect">
                <a:avLst/>
              </a:prstGeom>
              <a:noFill/>
            </p:spPr>
            <p:txBody>
              <a:bodyPr wrap="square" rtlCol="0">
                <a:spAutoFit/>
              </a:bodyPr>
              <a:lstStyle/>
              <a:p>
                <a:pPr algn="r" defTabSz="457200">
                  <a:lnSpc>
                    <a:spcPct val="130000"/>
                  </a:lnSpc>
                </a:pPr>
                <a:r>
                  <a:rPr lang="zh-CN" altLang="en-US" sz="1200" dirty="0">
                    <a:solidFill>
                      <a:schemeClr val="tx1">
                        <a:lumMod val="85000"/>
                        <a:lumOff val="15000"/>
                      </a:schemeClr>
                    </a:solidFill>
                    <a:latin typeface="思源黑体 CN Light" panose="020B0300000000000000" pitchFamily="34" charset="-122"/>
                    <a:ea typeface="思源黑体 CN Light" panose="020B0300000000000000" pitchFamily="34" charset="-122"/>
                  </a:rPr>
                  <a:t>点击此处添加文本内容，如关键词、部分简单介绍等。点击此处添加文本内容</a:t>
                </a:r>
                <a:r>
                  <a:rPr lang="en-US" altLang="zh-CN" sz="1200" dirty="0">
                    <a:solidFill>
                      <a:schemeClr val="tx1">
                        <a:lumMod val="85000"/>
                        <a:lumOff val="15000"/>
                      </a:schemeClr>
                    </a:solidFill>
                    <a:latin typeface="思源黑体 CN Light" panose="020B0300000000000000" pitchFamily="34" charset="-122"/>
                    <a:ea typeface="思源黑体 CN Light" panose="020B0300000000000000" pitchFamily="34" charset="-122"/>
                  </a:rPr>
                  <a:t>.</a:t>
                </a:r>
                <a:endParaRPr lang="zh-CN" altLang="zh-CN" sz="1200" dirty="0">
                  <a:solidFill>
                    <a:schemeClr val="tx1">
                      <a:lumMod val="85000"/>
                      <a:lumOff val="15000"/>
                    </a:schemeClr>
                  </a:solidFill>
                  <a:latin typeface="思源黑体 CN Light" panose="020B0300000000000000" pitchFamily="34" charset="-122"/>
                  <a:ea typeface="思源黑体 CN Light" panose="020B0300000000000000" pitchFamily="34" charset="-122"/>
                </a:endParaRPr>
              </a:p>
            </p:txBody>
          </p:sp>
          <p:sp>
            <p:nvSpPr>
              <p:cNvPr id="37" name="文本框 36"/>
              <p:cNvSpPr txBox="1"/>
              <p:nvPr/>
            </p:nvSpPr>
            <p:spPr>
              <a:xfrm>
                <a:off x="8138943" y="1762805"/>
                <a:ext cx="2245150" cy="400110"/>
              </a:xfrm>
              <a:prstGeom prst="rect">
                <a:avLst/>
              </a:prstGeom>
              <a:noFill/>
            </p:spPr>
            <p:txBody>
              <a:bodyPr wrap="square" rtlCol="0">
                <a:spAutoFit/>
              </a:bodyPr>
              <a:lstStyle/>
              <a:p>
                <a:pPr algn="r" defTabSz="457200"/>
                <a:r>
                  <a:rPr kumimoji="1" lang="zh-CN" altLang="en-US" sz="2000">
                    <a:solidFill>
                      <a:schemeClr val="tx1">
                        <a:lumMod val="75000"/>
                        <a:lumOff val="25000"/>
                      </a:schemeClr>
                    </a:solidFill>
                    <a:latin typeface="思源黑体 CN Bold" panose="020B0800000000000000" pitchFamily="34" charset="-122"/>
                    <a:ea typeface="思源黑体 CN Bold" panose="020B0800000000000000" pitchFamily="34" charset="-122"/>
                  </a:rPr>
                  <a:t>标题文字添加</a:t>
                </a:r>
                <a:endParaRPr kumimoji="1" lang="zh-CN" alt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endParaRPr>
              </a:p>
            </p:txBody>
          </p:sp>
        </p:grpSp>
      </p:grpSp>
      <p:grpSp>
        <p:nvGrpSpPr>
          <p:cNvPr id="45" name="组合 44"/>
          <p:cNvGrpSpPr/>
          <p:nvPr/>
        </p:nvGrpSpPr>
        <p:grpSpPr>
          <a:xfrm>
            <a:off x="898683" y="3048763"/>
            <a:ext cx="5511772" cy="2337758"/>
            <a:chOff x="898683" y="3048763"/>
            <a:chExt cx="5511772" cy="2337758"/>
          </a:xfrm>
        </p:grpSpPr>
        <p:grpSp>
          <p:nvGrpSpPr>
            <p:cNvPr id="46" name="组合 45"/>
            <p:cNvGrpSpPr/>
            <p:nvPr/>
          </p:nvGrpSpPr>
          <p:grpSpPr>
            <a:xfrm>
              <a:off x="4578626" y="3048763"/>
              <a:ext cx="1831829" cy="1906855"/>
              <a:chOff x="4578626" y="3048763"/>
              <a:chExt cx="1831829" cy="1906855"/>
            </a:xfrm>
          </p:grpSpPr>
          <p:sp>
            <p:nvSpPr>
              <p:cNvPr id="50" name="形状"/>
              <p:cNvSpPr/>
              <p:nvPr/>
            </p:nvSpPr>
            <p:spPr>
              <a:xfrm rot="10800000">
                <a:off x="4675746" y="3220909"/>
                <a:ext cx="1734709" cy="1734709"/>
              </a:xfrm>
              <a:prstGeom prst="arc">
                <a:avLst/>
              </a:prstGeom>
              <a:noFill/>
              <a:ln w="6350" cap="flat" cmpd="sng" algn="ctr">
                <a:solidFill>
                  <a:sysClr val="windowText" lastClr="000000">
                    <a:lumMod val="75000"/>
                    <a:lumOff val="25000"/>
                  </a:sysClr>
                </a:solidFill>
                <a:prstDash val="solid"/>
                <a:round/>
                <a:headEnd type="stealth" w="lg" len="lg"/>
                <a:tailEnd type="stealth" w="lg" len="lg"/>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dirty="0">
                  <a:ln>
                    <a:noFill/>
                  </a:ln>
                  <a:solidFill>
                    <a:prstClr val="black"/>
                  </a:solidFill>
                  <a:effectLst/>
                  <a:uLnTx/>
                  <a:uFillTx/>
                  <a:latin typeface="思源黑体 CN Light" panose="020B0300000000000000" pitchFamily="34" charset="-122"/>
                  <a:ea typeface="思源黑体 CN Bold" panose="020B0800000000000000" pitchFamily="34" charset="-122"/>
                  <a:cs typeface="+mn-cs"/>
                </a:endParaRPr>
              </a:p>
            </p:txBody>
          </p:sp>
          <p:grpSp>
            <p:nvGrpSpPr>
              <p:cNvPr id="51" name="组合 50"/>
              <p:cNvGrpSpPr/>
              <p:nvPr/>
            </p:nvGrpSpPr>
            <p:grpSpPr>
              <a:xfrm>
                <a:off x="4578626" y="3048763"/>
                <a:ext cx="1159116" cy="1159116"/>
                <a:chOff x="4578626" y="3048763"/>
                <a:chExt cx="1159116" cy="1159116"/>
              </a:xfrm>
            </p:grpSpPr>
            <p:sp>
              <p:nvSpPr>
                <p:cNvPr id="52" name="形状"/>
                <p:cNvSpPr/>
                <p:nvPr/>
              </p:nvSpPr>
              <p:spPr>
                <a:xfrm rot="2700000">
                  <a:off x="4578626" y="3048763"/>
                  <a:ext cx="1159116" cy="1159116"/>
                </a:xfrm>
                <a:prstGeom prst="roundRect">
                  <a:avLst>
                    <a:gd name="adj" fmla="val 8491"/>
                  </a:avLst>
                </a:prstGeom>
                <a:solidFill>
                  <a:sysClr val="window" lastClr="FFFFFF"/>
                </a:solidFill>
                <a:ln w="12700" cap="flat" cmpd="sng" algn="ctr">
                  <a:noFill/>
                  <a:prstDash val="solid"/>
                  <a:miter lim="800000"/>
                </a:ln>
                <a:effectLst>
                  <a:outerShdw blurRad="241300" dist="88900" dir="2700000" algn="tl" rotWithShape="0">
                    <a:prstClr val="black">
                      <a:alpha val="25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dirty="0">
                    <a:ln>
                      <a:noFill/>
                    </a:ln>
                    <a:solidFill>
                      <a:prstClr val="white"/>
                    </a:solidFill>
                    <a:effectLst/>
                    <a:uLnTx/>
                    <a:uFillTx/>
                    <a:latin typeface="思源黑体 CN Light" panose="020B0300000000000000" pitchFamily="34" charset="-122"/>
                    <a:ea typeface="思源黑体 CN Bold" panose="020B0800000000000000" pitchFamily="34" charset="-122"/>
                    <a:cs typeface="+mn-cs"/>
                  </a:endParaRPr>
                </a:p>
              </p:txBody>
            </p:sp>
            <p:sp>
              <p:nvSpPr>
                <p:cNvPr id="53" name="Freeform: Shape 7"/>
                <p:cNvSpPr/>
                <p:nvPr/>
              </p:nvSpPr>
              <p:spPr>
                <a:xfrm>
                  <a:off x="4962557" y="3466014"/>
                  <a:ext cx="391255" cy="324614"/>
                </a:xfrm>
                <a:custGeom>
                  <a:avLst/>
                  <a:gdLst/>
                  <a:ahLst/>
                  <a:cxnLst>
                    <a:cxn ang="0">
                      <a:pos x="wd2" y="hd2"/>
                    </a:cxn>
                    <a:cxn ang="5400000">
                      <a:pos x="wd2" y="hd2"/>
                    </a:cxn>
                    <a:cxn ang="10800000">
                      <a:pos x="wd2" y="hd2"/>
                    </a:cxn>
                    <a:cxn ang="16200000">
                      <a:pos x="wd2" y="hd2"/>
                    </a:cxn>
                  </a:cxnLst>
                  <a:rect l="0" t="0" r="r" b="b"/>
                  <a:pathLst>
                    <a:path w="21600" h="21600" extrusionOk="0">
                      <a:moveTo>
                        <a:pt x="19701" y="7033"/>
                      </a:moveTo>
                      <a:lnTo>
                        <a:pt x="19167" y="7176"/>
                      </a:lnTo>
                      <a:lnTo>
                        <a:pt x="18811" y="7535"/>
                      </a:lnTo>
                      <a:lnTo>
                        <a:pt x="18514" y="7894"/>
                      </a:lnTo>
                      <a:lnTo>
                        <a:pt x="18396" y="8611"/>
                      </a:lnTo>
                      <a:lnTo>
                        <a:pt x="18514" y="9114"/>
                      </a:lnTo>
                      <a:lnTo>
                        <a:pt x="18811" y="9616"/>
                      </a:lnTo>
                      <a:lnTo>
                        <a:pt x="19167" y="9903"/>
                      </a:lnTo>
                      <a:lnTo>
                        <a:pt x="19701" y="9975"/>
                      </a:lnTo>
                      <a:lnTo>
                        <a:pt x="20116" y="9903"/>
                      </a:lnTo>
                      <a:lnTo>
                        <a:pt x="20532" y="9616"/>
                      </a:lnTo>
                      <a:lnTo>
                        <a:pt x="20769" y="9114"/>
                      </a:lnTo>
                      <a:lnTo>
                        <a:pt x="20888" y="8611"/>
                      </a:lnTo>
                      <a:lnTo>
                        <a:pt x="20769" y="7894"/>
                      </a:lnTo>
                      <a:lnTo>
                        <a:pt x="20532" y="7535"/>
                      </a:lnTo>
                      <a:lnTo>
                        <a:pt x="20116" y="7176"/>
                      </a:lnTo>
                      <a:lnTo>
                        <a:pt x="19701" y="7033"/>
                      </a:lnTo>
                      <a:close/>
                      <a:moveTo>
                        <a:pt x="2077" y="7033"/>
                      </a:moveTo>
                      <a:lnTo>
                        <a:pt x="1484" y="7176"/>
                      </a:lnTo>
                      <a:lnTo>
                        <a:pt x="890" y="7894"/>
                      </a:lnTo>
                      <a:lnTo>
                        <a:pt x="771" y="8611"/>
                      </a:lnTo>
                      <a:lnTo>
                        <a:pt x="890" y="9114"/>
                      </a:lnTo>
                      <a:lnTo>
                        <a:pt x="1187" y="9616"/>
                      </a:lnTo>
                      <a:lnTo>
                        <a:pt x="1484" y="9903"/>
                      </a:lnTo>
                      <a:lnTo>
                        <a:pt x="2077" y="9975"/>
                      </a:lnTo>
                      <a:lnTo>
                        <a:pt x="2492" y="9903"/>
                      </a:lnTo>
                      <a:lnTo>
                        <a:pt x="2908" y="9616"/>
                      </a:lnTo>
                      <a:lnTo>
                        <a:pt x="3145" y="9114"/>
                      </a:lnTo>
                      <a:lnTo>
                        <a:pt x="3204" y="8611"/>
                      </a:lnTo>
                      <a:lnTo>
                        <a:pt x="3145" y="7894"/>
                      </a:lnTo>
                      <a:lnTo>
                        <a:pt x="2908" y="7535"/>
                      </a:lnTo>
                      <a:lnTo>
                        <a:pt x="2492" y="7176"/>
                      </a:lnTo>
                      <a:lnTo>
                        <a:pt x="2077" y="7033"/>
                      </a:lnTo>
                      <a:close/>
                      <a:moveTo>
                        <a:pt x="16022" y="4306"/>
                      </a:moveTo>
                      <a:lnTo>
                        <a:pt x="15607" y="4449"/>
                      </a:lnTo>
                      <a:lnTo>
                        <a:pt x="15310" y="4521"/>
                      </a:lnTo>
                      <a:lnTo>
                        <a:pt x="14954" y="4664"/>
                      </a:lnTo>
                      <a:lnTo>
                        <a:pt x="14716" y="4951"/>
                      </a:lnTo>
                      <a:lnTo>
                        <a:pt x="14538" y="5310"/>
                      </a:lnTo>
                      <a:lnTo>
                        <a:pt x="14301" y="5741"/>
                      </a:lnTo>
                      <a:lnTo>
                        <a:pt x="14182" y="6100"/>
                      </a:lnTo>
                      <a:lnTo>
                        <a:pt x="14182" y="7033"/>
                      </a:lnTo>
                      <a:lnTo>
                        <a:pt x="14301" y="7391"/>
                      </a:lnTo>
                      <a:lnTo>
                        <a:pt x="14538" y="7822"/>
                      </a:lnTo>
                      <a:lnTo>
                        <a:pt x="14954" y="8324"/>
                      </a:lnTo>
                      <a:lnTo>
                        <a:pt x="15310" y="8611"/>
                      </a:lnTo>
                      <a:lnTo>
                        <a:pt x="15607" y="8683"/>
                      </a:lnTo>
                      <a:lnTo>
                        <a:pt x="16378" y="8683"/>
                      </a:lnTo>
                      <a:lnTo>
                        <a:pt x="16675" y="8611"/>
                      </a:lnTo>
                      <a:lnTo>
                        <a:pt x="17031" y="8324"/>
                      </a:lnTo>
                      <a:lnTo>
                        <a:pt x="17327" y="8037"/>
                      </a:lnTo>
                      <a:lnTo>
                        <a:pt x="17565" y="7822"/>
                      </a:lnTo>
                      <a:lnTo>
                        <a:pt x="17624" y="7391"/>
                      </a:lnTo>
                      <a:lnTo>
                        <a:pt x="17743" y="7033"/>
                      </a:lnTo>
                      <a:lnTo>
                        <a:pt x="17862" y="6530"/>
                      </a:lnTo>
                      <a:lnTo>
                        <a:pt x="17743" y="6100"/>
                      </a:lnTo>
                      <a:lnTo>
                        <a:pt x="17624" y="5741"/>
                      </a:lnTo>
                      <a:lnTo>
                        <a:pt x="17565" y="5310"/>
                      </a:lnTo>
                      <a:lnTo>
                        <a:pt x="17327" y="4951"/>
                      </a:lnTo>
                      <a:lnTo>
                        <a:pt x="17031" y="4664"/>
                      </a:lnTo>
                      <a:lnTo>
                        <a:pt x="16675" y="4521"/>
                      </a:lnTo>
                      <a:lnTo>
                        <a:pt x="16378" y="4449"/>
                      </a:lnTo>
                      <a:lnTo>
                        <a:pt x="16022" y="4306"/>
                      </a:lnTo>
                      <a:close/>
                      <a:moveTo>
                        <a:pt x="21600" y="17797"/>
                      </a:moveTo>
                      <a:lnTo>
                        <a:pt x="19582" y="17797"/>
                      </a:lnTo>
                      <a:lnTo>
                        <a:pt x="19582" y="12630"/>
                      </a:lnTo>
                      <a:lnTo>
                        <a:pt x="19464" y="11984"/>
                      </a:lnTo>
                      <a:lnTo>
                        <a:pt x="19048" y="10908"/>
                      </a:lnTo>
                      <a:lnTo>
                        <a:pt x="19701" y="10764"/>
                      </a:lnTo>
                      <a:lnTo>
                        <a:pt x="19998" y="10908"/>
                      </a:lnTo>
                      <a:lnTo>
                        <a:pt x="20473" y="11051"/>
                      </a:lnTo>
                      <a:lnTo>
                        <a:pt x="20769" y="11338"/>
                      </a:lnTo>
                      <a:lnTo>
                        <a:pt x="21066" y="11553"/>
                      </a:lnTo>
                      <a:lnTo>
                        <a:pt x="21303" y="11984"/>
                      </a:lnTo>
                      <a:lnTo>
                        <a:pt x="21541" y="12343"/>
                      </a:lnTo>
                      <a:lnTo>
                        <a:pt x="21600" y="12773"/>
                      </a:lnTo>
                      <a:lnTo>
                        <a:pt x="21600" y="17797"/>
                      </a:lnTo>
                      <a:close/>
                      <a:moveTo>
                        <a:pt x="5697" y="4306"/>
                      </a:moveTo>
                      <a:lnTo>
                        <a:pt x="5281" y="4449"/>
                      </a:lnTo>
                      <a:lnTo>
                        <a:pt x="4925" y="4521"/>
                      </a:lnTo>
                      <a:lnTo>
                        <a:pt x="4629" y="4664"/>
                      </a:lnTo>
                      <a:lnTo>
                        <a:pt x="4391" y="4951"/>
                      </a:lnTo>
                      <a:lnTo>
                        <a:pt x="4213" y="5310"/>
                      </a:lnTo>
                      <a:lnTo>
                        <a:pt x="3976" y="5741"/>
                      </a:lnTo>
                      <a:lnTo>
                        <a:pt x="3857" y="6100"/>
                      </a:lnTo>
                      <a:lnTo>
                        <a:pt x="3857" y="7033"/>
                      </a:lnTo>
                      <a:lnTo>
                        <a:pt x="3976" y="7391"/>
                      </a:lnTo>
                      <a:lnTo>
                        <a:pt x="4213" y="7822"/>
                      </a:lnTo>
                      <a:lnTo>
                        <a:pt x="4629" y="8324"/>
                      </a:lnTo>
                      <a:lnTo>
                        <a:pt x="4925" y="8611"/>
                      </a:lnTo>
                      <a:lnTo>
                        <a:pt x="5281" y="8683"/>
                      </a:lnTo>
                      <a:lnTo>
                        <a:pt x="6053" y="8683"/>
                      </a:lnTo>
                      <a:lnTo>
                        <a:pt x="6349" y="8611"/>
                      </a:lnTo>
                      <a:lnTo>
                        <a:pt x="6646" y="8324"/>
                      </a:lnTo>
                      <a:lnTo>
                        <a:pt x="7002" y="8037"/>
                      </a:lnTo>
                      <a:lnTo>
                        <a:pt x="7240" y="7822"/>
                      </a:lnTo>
                      <a:lnTo>
                        <a:pt x="7299" y="7391"/>
                      </a:lnTo>
                      <a:lnTo>
                        <a:pt x="7418" y="7033"/>
                      </a:lnTo>
                      <a:lnTo>
                        <a:pt x="7536" y="6530"/>
                      </a:lnTo>
                      <a:lnTo>
                        <a:pt x="7418" y="6100"/>
                      </a:lnTo>
                      <a:lnTo>
                        <a:pt x="7299" y="5741"/>
                      </a:lnTo>
                      <a:lnTo>
                        <a:pt x="7240" y="5310"/>
                      </a:lnTo>
                      <a:lnTo>
                        <a:pt x="7002" y="4951"/>
                      </a:lnTo>
                      <a:lnTo>
                        <a:pt x="6646" y="4664"/>
                      </a:lnTo>
                      <a:lnTo>
                        <a:pt x="6349" y="4521"/>
                      </a:lnTo>
                      <a:lnTo>
                        <a:pt x="6053" y="4449"/>
                      </a:lnTo>
                      <a:lnTo>
                        <a:pt x="5697" y="4306"/>
                      </a:lnTo>
                      <a:close/>
                      <a:moveTo>
                        <a:pt x="2077" y="10764"/>
                      </a:moveTo>
                      <a:lnTo>
                        <a:pt x="2611" y="10908"/>
                      </a:lnTo>
                      <a:lnTo>
                        <a:pt x="2255" y="11984"/>
                      </a:lnTo>
                      <a:lnTo>
                        <a:pt x="2136" y="12630"/>
                      </a:lnTo>
                      <a:lnTo>
                        <a:pt x="2077" y="13132"/>
                      </a:lnTo>
                      <a:lnTo>
                        <a:pt x="2077" y="17797"/>
                      </a:lnTo>
                      <a:lnTo>
                        <a:pt x="0" y="17797"/>
                      </a:lnTo>
                      <a:lnTo>
                        <a:pt x="0" y="12773"/>
                      </a:lnTo>
                      <a:lnTo>
                        <a:pt x="119" y="12343"/>
                      </a:lnTo>
                      <a:lnTo>
                        <a:pt x="356" y="11984"/>
                      </a:lnTo>
                      <a:lnTo>
                        <a:pt x="534" y="11553"/>
                      </a:lnTo>
                      <a:lnTo>
                        <a:pt x="890" y="11338"/>
                      </a:lnTo>
                      <a:lnTo>
                        <a:pt x="1187" y="11051"/>
                      </a:lnTo>
                      <a:lnTo>
                        <a:pt x="1602" y="10908"/>
                      </a:lnTo>
                      <a:lnTo>
                        <a:pt x="2077" y="10764"/>
                      </a:lnTo>
                      <a:close/>
                      <a:moveTo>
                        <a:pt x="10859" y="0"/>
                      </a:moveTo>
                      <a:lnTo>
                        <a:pt x="10325" y="0"/>
                      </a:lnTo>
                      <a:lnTo>
                        <a:pt x="9791" y="287"/>
                      </a:lnTo>
                      <a:lnTo>
                        <a:pt x="9376" y="502"/>
                      </a:lnTo>
                      <a:lnTo>
                        <a:pt x="8960" y="933"/>
                      </a:lnTo>
                      <a:lnTo>
                        <a:pt x="8604" y="1435"/>
                      </a:lnTo>
                      <a:lnTo>
                        <a:pt x="8367" y="1938"/>
                      </a:lnTo>
                      <a:lnTo>
                        <a:pt x="8189" y="2583"/>
                      </a:lnTo>
                      <a:lnTo>
                        <a:pt x="8189" y="3875"/>
                      </a:lnTo>
                      <a:lnTo>
                        <a:pt x="8367" y="4449"/>
                      </a:lnTo>
                      <a:lnTo>
                        <a:pt x="8604" y="5095"/>
                      </a:lnTo>
                      <a:lnTo>
                        <a:pt x="8960" y="5454"/>
                      </a:lnTo>
                      <a:lnTo>
                        <a:pt x="9376" y="5813"/>
                      </a:lnTo>
                      <a:lnTo>
                        <a:pt x="9791" y="6243"/>
                      </a:lnTo>
                      <a:lnTo>
                        <a:pt x="10859" y="6530"/>
                      </a:lnTo>
                      <a:lnTo>
                        <a:pt x="11393" y="6387"/>
                      </a:lnTo>
                      <a:lnTo>
                        <a:pt x="11868" y="6243"/>
                      </a:lnTo>
                      <a:lnTo>
                        <a:pt x="12402" y="5813"/>
                      </a:lnTo>
                      <a:lnTo>
                        <a:pt x="12996" y="5095"/>
                      </a:lnTo>
                      <a:lnTo>
                        <a:pt x="13352" y="4449"/>
                      </a:lnTo>
                      <a:lnTo>
                        <a:pt x="13470" y="3875"/>
                      </a:lnTo>
                      <a:lnTo>
                        <a:pt x="13589" y="3229"/>
                      </a:lnTo>
                      <a:lnTo>
                        <a:pt x="13352" y="1938"/>
                      </a:lnTo>
                      <a:lnTo>
                        <a:pt x="12996" y="1435"/>
                      </a:lnTo>
                      <a:lnTo>
                        <a:pt x="12699" y="933"/>
                      </a:lnTo>
                      <a:lnTo>
                        <a:pt x="12402" y="502"/>
                      </a:lnTo>
                      <a:lnTo>
                        <a:pt x="11868" y="287"/>
                      </a:lnTo>
                      <a:lnTo>
                        <a:pt x="11393" y="0"/>
                      </a:lnTo>
                      <a:lnTo>
                        <a:pt x="10859" y="0"/>
                      </a:lnTo>
                      <a:close/>
                      <a:moveTo>
                        <a:pt x="18930" y="19519"/>
                      </a:moveTo>
                      <a:lnTo>
                        <a:pt x="15725" y="19519"/>
                      </a:lnTo>
                      <a:lnTo>
                        <a:pt x="15725" y="11697"/>
                      </a:lnTo>
                      <a:lnTo>
                        <a:pt x="15607" y="11051"/>
                      </a:lnTo>
                      <a:lnTo>
                        <a:pt x="15369" y="10405"/>
                      </a:lnTo>
                      <a:lnTo>
                        <a:pt x="15191" y="9759"/>
                      </a:lnTo>
                      <a:lnTo>
                        <a:pt x="15607" y="9616"/>
                      </a:lnTo>
                      <a:lnTo>
                        <a:pt x="16022" y="9616"/>
                      </a:lnTo>
                      <a:lnTo>
                        <a:pt x="17090" y="9903"/>
                      </a:lnTo>
                      <a:lnTo>
                        <a:pt x="17624" y="10262"/>
                      </a:lnTo>
                      <a:lnTo>
                        <a:pt x="18099" y="10692"/>
                      </a:lnTo>
                      <a:lnTo>
                        <a:pt x="18396" y="11195"/>
                      </a:lnTo>
                      <a:lnTo>
                        <a:pt x="18752" y="11841"/>
                      </a:lnTo>
                      <a:lnTo>
                        <a:pt x="18811" y="12486"/>
                      </a:lnTo>
                      <a:lnTo>
                        <a:pt x="18930" y="13132"/>
                      </a:lnTo>
                      <a:lnTo>
                        <a:pt x="18930" y="19519"/>
                      </a:lnTo>
                      <a:close/>
                      <a:moveTo>
                        <a:pt x="5934" y="12486"/>
                      </a:moveTo>
                      <a:lnTo>
                        <a:pt x="5934" y="19519"/>
                      </a:lnTo>
                      <a:lnTo>
                        <a:pt x="2670" y="19519"/>
                      </a:lnTo>
                      <a:lnTo>
                        <a:pt x="2670" y="13132"/>
                      </a:lnTo>
                      <a:lnTo>
                        <a:pt x="2789" y="12486"/>
                      </a:lnTo>
                      <a:lnTo>
                        <a:pt x="3026" y="11841"/>
                      </a:lnTo>
                      <a:lnTo>
                        <a:pt x="3204" y="11195"/>
                      </a:lnTo>
                      <a:lnTo>
                        <a:pt x="3560" y="10692"/>
                      </a:lnTo>
                      <a:lnTo>
                        <a:pt x="3976" y="10262"/>
                      </a:lnTo>
                      <a:lnTo>
                        <a:pt x="4510" y="9903"/>
                      </a:lnTo>
                      <a:lnTo>
                        <a:pt x="5044" y="9759"/>
                      </a:lnTo>
                      <a:lnTo>
                        <a:pt x="5697" y="9616"/>
                      </a:lnTo>
                      <a:lnTo>
                        <a:pt x="6112" y="9616"/>
                      </a:lnTo>
                      <a:lnTo>
                        <a:pt x="6468" y="9759"/>
                      </a:lnTo>
                      <a:lnTo>
                        <a:pt x="6231" y="10405"/>
                      </a:lnTo>
                      <a:lnTo>
                        <a:pt x="6053" y="11051"/>
                      </a:lnTo>
                      <a:lnTo>
                        <a:pt x="5934" y="11697"/>
                      </a:lnTo>
                      <a:lnTo>
                        <a:pt x="5934" y="12486"/>
                      </a:lnTo>
                      <a:close/>
                      <a:moveTo>
                        <a:pt x="6587" y="21600"/>
                      </a:moveTo>
                      <a:lnTo>
                        <a:pt x="15073" y="21600"/>
                      </a:lnTo>
                      <a:lnTo>
                        <a:pt x="15073" y="12486"/>
                      </a:lnTo>
                      <a:lnTo>
                        <a:pt x="14954" y="11410"/>
                      </a:lnTo>
                      <a:lnTo>
                        <a:pt x="14716" y="10405"/>
                      </a:lnTo>
                      <a:lnTo>
                        <a:pt x="14301" y="9616"/>
                      </a:lnTo>
                      <a:lnTo>
                        <a:pt x="13767" y="8827"/>
                      </a:lnTo>
                      <a:lnTo>
                        <a:pt x="13233" y="8181"/>
                      </a:lnTo>
                      <a:lnTo>
                        <a:pt x="12462" y="7822"/>
                      </a:lnTo>
                      <a:lnTo>
                        <a:pt x="11749" y="7391"/>
                      </a:lnTo>
                      <a:lnTo>
                        <a:pt x="10859" y="7248"/>
                      </a:lnTo>
                      <a:lnTo>
                        <a:pt x="10029" y="7391"/>
                      </a:lnTo>
                      <a:lnTo>
                        <a:pt x="9138" y="7822"/>
                      </a:lnTo>
                      <a:lnTo>
                        <a:pt x="8486" y="8181"/>
                      </a:lnTo>
                      <a:lnTo>
                        <a:pt x="7833" y="8827"/>
                      </a:lnTo>
                      <a:lnTo>
                        <a:pt x="7299" y="9616"/>
                      </a:lnTo>
                      <a:lnTo>
                        <a:pt x="6884" y="10405"/>
                      </a:lnTo>
                      <a:lnTo>
                        <a:pt x="6646" y="11410"/>
                      </a:lnTo>
                      <a:lnTo>
                        <a:pt x="6587" y="12486"/>
                      </a:lnTo>
                      <a:lnTo>
                        <a:pt x="6587" y="21600"/>
                      </a:lnTo>
                      <a:close/>
                    </a:path>
                  </a:pathLst>
                </a:custGeom>
                <a:gradFill flip="none" rotWithShape="1">
                  <a:gsLst>
                    <a:gs pos="0">
                      <a:srgbClr val="04AFF0"/>
                    </a:gs>
                    <a:gs pos="100000">
                      <a:srgbClr val="1C59F2"/>
                    </a:gs>
                  </a:gsLst>
                  <a:lin ang="2700000" scaled="1"/>
                  <a:tileRect/>
                </a:gra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dirty="0">
                    <a:ln>
                      <a:noFill/>
                    </a:ln>
                    <a:solidFill>
                      <a:prstClr val="white"/>
                    </a:solidFill>
                    <a:effectLst/>
                    <a:uLnTx/>
                    <a:uFillTx/>
                    <a:latin typeface="思源黑体 CN Light" panose="020B0300000000000000" pitchFamily="34" charset="-122"/>
                    <a:ea typeface="思源黑体 CN Bold" panose="020B0800000000000000" pitchFamily="34" charset="-122"/>
                    <a:cs typeface="+mn-cs"/>
                  </a:endParaRPr>
                </a:p>
              </p:txBody>
            </p:sp>
          </p:grpSp>
        </p:grpSp>
        <p:grpSp>
          <p:nvGrpSpPr>
            <p:cNvPr id="47" name="组合 46"/>
            <p:cNvGrpSpPr/>
            <p:nvPr/>
          </p:nvGrpSpPr>
          <p:grpSpPr>
            <a:xfrm flipH="1">
              <a:off x="898683" y="4424627"/>
              <a:ext cx="3287327" cy="961894"/>
              <a:chOff x="8138943" y="1762805"/>
              <a:chExt cx="3287327" cy="961894"/>
            </a:xfrm>
          </p:grpSpPr>
          <p:sp>
            <p:nvSpPr>
              <p:cNvPr id="48" name="文本框 47"/>
              <p:cNvSpPr txBox="1"/>
              <p:nvPr/>
            </p:nvSpPr>
            <p:spPr>
              <a:xfrm>
                <a:off x="8152858" y="2175638"/>
                <a:ext cx="3273412" cy="549061"/>
              </a:xfrm>
              <a:prstGeom prst="rect">
                <a:avLst/>
              </a:prstGeom>
              <a:noFill/>
            </p:spPr>
            <p:txBody>
              <a:bodyPr wrap="square" rtlCol="0">
                <a:spAutoFit/>
              </a:bodyPr>
              <a:lstStyle/>
              <a:p>
                <a:pPr algn="r" defTabSz="457200">
                  <a:lnSpc>
                    <a:spcPct val="130000"/>
                  </a:lnSpc>
                </a:pPr>
                <a:r>
                  <a:rPr lang="zh-CN" altLang="en-US" sz="1200" dirty="0">
                    <a:solidFill>
                      <a:schemeClr val="tx1">
                        <a:lumMod val="85000"/>
                        <a:lumOff val="15000"/>
                      </a:schemeClr>
                    </a:solidFill>
                    <a:latin typeface="思源黑体 CN Light" panose="020B0300000000000000" pitchFamily="34" charset="-122"/>
                    <a:ea typeface="思源黑体 CN Light" panose="020B0300000000000000" pitchFamily="34" charset="-122"/>
                  </a:rPr>
                  <a:t>点击此处添加文本内容，如关键词、部分简单介绍等。点击此处添加文本内容</a:t>
                </a:r>
                <a:r>
                  <a:rPr lang="en-US" altLang="zh-CN" sz="1200" dirty="0">
                    <a:solidFill>
                      <a:schemeClr val="tx1">
                        <a:lumMod val="85000"/>
                        <a:lumOff val="15000"/>
                      </a:schemeClr>
                    </a:solidFill>
                    <a:latin typeface="思源黑体 CN Light" panose="020B0300000000000000" pitchFamily="34" charset="-122"/>
                    <a:ea typeface="思源黑体 CN Light" panose="020B0300000000000000" pitchFamily="34" charset="-122"/>
                  </a:rPr>
                  <a:t>.</a:t>
                </a:r>
                <a:endParaRPr lang="zh-CN" altLang="zh-CN" sz="1200" dirty="0">
                  <a:solidFill>
                    <a:schemeClr val="tx1">
                      <a:lumMod val="85000"/>
                      <a:lumOff val="15000"/>
                    </a:schemeClr>
                  </a:solidFill>
                  <a:latin typeface="思源黑体 CN Light" panose="020B0300000000000000" pitchFamily="34" charset="-122"/>
                  <a:ea typeface="思源黑体 CN Light" panose="020B0300000000000000" pitchFamily="34" charset="-122"/>
                </a:endParaRPr>
              </a:p>
            </p:txBody>
          </p:sp>
          <p:sp>
            <p:nvSpPr>
              <p:cNvPr id="49" name="文本框 48"/>
              <p:cNvSpPr txBox="1"/>
              <p:nvPr/>
            </p:nvSpPr>
            <p:spPr>
              <a:xfrm>
                <a:off x="8138943" y="1762805"/>
                <a:ext cx="2245150" cy="400110"/>
              </a:xfrm>
              <a:prstGeom prst="rect">
                <a:avLst/>
              </a:prstGeom>
              <a:noFill/>
            </p:spPr>
            <p:txBody>
              <a:bodyPr wrap="square" rtlCol="0">
                <a:spAutoFit/>
              </a:bodyPr>
              <a:lstStyle/>
              <a:p>
                <a:pPr algn="r"/>
                <a:r>
                  <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rPr>
                  <a:t>标题文字添加</a:t>
                </a:r>
                <a:endParaRPr lang="zh-CN" altLang="en-US" sz="2000" dirty="0">
                  <a:gradFill>
                    <a:gsLst>
                      <a:gs pos="100000">
                        <a:srgbClr val="1C46F2"/>
                      </a:gs>
                      <a:gs pos="0">
                        <a:srgbClr val="00B0F0"/>
                      </a:gs>
                    </a:gsLst>
                    <a:lin ang="2700000" scaled="1"/>
                  </a:gradFill>
                  <a:latin typeface="思源黑体 CN Bold" panose="020B0800000000000000" pitchFamily="34" charset="-122"/>
                  <a:ea typeface="思源黑体 CN Bold" panose="020B0800000000000000" pitchFamily="34"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anim calcmode="lin" valueType="num">
                                      <p:cBhvr>
                                        <p:cTn id="8" dur="500" fill="hold"/>
                                        <p:tgtEl>
                                          <p:spTgt spid="33"/>
                                        </p:tgtEl>
                                        <p:attrNameLst>
                                          <p:attrName>ppt_x</p:attrName>
                                        </p:attrNameLst>
                                      </p:cBhvr>
                                      <p:tavLst>
                                        <p:tav tm="0">
                                          <p:val>
                                            <p:strVal val="#ppt_x"/>
                                          </p:val>
                                        </p:tav>
                                        <p:tav tm="100000">
                                          <p:val>
                                            <p:strVal val="#ppt_x"/>
                                          </p:val>
                                        </p:tav>
                                      </p:tavLst>
                                    </p:anim>
                                    <p:anim calcmode="lin" valueType="num">
                                      <p:cBhvr>
                                        <p:cTn id="9" dur="500" fill="hold"/>
                                        <p:tgtEl>
                                          <p:spTgt spid="3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anim calcmode="lin" valueType="num">
                                      <p:cBhvr>
                                        <p:cTn id="14" dur="500" fill="hold"/>
                                        <p:tgtEl>
                                          <p:spTgt spid="13"/>
                                        </p:tgtEl>
                                        <p:attrNameLst>
                                          <p:attrName>ppt_x</p:attrName>
                                        </p:attrNameLst>
                                      </p:cBhvr>
                                      <p:tavLst>
                                        <p:tav tm="0">
                                          <p:val>
                                            <p:strVal val="#ppt_x"/>
                                          </p:val>
                                        </p:tav>
                                        <p:tav tm="100000">
                                          <p:val>
                                            <p:strVal val="#ppt_x"/>
                                          </p:val>
                                        </p:tav>
                                      </p:tavLst>
                                    </p:anim>
                                    <p:anim calcmode="lin" valueType="num">
                                      <p:cBhvr>
                                        <p:cTn id="15" dur="500" fill="hold"/>
                                        <p:tgtEl>
                                          <p:spTgt spid="1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anim calcmode="lin" valueType="num">
                                      <p:cBhvr>
                                        <p:cTn id="20" dur="500" fill="hold"/>
                                        <p:tgtEl>
                                          <p:spTgt spid="22"/>
                                        </p:tgtEl>
                                        <p:attrNameLst>
                                          <p:attrName>ppt_x</p:attrName>
                                        </p:attrNameLst>
                                      </p:cBhvr>
                                      <p:tavLst>
                                        <p:tav tm="0">
                                          <p:val>
                                            <p:strVal val="#ppt_x"/>
                                          </p:val>
                                        </p:tav>
                                        <p:tav tm="100000">
                                          <p:val>
                                            <p:strVal val="#ppt_x"/>
                                          </p:val>
                                        </p:tav>
                                      </p:tavLst>
                                    </p:anim>
                                    <p:anim calcmode="lin" valueType="num">
                                      <p:cBhvr>
                                        <p:cTn id="21" dur="500" fill="hold"/>
                                        <p:tgtEl>
                                          <p:spTgt spid="22"/>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fade">
                                      <p:cBhvr>
                                        <p:cTn id="25" dur="500"/>
                                        <p:tgtEl>
                                          <p:spTgt spid="45"/>
                                        </p:tgtEl>
                                      </p:cBhvr>
                                    </p:animEffect>
                                    <p:anim calcmode="lin" valueType="num">
                                      <p:cBhvr>
                                        <p:cTn id="26" dur="500" fill="hold"/>
                                        <p:tgtEl>
                                          <p:spTgt spid="45"/>
                                        </p:tgtEl>
                                        <p:attrNameLst>
                                          <p:attrName>ppt_x</p:attrName>
                                        </p:attrNameLst>
                                      </p:cBhvr>
                                      <p:tavLst>
                                        <p:tav tm="0">
                                          <p:val>
                                            <p:strVal val="#ppt_x"/>
                                          </p:val>
                                        </p:tav>
                                        <p:tav tm="100000">
                                          <p:val>
                                            <p:strVal val="#ppt_x"/>
                                          </p:val>
                                        </p:tav>
                                      </p:tavLst>
                                    </p:anim>
                                    <p:anim calcmode="lin" valueType="num">
                                      <p:cBhvr>
                                        <p:cTn id="27" dur="5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49"/>
  <p:tag name="KSO_WM_TEMPLATE_CATEGORY" val="custom"/>
  <p:tag name="KSO_WM_TEMPLATE_INDEX" val="20187309"/>
  <p:tag name="KSO_WM_UNIT_INDEX" val="49"/>
</p:tagLst>
</file>

<file path=ppt/tags/tag10.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45"/>
  <p:tag name="KSO_WM_TEMPLATE_CATEGORY" val="custom"/>
  <p:tag name="KSO_WM_TEMPLATE_INDEX" val="20187309"/>
  <p:tag name="KSO_WM_UNIT_INDEX" val="45"/>
</p:tagLst>
</file>

<file path=ppt/tags/tag11.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53"/>
  <p:tag name="KSO_WM_TEMPLATE_CATEGORY" val="custom"/>
  <p:tag name="KSO_WM_TEMPLATE_INDEX" val="20187309"/>
  <p:tag name="KSO_WM_UNIT_INDEX" val="53"/>
</p:tagLst>
</file>

<file path=ppt/tags/tag12.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75"/>
  <p:tag name="KSO_WM_TEMPLATE_CATEGORY" val="custom"/>
  <p:tag name="KSO_WM_TEMPLATE_INDEX" val="20187309"/>
  <p:tag name="KSO_WM_UNIT_INDEX" val="75"/>
</p:tagLst>
</file>

<file path=ppt/tags/tag13.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42"/>
  <p:tag name="KSO_WM_TEMPLATE_CATEGORY" val="custom"/>
  <p:tag name="KSO_WM_TEMPLATE_INDEX" val="20187309"/>
  <p:tag name="KSO_WM_UNIT_INDEX" val="42"/>
</p:tagLst>
</file>

<file path=ppt/tags/tag14.xml><?xml version="1.0" encoding="utf-8"?>
<p:tagLst xmlns:p="http://schemas.openxmlformats.org/presentationml/2006/main">
  <p:tag name="KSO_WM_UNIT_CLEAR" val="0"/>
  <p:tag name="KSO_WM_UNIT_COMPATIBLE" val="0"/>
  <p:tag name="KSO_WM_UNIT_HIGHLIGHT" val="0"/>
  <p:tag name="KSO_WM_UNIT_VALUE" val="6"/>
  <p:tag name="KSO_WM_UNIT_LAYERLEVEL" val="1_1_1"/>
  <p:tag name="KSO_WM_DIAGRAM_GROUP_CODE" val="p1-1"/>
  <p:tag name="KSO_WM_UNIT_PRESET_TEXT_INDEX" val="2"/>
  <p:tag name="KSO_WM_UNIT_PRESET_TEXT_LEN" val="10"/>
  <p:tag name="KSO_WM_TAG_VERSION" val="1.0"/>
  <p:tag name="KSO_WM_BEAUTIFY_FLAG" val="#wm#"/>
  <p:tag name="KSO_WM_UNIT_TYPE" val="i"/>
  <p:tag name="KSO_WM_UNIT_ID" val="custom20187309_9*i*43"/>
  <p:tag name="KSO_WM_TEMPLATE_CATEGORY" val="custom"/>
  <p:tag name="KSO_WM_TEMPLATE_INDEX" val="20187309"/>
  <p:tag name="KSO_WM_UNIT_INDEX" val="43"/>
</p:tagLst>
</file>

<file path=ppt/tags/tag15.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46"/>
  <p:tag name="KSO_WM_TEMPLATE_CATEGORY" val="custom"/>
  <p:tag name="KSO_WM_TEMPLATE_INDEX" val="20187309"/>
  <p:tag name="KSO_WM_UNIT_INDEX" val="46"/>
</p:tagLst>
</file>

<file path=ppt/tags/tag16.xml><?xml version="1.0" encoding="utf-8"?>
<p:tagLst xmlns:p="http://schemas.openxmlformats.org/presentationml/2006/main">
  <p:tag name="KSO_WM_TAG_VERSION" val="1.0"/>
  <p:tag name="KSO_WM_BEAUTIFY_FLAG" val="#wm#"/>
  <p:tag name="KSO_WM_UNIT_TYPE" val="i"/>
  <p:tag name="KSO_WM_UNIT_ID" val="custom20189111_13*i*40"/>
  <p:tag name="KSO_WM_TEMPLATE_CATEGORY" val="custom"/>
  <p:tag name="KSO_WM_TEMPLATE_INDEX" val="20189111"/>
  <p:tag name="KSO_WM_UNIT_INDEX" val="40"/>
</p:tagLst>
</file>

<file path=ppt/tags/tag17.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73"/>
  <p:tag name="KSO_WM_TEMPLATE_CATEGORY" val="custom"/>
  <p:tag name="KSO_WM_TEMPLATE_INDEX" val="20187309"/>
  <p:tag name="KSO_WM_UNIT_INDEX" val="73"/>
</p:tagLst>
</file>

<file path=ppt/tags/tag18.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74"/>
  <p:tag name="KSO_WM_TEMPLATE_CATEGORY" val="custom"/>
  <p:tag name="KSO_WM_TEMPLATE_INDEX" val="20187309"/>
  <p:tag name="KSO_WM_UNIT_INDEX" val="74"/>
</p:tagLst>
</file>

<file path=ppt/tags/tag19.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47"/>
  <p:tag name="KSO_WM_TEMPLATE_CATEGORY" val="custom"/>
  <p:tag name="KSO_WM_TEMPLATE_INDEX" val="20187309"/>
  <p:tag name="KSO_WM_UNIT_INDEX" val="47"/>
</p:tagLst>
</file>

<file path=ppt/tags/tag2.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78"/>
  <p:tag name="KSO_WM_TEMPLATE_CATEGORY" val="custom"/>
  <p:tag name="KSO_WM_TEMPLATE_INDEX" val="20187309"/>
  <p:tag name="KSO_WM_UNIT_INDEX" val="78"/>
</p:tagLst>
</file>

<file path=ppt/tags/tag20.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52"/>
  <p:tag name="KSO_WM_TEMPLATE_CATEGORY" val="custom"/>
  <p:tag name="KSO_WM_TEMPLATE_INDEX" val="20187309"/>
  <p:tag name="KSO_WM_UNIT_INDEX" val="52"/>
</p:tagLst>
</file>

<file path=ppt/tags/tag21.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70"/>
  <p:tag name="KSO_WM_TEMPLATE_CATEGORY" val="custom"/>
  <p:tag name="KSO_WM_TEMPLATE_INDEX" val="20187309"/>
  <p:tag name="KSO_WM_UNIT_INDEX" val="70"/>
</p:tagLst>
</file>

<file path=ppt/tags/tag22.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71"/>
  <p:tag name="KSO_WM_TEMPLATE_CATEGORY" val="custom"/>
  <p:tag name="KSO_WM_TEMPLATE_INDEX" val="20187309"/>
  <p:tag name="KSO_WM_UNIT_INDEX" val="71"/>
</p:tagLst>
</file>

<file path=ppt/tags/tag23.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72"/>
  <p:tag name="KSO_WM_TEMPLATE_CATEGORY" val="custom"/>
  <p:tag name="KSO_WM_TEMPLATE_INDEX" val="20187309"/>
  <p:tag name="KSO_WM_UNIT_INDEX" val="72"/>
</p:tagLst>
</file>

<file path=ppt/tags/tag24.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48"/>
  <p:tag name="KSO_WM_TEMPLATE_CATEGORY" val="custom"/>
  <p:tag name="KSO_WM_TEMPLATE_INDEX" val="20187309"/>
  <p:tag name="KSO_WM_UNIT_INDEX" val="48"/>
</p:tagLst>
</file>

<file path=ppt/tags/tag25.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50"/>
  <p:tag name="KSO_WM_TEMPLATE_CATEGORY" val="custom"/>
  <p:tag name="KSO_WM_TEMPLATE_INDEX" val="20187309"/>
  <p:tag name="KSO_WM_UNIT_INDEX" val="50"/>
</p:tagLst>
</file>

<file path=ppt/tags/tag26.xml><?xml version="1.0" encoding="utf-8"?>
<p:tagLst xmlns:p="http://schemas.openxmlformats.org/presentationml/2006/main">
  <p:tag name="KSO_WM_TAG_VERSION" val="1.0"/>
  <p:tag name="KSO_WM_BEAUTIFY_FLAG" val="#wm#"/>
  <p:tag name="KSO_WM_UNIT_TYPE" val="i"/>
  <p:tag name="KSO_WM_UNIT_ID" val="custom20189111_13*i*24"/>
  <p:tag name="KSO_WM_TEMPLATE_CATEGORY" val="custom"/>
  <p:tag name="KSO_WM_TEMPLATE_INDEX" val="20189111"/>
  <p:tag name="KSO_WM_UNIT_INDEX" val="24"/>
</p:tagLst>
</file>

<file path=ppt/tags/tag27.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64"/>
  <p:tag name="KSO_WM_TEMPLATE_CATEGORY" val="custom"/>
  <p:tag name="KSO_WM_TEMPLATE_INDEX" val="20187309"/>
  <p:tag name="KSO_WM_UNIT_INDEX" val="64"/>
</p:tagLst>
</file>

<file path=ppt/tags/tag28.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65"/>
  <p:tag name="KSO_WM_TEMPLATE_CATEGORY" val="custom"/>
  <p:tag name="KSO_WM_TEMPLATE_INDEX" val="20187309"/>
  <p:tag name="KSO_WM_UNIT_INDEX" val="65"/>
</p:tagLst>
</file>

<file path=ppt/tags/tag29.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66"/>
  <p:tag name="KSO_WM_TEMPLATE_CATEGORY" val="custom"/>
  <p:tag name="KSO_WM_TEMPLATE_INDEX" val="20187309"/>
  <p:tag name="KSO_WM_UNIT_INDEX" val="66"/>
</p:tagLst>
</file>

<file path=ppt/tags/tag3.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79"/>
  <p:tag name="KSO_WM_TEMPLATE_CATEGORY" val="custom"/>
  <p:tag name="KSO_WM_TEMPLATE_INDEX" val="20187309"/>
  <p:tag name="KSO_WM_UNIT_INDEX" val="79"/>
</p:tagLst>
</file>

<file path=ppt/tags/tag30.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67"/>
  <p:tag name="KSO_WM_TEMPLATE_CATEGORY" val="custom"/>
  <p:tag name="KSO_WM_TEMPLATE_INDEX" val="20187309"/>
  <p:tag name="KSO_WM_UNIT_INDEX" val="67"/>
</p:tagLst>
</file>

<file path=ppt/tags/tag31.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68"/>
  <p:tag name="KSO_WM_TEMPLATE_CATEGORY" val="custom"/>
  <p:tag name="KSO_WM_TEMPLATE_INDEX" val="20187309"/>
  <p:tag name="KSO_WM_UNIT_INDEX" val="68"/>
</p:tagLst>
</file>

<file path=ppt/tags/tag32.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69"/>
  <p:tag name="KSO_WM_TEMPLATE_CATEGORY" val="custom"/>
  <p:tag name="KSO_WM_TEMPLATE_INDEX" val="20187309"/>
  <p:tag name="KSO_WM_UNIT_INDEX" val="69"/>
</p:tagLst>
</file>

<file path=ppt/tags/tag4.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80"/>
  <p:tag name="KSO_WM_TEMPLATE_CATEGORY" val="custom"/>
  <p:tag name="KSO_WM_TEMPLATE_INDEX" val="20187309"/>
  <p:tag name="KSO_WM_UNIT_INDEX" val="80"/>
</p:tagLst>
</file>

<file path=ppt/tags/tag5.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44"/>
  <p:tag name="KSO_WM_TEMPLATE_CATEGORY" val="custom"/>
  <p:tag name="KSO_WM_TEMPLATE_INDEX" val="20187309"/>
  <p:tag name="KSO_WM_UNIT_INDEX" val="44"/>
</p:tagLst>
</file>

<file path=ppt/tags/tag6.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51"/>
  <p:tag name="KSO_WM_TEMPLATE_CATEGORY" val="custom"/>
  <p:tag name="KSO_WM_TEMPLATE_INDEX" val="20187309"/>
  <p:tag name="KSO_WM_UNIT_INDEX" val="51"/>
</p:tagLst>
</file>

<file path=ppt/tags/tag7.xml><?xml version="1.0" encoding="utf-8"?>
<p:tagLst xmlns:p="http://schemas.openxmlformats.org/presentationml/2006/main">
  <p:tag name="KSO_WM_TAG_VERSION" val="1.0"/>
  <p:tag name="KSO_WM_BEAUTIFY_FLAG" val="#wm#"/>
  <p:tag name="KSO_WM_UNIT_TYPE" val="i"/>
  <p:tag name="KSO_WM_UNIT_ID" val="custom20189111_13*i*46"/>
  <p:tag name="KSO_WM_TEMPLATE_CATEGORY" val="custom"/>
  <p:tag name="KSO_WM_TEMPLATE_INDEX" val="20189111"/>
  <p:tag name="KSO_WM_UNIT_INDEX" val="46"/>
</p:tagLst>
</file>

<file path=ppt/tags/tag8.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76"/>
  <p:tag name="KSO_WM_TEMPLATE_CATEGORY" val="custom"/>
  <p:tag name="KSO_WM_TEMPLATE_INDEX" val="20187309"/>
  <p:tag name="KSO_WM_UNIT_INDEX" val="76"/>
</p:tagLst>
</file>

<file path=ppt/tags/tag9.xml><?xml version="1.0" encoding="utf-8"?>
<p:tagLst xmlns:p="http://schemas.openxmlformats.org/presentationml/2006/main">
  <p:tag name="KSO_WM_UNIT_LAYERLEVEL" val="1_1_1_1"/>
  <p:tag name="KSO_WM_DIAGRAM_GROUP_CODE" val="p1-1"/>
  <p:tag name="KSO_WM_TAG_VERSION" val="1.0"/>
  <p:tag name="KSO_WM_BEAUTIFY_FLAG" val="#wm#"/>
  <p:tag name="KSO_WM_UNIT_TYPE" val="i"/>
  <p:tag name="KSO_WM_UNIT_ID" val="custom20187309_9*i*77"/>
  <p:tag name="KSO_WM_TEMPLATE_CATEGORY" val="custom"/>
  <p:tag name="KSO_WM_TEMPLATE_INDEX" val="20187309"/>
  <p:tag name="KSO_WM_UNIT_INDEX" val="77"/>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2820</Words>
  <Application>WPS 演示</Application>
  <PresentationFormat>宽屏</PresentationFormat>
  <Paragraphs>398</Paragraphs>
  <Slides>19</Slides>
  <Notes>0</Notes>
  <HiddenSlides>0</HiddenSlides>
  <MMClips>0</MMClips>
  <ScaleCrop>false</ScaleCrop>
  <HeadingPairs>
    <vt:vector size="6" baseType="variant">
      <vt:variant>
        <vt:lpstr>已用的字体</vt:lpstr>
      </vt:variant>
      <vt:variant>
        <vt:i4>27</vt:i4>
      </vt:variant>
      <vt:variant>
        <vt:lpstr>主题</vt:lpstr>
      </vt:variant>
      <vt:variant>
        <vt:i4>1</vt:i4>
      </vt:variant>
      <vt:variant>
        <vt:lpstr>幻灯片标题</vt:lpstr>
      </vt:variant>
      <vt:variant>
        <vt:i4>19</vt:i4>
      </vt:variant>
    </vt:vector>
  </HeadingPairs>
  <TitlesOfParts>
    <vt:vector size="47" baseType="lpstr">
      <vt:lpstr>Arial</vt:lpstr>
      <vt:lpstr>宋体</vt:lpstr>
      <vt:lpstr>Wingdings</vt:lpstr>
      <vt:lpstr>思源黑体 CN Bold</vt:lpstr>
      <vt:lpstr>思源黑体 CN Light</vt:lpstr>
      <vt:lpstr>黑体</vt:lpstr>
      <vt:lpstr>优设标题黑</vt:lpstr>
      <vt:lpstr>站酷庆科黄油体</vt:lpstr>
      <vt:lpstr>Open Sans Light</vt:lpstr>
      <vt:lpstr>Agency FB</vt:lpstr>
      <vt:lpstr>张海山锐线体简</vt:lpstr>
      <vt:lpstr>思源黑体 CN Light</vt:lpstr>
      <vt:lpstr>微软雅黑</vt:lpstr>
      <vt:lpstr>Arial Unicode MS</vt:lpstr>
      <vt:lpstr>Calibri</vt:lpstr>
      <vt:lpstr>方正兰亭黑_GBK</vt:lpstr>
      <vt:lpstr>Century Gothic</vt:lpstr>
      <vt:lpstr>★懐風体</vt:lpstr>
      <vt:lpstr>MS UI Gothic</vt:lpstr>
      <vt:lpstr>阿里巴巴普惠体 2.0 105 Heavy</vt:lpstr>
      <vt:lpstr>字魂55号-龙吟手书</vt:lpstr>
      <vt:lpstr>阿里巴巴普惠体 2.0 35 Thin</vt:lpstr>
      <vt:lpstr>喜鹊招牌体(简+繁体)</vt:lpstr>
      <vt:lpstr>Bebas Neue</vt:lpstr>
      <vt:lpstr>Trebuchet MS</vt:lpstr>
      <vt:lpstr>Menk Amglang Tig</vt:lpstr>
      <vt:lpstr>等线</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Manager>www.51pptmoban.com</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圆环几何风户外团学活动策划ppt模板</dc:title>
  <dc:creator>刘 宇</dc:creator>
  <cp:keywords>PPT世界</cp:keywords>
  <dc:description>www.51pptmoban.com</dc:description>
  <cp:lastModifiedBy>铭</cp:lastModifiedBy>
  <cp:revision>44</cp:revision>
  <dcterms:created xsi:type="dcterms:W3CDTF">2021-10-17T16:54:00Z</dcterms:created>
  <dcterms:modified xsi:type="dcterms:W3CDTF">2022-02-17T03:24:54Z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EFCC9A019621489B826A4B6595651C1D</vt:lpwstr>
  </property>
  <property fmtid="{D5CDD505-2E9C-101B-9397-08002B2CF9AE}" pid="3" name="KSOProductBuildVer">
    <vt:lpwstr>2052-11.1.0.11194</vt:lpwstr>
  </property>
</Properties>
</file>