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</p:sldMasterIdLst>
  <p:notesMasterIdLst>
    <p:notesMasterId r:id="rId5"/>
  </p:notesMasterIdLst>
  <p:handoutMasterIdLst>
    <p:handoutMasterId r:id="rId29"/>
  </p:handoutMasterIdLst>
  <p:sldIdLst>
    <p:sldId id="256" r:id="rId4"/>
    <p:sldId id="260" r:id="rId6"/>
    <p:sldId id="262" r:id="rId7"/>
    <p:sldId id="263" r:id="rId8"/>
    <p:sldId id="503" r:id="rId9"/>
    <p:sldId id="504" r:id="rId10"/>
    <p:sldId id="505" r:id="rId11"/>
    <p:sldId id="506" r:id="rId12"/>
    <p:sldId id="509" r:id="rId13"/>
    <p:sldId id="510" r:id="rId14"/>
    <p:sldId id="511" r:id="rId15"/>
    <p:sldId id="512" r:id="rId16"/>
    <p:sldId id="507" r:id="rId17"/>
    <p:sldId id="513" r:id="rId18"/>
    <p:sldId id="514" r:id="rId19"/>
    <p:sldId id="515" r:id="rId20"/>
    <p:sldId id="516" r:id="rId21"/>
    <p:sldId id="508" r:id="rId22"/>
    <p:sldId id="517" r:id="rId23"/>
    <p:sldId id="518" r:id="rId24"/>
    <p:sldId id="519" r:id="rId25"/>
    <p:sldId id="520" r:id="rId26"/>
    <p:sldId id="521" r:id="rId27"/>
    <p:sldId id="522" r:id="rId28"/>
  </p:sldIdLst>
  <p:sldSz cx="12192000" cy="6858000"/>
  <p:notesSz cx="6858000" cy="9144000"/>
  <p:custDataLst>
    <p:tags r:id="rId3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9C5F0"/>
    <a:srgbClr val="D5BB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00" autoAdjust="0"/>
    <p:restoredTop sz="94660"/>
  </p:normalViewPr>
  <p:slideViewPr>
    <p:cSldViewPr snapToGrid="0">
      <p:cViewPr>
        <p:scale>
          <a:sx n="75" d="100"/>
          <a:sy n="75" d="100"/>
        </p:scale>
        <p:origin x="-1920" y="-8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-3846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3" Type="http://schemas.openxmlformats.org/officeDocument/2006/relationships/tags" Target="tags/tag1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Master" Target="slideMasters/slideMaster2.xml"/><Relationship Id="rId29" Type="http://schemas.openxmlformats.org/officeDocument/2006/relationships/handoutMaster" Target="handoutMasters/handoutMaster1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FF99FD-5250-49EF-8B7A-E29DEAE4D87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68B295-6C35-44CF-B31C-B5B2F7818DEE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7DC9DB-7C17-474B-8BD9-77D1BBD53599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58A14C-083F-45FF-BCF2-23E273FDD53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58A14C-083F-45FF-BCF2-23E273FDD53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58A14C-083F-45FF-BCF2-23E273FDD53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58A14C-083F-45FF-BCF2-23E273FDD53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58A14C-083F-45FF-BCF2-23E273FDD53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58A14C-083F-45FF-BCF2-23E273FDD53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58A14C-083F-45FF-BCF2-23E273FDD53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58A14C-083F-45FF-BCF2-23E273FDD53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58A14C-083F-45FF-BCF2-23E273FDD53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58A14C-083F-45FF-BCF2-23E273FDD53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58A14C-083F-45FF-BCF2-23E273FDD53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58A14C-083F-45FF-BCF2-23E273FDD53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58A14C-083F-45FF-BCF2-23E273FDD53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58A14C-083F-45FF-BCF2-23E273FDD53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58A14C-083F-45FF-BCF2-23E273FDD53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58A14C-083F-45FF-BCF2-23E273FDD53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58A14C-083F-45FF-BCF2-23E273FDD53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58A14C-083F-45FF-BCF2-23E273FDD53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58A14C-083F-45FF-BCF2-23E273FDD53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58A14C-083F-45FF-BCF2-23E273FDD53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58A14C-083F-45FF-BCF2-23E273FDD53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58A14C-083F-45FF-BCF2-23E273FDD53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58A14C-083F-45FF-BCF2-23E273FDD53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58A14C-083F-45FF-BCF2-23E273FDD53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58A14C-083F-45FF-BCF2-23E273FDD53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xiazai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B7C12-F0E2-47BC-9A45-315512E1545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C5AAD-5527-43A8-BE44-0BB7E74E714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switch dir="r"/>
      </p:transition>
    </mc:Choice>
    <mc:Fallback>
      <p:transition spd="slow" advClick="0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B7C12-F0E2-47BC-9A45-315512E1545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C5AAD-5527-43A8-BE44-0BB7E74E714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switch dir="r"/>
      </p:transition>
    </mc:Choice>
    <mc:Fallback>
      <p:transition spd="slow" advClick="0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B7C12-F0E2-47BC-9A45-315512E1545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C5AAD-5527-43A8-BE44-0BB7E74E714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switch dir="r"/>
      </p:transition>
    </mc:Choice>
    <mc:Fallback>
      <p:transition spd="slow" advClick="0" advTm="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B7C12-F0E2-47BC-9A45-315512E1545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C5AAD-5527-43A8-BE44-0BB7E74E714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switch dir="r"/>
      </p:transition>
    </mc:Choice>
    <mc:Fallback>
      <p:transition spd="slow" advClick="0" advTm="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B7C12-F0E2-47BC-9A45-315512E1545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C5AAD-5527-43A8-BE44-0BB7E74E714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switch dir="r"/>
      </p:transition>
    </mc:Choice>
    <mc:Fallback>
      <p:transition spd="slow" advClick="0" advTm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B7C12-F0E2-47BC-9A45-315512E1545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C5AAD-5527-43A8-BE44-0BB7E74E714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switch dir="r"/>
      </p:transition>
    </mc:Choice>
    <mc:Fallback>
      <p:transition spd="slow" advClick="0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B7C12-F0E2-47BC-9A45-315512E1545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C5AAD-5527-43A8-BE44-0BB7E74E714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switch dir="r"/>
      </p:transition>
    </mc:Choice>
    <mc:Fallback>
      <p:transition spd="slow" advClick="0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B7C12-F0E2-47BC-9A45-315512E15454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C5AAD-5527-43A8-BE44-0BB7E74E714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switch dir="r"/>
      </p:transition>
    </mc:Choice>
    <mc:Fallback>
      <p:transition spd="slow" advClick="0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B7C12-F0E2-47BC-9A45-315512E15454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C5AAD-5527-43A8-BE44-0BB7E74E714F}" type="slidenum">
              <a:rPr lang="zh-CN" altLang="en-US" smtClean="0"/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736254" y="6739570"/>
            <a:ext cx="1224136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下载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http://www.1ppt.com/xiazai/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switch dir="r"/>
      </p:transition>
    </mc:Choice>
    <mc:Fallback>
      <p:transition spd="slow" advClick="0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B7C12-F0E2-47BC-9A45-315512E1545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C5AAD-5527-43A8-BE44-0BB7E74E714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switch dir="r"/>
      </p:transition>
    </mc:Choice>
    <mc:Fallback>
      <p:transition spd="slow" advClick="0" advTm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B7C12-F0E2-47BC-9A45-315512E15454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C5AAD-5527-43A8-BE44-0BB7E74E714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switch dir="r"/>
      </p:transition>
    </mc:Choice>
    <mc:Fallback>
      <p:transition spd="slow" advClick="0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B7C12-F0E2-47BC-9A45-315512E1545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C5AAD-5527-43A8-BE44-0BB7E74E714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switch dir="r"/>
      </p:transition>
    </mc:Choice>
    <mc:Fallback>
      <p:transition spd="slow" advClick="0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3B7C12-F0E2-47BC-9A45-315512E1545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9C5AAD-5527-43A8-BE44-0BB7E74E714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switch dir="r"/>
      </p:transition>
    </mc:Choice>
    <mc:Fallback>
      <p:transition spd="slow" advClick="0" advTm="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image" Target="../media/image23.jpeg"/><Relationship Id="rId8" Type="http://schemas.openxmlformats.org/officeDocument/2006/relationships/image" Target="../media/image22.jpeg"/><Relationship Id="rId7" Type="http://schemas.openxmlformats.org/officeDocument/2006/relationships/image" Target="../media/image21.jpeg"/><Relationship Id="rId6" Type="http://schemas.openxmlformats.org/officeDocument/2006/relationships/image" Target="../media/image20.jpe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2" Type="http://schemas.openxmlformats.org/officeDocument/2006/relationships/notesSlide" Target="../notesSlides/notesSlide10.xml"/><Relationship Id="rId11" Type="http://schemas.openxmlformats.org/officeDocument/2006/relationships/slideLayout" Target="../slideLayouts/slideLayout2.xml"/><Relationship Id="rId10" Type="http://schemas.openxmlformats.org/officeDocument/2006/relationships/image" Target="../media/image24.png"/><Relationship Id="rId1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1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2.xml"/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26.jpeg"/><Relationship Id="rId6" Type="http://schemas.openxmlformats.org/officeDocument/2006/relationships/image" Target="../media/image25.jpe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4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image" Target="../media/image2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5.xml"/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image" Target="../media/image2.jpeg"/></Relationships>
</file>

<file path=ppt/slides/_rels/slide16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6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image" Target="../media/image2.jpeg"/></Relationships>
</file>

<file path=ppt/slides/_rels/slide17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7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image" Target="../media/image2.jpeg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8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2.jpeg"/></Relationships>
</file>

<file path=ppt/slides/_rels/slide19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9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0.xml"/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image" Target="../media/image2.jpeg"/></Relationships>
</file>

<file path=ppt/slides/_rels/slide21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1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image" Target="../media/image2.jpeg"/></Relationships>
</file>

<file path=ppt/slides/_rels/slide22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2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image" Target="../media/image2.jpeg"/></Relationships>
</file>

<file path=ppt/slides/_rels/slide23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23.xml"/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30.jpeg"/><Relationship Id="rId6" Type="http://schemas.openxmlformats.org/officeDocument/2006/relationships/image" Target="../media/image29.jpe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image" Target="../media/image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4.xml"/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12.png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image" Target="../media/image16.jpeg"/><Relationship Id="rId8" Type="http://schemas.openxmlformats.org/officeDocument/2006/relationships/image" Target="../media/image15.jpeg"/><Relationship Id="rId7" Type="http://schemas.openxmlformats.org/officeDocument/2006/relationships/image" Target="../media/image14.jpeg"/><Relationship Id="rId6" Type="http://schemas.openxmlformats.org/officeDocument/2006/relationships/image" Target="../media/image13.jpe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1" Type="http://schemas.openxmlformats.org/officeDocument/2006/relationships/notesSlide" Target="../notesSlides/notesSlide5.xml"/><Relationship Id="rId10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6.xml"/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7.xml"/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19.jpeg"/><Relationship Id="rId6" Type="http://schemas.openxmlformats.org/officeDocument/2006/relationships/image" Target="../media/image18.jpe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9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2835346" y="2232025"/>
            <a:ext cx="76200" cy="2291080"/>
          </a:xfrm>
          <a:prstGeom prst="rect">
            <a:avLst/>
          </a:prstGeom>
          <a:solidFill>
            <a:srgbClr val="19C5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072130" y="2188845"/>
            <a:ext cx="6532558" cy="19205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zh-CN" altLang="en-US" sz="66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仿宋" panose="02010609060101010101" pitchFamily="49" charset="-122"/>
                <a:ea typeface="仿宋" panose="02010609060101010101" pitchFamily="49" charset="-122"/>
                <a:cs typeface="+mn-ea"/>
                <a:sym typeface="+mn-lt"/>
              </a:rPr>
              <a:t>海</a:t>
            </a:r>
            <a:r>
              <a:rPr lang="zh-CN" altLang="en-US" sz="66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仿宋" panose="02010609060101010101" pitchFamily="49" charset="-122"/>
                <a:ea typeface="仿宋" panose="02010609060101010101" pitchFamily="49" charset="-122"/>
                <a:cs typeface="+mn-ea"/>
                <a:sym typeface="+mn-lt"/>
              </a:rPr>
              <a:t>洋风商</a:t>
            </a:r>
            <a:r>
              <a:rPr lang="zh-CN" altLang="en-US" sz="66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仿宋" panose="02010609060101010101" pitchFamily="49" charset="-122"/>
                <a:ea typeface="仿宋" panose="02010609060101010101" pitchFamily="49" charset="-122"/>
                <a:cs typeface="+mn-ea"/>
                <a:sym typeface="+mn-lt"/>
              </a:rPr>
              <a:t>务</a:t>
            </a:r>
            <a:endParaRPr lang="zh-CN" altLang="en-US" sz="6600" dirty="0">
              <a:solidFill>
                <a:schemeClr val="tx1">
                  <a:lumMod val="85000"/>
                  <a:lumOff val="15000"/>
                </a:schemeClr>
              </a:solidFill>
              <a:effectLst/>
              <a:latin typeface="仿宋" panose="02010609060101010101" pitchFamily="49" charset="-122"/>
              <a:ea typeface="仿宋" panose="02010609060101010101" pitchFamily="49" charset="-122"/>
              <a:cs typeface="+mn-ea"/>
              <a:sym typeface="+mn-lt"/>
            </a:endParaRPr>
          </a:p>
          <a:p>
            <a:pPr algn="l">
              <a:lnSpc>
                <a:spcPct val="90000"/>
              </a:lnSpc>
            </a:pPr>
            <a:r>
              <a:rPr lang="zh-CN" altLang="en-US" sz="6600" dirty="0">
                <a:solidFill>
                  <a:schemeClr val="tx1">
                    <a:lumMod val="85000"/>
                    <a:lumOff val="15000"/>
                  </a:schemeClr>
                </a:solidFill>
                <a:latin typeface="仿宋" panose="02010609060101010101" pitchFamily="49" charset="-122"/>
                <a:ea typeface="仿宋" panose="02010609060101010101" pitchFamily="49" charset="-122"/>
                <a:cs typeface="+mn-ea"/>
                <a:sym typeface="+mn-lt"/>
              </a:rPr>
              <a:t>工</a:t>
            </a:r>
            <a:r>
              <a:rPr lang="zh-CN" altLang="en-US" sz="6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仿宋" panose="02010609060101010101" pitchFamily="49" charset="-122"/>
                <a:ea typeface="仿宋" panose="02010609060101010101" pitchFamily="49" charset="-122"/>
                <a:cs typeface="+mn-ea"/>
                <a:sym typeface="+mn-lt"/>
              </a:rPr>
              <a:t>作</a:t>
            </a:r>
            <a:r>
              <a:rPr lang="zh-CN" altLang="en-US" sz="6600" dirty="0">
                <a:solidFill>
                  <a:schemeClr val="tx1">
                    <a:lumMod val="85000"/>
                    <a:lumOff val="15000"/>
                  </a:schemeClr>
                </a:solidFill>
                <a:latin typeface="仿宋" panose="02010609060101010101" pitchFamily="49" charset="-122"/>
                <a:ea typeface="仿宋" panose="02010609060101010101" pitchFamily="49" charset="-122"/>
                <a:cs typeface="+mn-ea"/>
                <a:sym typeface="+mn-lt"/>
              </a:rPr>
              <a:t>计划</a:t>
            </a:r>
            <a:r>
              <a:rPr lang="en-US" altLang="zh-CN" sz="66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仿宋" panose="02010609060101010101" pitchFamily="49" charset="-122"/>
                <a:ea typeface="仿宋" panose="02010609060101010101" pitchFamily="49" charset="-122"/>
                <a:cs typeface="+mn-ea"/>
                <a:sym typeface="+mn-lt"/>
              </a:rPr>
              <a:t>PPT</a:t>
            </a:r>
            <a:r>
              <a:rPr lang="zh-CN" altLang="en-US" sz="66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仿宋" panose="02010609060101010101" pitchFamily="49" charset="-122"/>
                <a:ea typeface="仿宋" panose="02010609060101010101" pitchFamily="49" charset="-122"/>
                <a:cs typeface="+mn-ea"/>
                <a:sym typeface="+mn-lt"/>
              </a:rPr>
              <a:t>模板</a:t>
            </a:r>
            <a:endParaRPr lang="zh-CN" altLang="en-US" sz="6600" dirty="0">
              <a:solidFill>
                <a:schemeClr val="tx1">
                  <a:lumMod val="85000"/>
                  <a:lumOff val="15000"/>
                </a:schemeClr>
              </a:solidFill>
              <a:effectLst/>
              <a:latin typeface="仿宋" panose="02010609060101010101" pitchFamily="49" charset="-122"/>
              <a:ea typeface="仿宋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072130" y="4107180"/>
            <a:ext cx="47522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Summary At the Middle of This</a:t>
            </a:r>
            <a:r>
              <a:rPr lang="en-US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Year</a:t>
            </a:r>
            <a:r>
              <a:rPr lang="en-GB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  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8480742" y="4248467"/>
            <a:ext cx="2132965" cy="179070"/>
            <a:chOff x="9459" y="6428"/>
            <a:chExt cx="3359" cy="282"/>
          </a:xfrm>
          <a:solidFill>
            <a:srgbClr val="00B0F0"/>
          </a:solidFill>
        </p:grpSpPr>
        <p:sp>
          <p:nvSpPr>
            <p:cNvPr id="19" name="矩形 18"/>
            <p:cNvSpPr/>
            <p:nvPr/>
          </p:nvSpPr>
          <p:spPr>
            <a:xfrm>
              <a:off x="9459" y="6428"/>
              <a:ext cx="283" cy="28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10011" y="6428"/>
              <a:ext cx="283" cy="28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10729" y="6428"/>
              <a:ext cx="283" cy="28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11132" y="6428"/>
              <a:ext cx="283" cy="28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12536" y="6428"/>
              <a:ext cx="283" cy="28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2057967" y="2230563"/>
            <a:ext cx="666321" cy="2291081"/>
            <a:chOff x="2057967" y="2094517"/>
            <a:chExt cx="705888" cy="2427128"/>
          </a:xfrm>
          <a:solidFill>
            <a:srgbClr val="19C5F0"/>
          </a:solidFill>
        </p:grpSpPr>
        <p:sp>
          <p:nvSpPr>
            <p:cNvPr id="29" name="平行四边形 28"/>
            <p:cNvSpPr/>
            <p:nvPr/>
          </p:nvSpPr>
          <p:spPr>
            <a:xfrm rot="20018165">
              <a:off x="2072253" y="4168338"/>
              <a:ext cx="691602" cy="108995"/>
            </a:xfrm>
            <a:prstGeom prst="parallelogram">
              <a:avLst>
                <a:gd name="adj" fmla="val 5106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" name="斜纹 36"/>
            <p:cNvSpPr/>
            <p:nvPr/>
          </p:nvSpPr>
          <p:spPr>
            <a:xfrm flipH="1" flipV="1">
              <a:off x="2118775" y="4228329"/>
              <a:ext cx="584348" cy="292173"/>
            </a:xfrm>
            <a:prstGeom prst="diagStripe">
              <a:avLst>
                <a:gd name="adj" fmla="val 5842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40" name="等腰三角形 39"/>
            <p:cNvSpPr/>
            <p:nvPr/>
          </p:nvSpPr>
          <p:spPr>
            <a:xfrm>
              <a:off x="2505392" y="4427511"/>
              <a:ext cx="194311" cy="94134"/>
            </a:xfrm>
            <a:prstGeom prst="triangle">
              <a:avLst>
                <a:gd name="adj" fmla="val 10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1" name="平行四边形 40"/>
            <p:cNvSpPr/>
            <p:nvPr/>
          </p:nvSpPr>
          <p:spPr>
            <a:xfrm rot="20018165">
              <a:off x="2065110" y="3963662"/>
              <a:ext cx="691602" cy="108995"/>
            </a:xfrm>
            <a:prstGeom prst="parallelogram">
              <a:avLst>
                <a:gd name="adj" fmla="val 5106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2" name="平行四边形 41"/>
            <p:cNvSpPr/>
            <p:nvPr/>
          </p:nvSpPr>
          <p:spPr>
            <a:xfrm rot="20018165">
              <a:off x="2068298" y="3762415"/>
              <a:ext cx="691602" cy="108995"/>
            </a:xfrm>
            <a:prstGeom prst="parallelogram">
              <a:avLst>
                <a:gd name="adj" fmla="val 5106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3" name="平行四边形 42"/>
            <p:cNvSpPr/>
            <p:nvPr/>
          </p:nvSpPr>
          <p:spPr>
            <a:xfrm rot="20018165">
              <a:off x="2068298" y="3557739"/>
              <a:ext cx="691602" cy="108995"/>
            </a:xfrm>
            <a:prstGeom prst="parallelogram">
              <a:avLst>
                <a:gd name="adj" fmla="val 5106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4" name="平行四边形 43"/>
            <p:cNvSpPr/>
            <p:nvPr/>
          </p:nvSpPr>
          <p:spPr>
            <a:xfrm rot="20018165">
              <a:off x="2065110" y="3349857"/>
              <a:ext cx="691602" cy="108995"/>
            </a:xfrm>
            <a:prstGeom prst="parallelogram">
              <a:avLst>
                <a:gd name="adj" fmla="val 5106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" name="平行四边形 44"/>
            <p:cNvSpPr/>
            <p:nvPr/>
          </p:nvSpPr>
          <p:spPr>
            <a:xfrm rot="20018165">
              <a:off x="2057967" y="3145181"/>
              <a:ext cx="691602" cy="108995"/>
            </a:xfrm>
            <a:prstGeom prst="parallelogram">
              <a:avLst>
                <a:gd name="adj" fmla="val 5106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" name="平行四边形 45"/>
            <p:cNvSpPr/>
            <p:nvPr/>
          </p:nvSpPr>
          <p:spPr>
            <a:xfrm rot="20018165">
              <a:off x="2061155" y="2943934"/>
              <a:ext cx="691602" cy="108995"/>
            </a:xfrm>
            <a:prstGeom prst="parallelogram">
              <a:avLst>
                <a:gd name="adj" fmla="val 5106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7" name="平行四边形 46"/>
            <p:cNvSpPr/>
            <p:nvPr/>
          </p:nvSpPr>
          <p:spPr>
            <a:xfrm rot="20018165">
              <a:off x="2061155" y="2739258"/>
              <a:ext cx="691602" cy="108995"/>
            </a:xfrm>
            <a:prstGeom prst="parallelogram">
              <a:avLst>
                <a:gd name="adj" fmla="val 5106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" name="平行四边形 47"/>
            <p:cNvSpPr/>
            <p:nvPr/>
          </p:nvSpPr>
          <p:spPr>
            <a:xfrm rot="20018165">
              <a:off x="2065109" y="2529089"/>
              <a:ext cx="691602" cy="108995"/>
            </a:xfrm>
            <a:prstGeom prst="parallelogram">
              <a:avLst>
                <a:gd name="adj" fmla="val 5106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9" name="平行四边形 48"/>
            <p:cNvSpPr/>
            <p:nvPr/>
          </p:nvSpPr>
          <p:spPr>
            <a:xfrm rot="20018165">
              <a:off x="2065109" y="2324413"/>
              <a:ext cx="691602" cy="108995"/>
            </a:xfrm>
            <a:prstGeom prst="parallelogram">
              <a:avLst>
                <a:gd name="adj" fmla="val 5106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0" name="斜纹 49"/>
            <p:cNvSpPr/>
            <p:nvPr/>
          </p:nvSpPr>
          <p:spPr>
            <a:xfrm>
              <a:off x="2125880" y="2094517"/>
              <a:ext cx="584348" cy="292173"/>
            </a:xfrm>
            <a:prstGeom prst="diagStripe">
              <a:avLst>
                <a:gd name="adj" fmla="val 5842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51" name="等腰三角形 50"/>
            <p:cNvSpPr/>
            <p:nvPr/>
          </p:nvSpPr>
          <p:spPr>
            <a:xfrm flipH="1" flipV="1">
              <a:off x="2125880" y="2097841"/>
              <a:ext cx="194311" cy="94134"/>
            </a:xfrm>
            <a:prstGeom prst="triangle">
              <a:avLst>
                <a:gd name="adj" fmla="val 10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switch dir="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750"/>
                            </p:stCondLst>
                            <p:childTnLst>
                              <p:par>
                                <p:cTn id="2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25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750"/>
                            </p:stCondLst>
                            <p:childTnLst>
                              <p:par>
                                <p:cTn id="3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6" grpId="0"/>
      <p:bldP spid="1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extBox 44"/>
          <p:cNvSpPr txBox="1"/>
          <p:nvPr/>
        </p:nvSpPr>
        <p:spPr>
          <a:xfrm>
            <a:off x="4815658" y="6653673"/>
            <a:ext cx="1224136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下载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http://www.1ppt.com/xiazai/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162050" y="262821"/>
            <a:ext cx="63303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PART TWO 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成功项目展示  Excellent Cases</a:t>
            </a:r>
            <a:endParaRPr lang="zh-CN" altLang="en-US" sz="24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flipH="1">
            <a:off x="338951" y="262821"/>
            <a:ext cx="823099" cy="630754"/>
          </a:xfrm>
          <a:prstGeom prst="rect">
            <a:avLst/>
          </a:prstGeom>
        </p:spPr>
      </p:pic>
      <p:grpSp>
        <p:nvGrpSpPr>
          <p:cNvPr id="11" name="组合 10"/>
          <p:cNvGrpSpPr/>
          <p:nvPr/>
        </p:nvGrpSpPr>
        <p:grpSpPr>
          <a:xfrm>
            <a:off x="8749825" y="5023186"/>
            <a:ext cx="3911111" cy="2423534"/>
            <a:chOff x="8749825" y="5023186"/>
            <a:chExt cx="3911111" cy="2423534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749825" y="5364180"/>
              <a:ext cx="3911111" cy="2082540"/>
            </a:xfrm>
            <a:prstGeom prst="rect">
              <a:avLst/>
            </a:prstGeom>
          </p:spPr>
        </p:pic>
        <p:grpSp>
          <p:nvGrpSpPr>
            <p:cNvPr id="2" name="组合 1"/>
            <p:cNvGrpSpPr/>
            <p:nvPr/>
          </p:nvGrpSpPr>
          <p:grpSpPr>
            <a:xfrm>
              <a:off x="8927674" y="5023186"/>
              <a:ext cx="3092876" cy="1692043"/>
              <a:chOff x="8927674" y="5023186"/>
              <a:chExt cx="3092876" cy="1692043"/>
            </a:xfrm>
          </p:grpSpPr>
          <p:pic>
            <p:nvPicPr>
              <p:cNvPr id="10" name="图片 9"/>
              <p:cNvPicPr>
                <a:picLocks noChangeAspect="1"/>
              </p:cNvPicPr>
              <p:nvPr/>
            </p:nvPicPr>
            <p:blipFill>
              <a:blip r:embed="rId4" cstate="screen"/>
              <a:stretch>
                <a:fillRect/>
              </a:stretch>
            </p:blipFill>
            <p:spPr>
              <a:xfrm>
                <a:off x="8927674" y="5023186"/>
                <a:ext cx="1612790" cy="1692043"/>
              </a:xfrm>
              <a:prstGeom prst="rect">
                <a:avLst/>
              </a:prstGeom>
            </p:spPr>
          </p:pic>
          <p:pic>
            <p:nvPicPr>
              <p:cNvPr id="8" name="图片 7"/>
              <p:cNvPicPr>
                <a:picLocks noChangeAspect="1"/>
              </p:cNvPicPr>
              <p:nvPr/>
            </p:nvPicPr>
            <p:blipFill>
              <a:blip r:embed="rId5" cstate="screen"/>
              <a:stretch>
                <a:fillRect/>
              </a:stretch>
            </p:blipFill>
            <p:spPr>
              <a:xfrm>
                <a:off x="9734069" y="5097358"/>
                <a:ext cx="2286481" cy="1528132"/>
              </a:xfrm>
              <a:prstGeom prst="rect">
                <a:avLst/>
              </a:prstGeom>
            </p:spPr>
          </p:pic>
        </p:grpSp>
      </p:grpSp>
      <p:cxnSp>
        <p:nvCxnSpPr>
          <p:cNvPr id="12" name="Straight Connector 4"/>
          <p:cNvCxnSpPr/>
          <p:nvPr/>
        </p:nvCxnSpPr>
        <p:spPr>
          <a:xfrm>
            <a:off x="2615252" y="1644953"/>
            <a:ext cx="0" cy="230909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47"/>
          <p:cNvCxnSpPr/>
          <p:nvPr/>
        </p:nvCxnSpPr>
        <p:spPr>
          <a:xfrm>
            <a:off x="4815658" y="4374812"/>
            <a:ext cx="0" cy="165668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54"/>
          <p:cNvCxnSpPr/>
          <p:nvPr/>
        </p:nvCxnSpPr>
        <p:spPr>
          <a:xfrm>
            <a:off x="7043040" y="1644953"/>
            <a:ext cx="0" cy="230909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61"/>
          <p:cNvCxnSpPr/>
          <p:nvPr/>
        </p:nvCxnSpPr>
        <p:spPr>
          <a:xfrm>
            <a:off x="9251372" y="4374812"/>
            <a:ext cx="0" cy="165668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/>
          <p:cNvGrpSpPr/>
          <p:nvPr/>
        </p:nvGrpSpPr>
        <p:grpSpPr>
          <a:xfrm>
            <a:off x="1209295" y="1651039"/>
            <a:ext cx="3376848" cy="989503"/>
            <a:chOff x="1133095" y="1651039"/>
            <a:chExt cx="3376848" cy="989503"/>
          </a:xfrm>
        </p:grpSpPr>
        <p:sp>
          <p:nvSpPr>
            <p:cNvPr id="13" name="TextBox 30"/>
            <p:cNvSpPr txBox="1"/>
            <p:nvPr/>
          </p:nvSpPr>
          <p:spPr>
            <a:xfrm>
              <a:off x="2637071" y="1651039"/>
              <a:ext cx="144142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请输入此处标题</a:t>
              </a:r>
              <a:endParaRPr lang="id-ID" sz="14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4" name="Rectangle 31"/>
            <p:cNvSpPr/>
            <p:nvPr/>
          </p:nvSpPr>
          <p:spPr>
            <a:xfrm>
              <a:off x="2627864" y="1932656"/>
              <a:ext cx="1882079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zh-CN" altLang="en-US" sz="11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请在此处添加具体内容，文字尽量言简意赅，简单描述即可，不必过于繁琐。</a:t>
              </a:r>
              <a:endParaRPr lang="id-ID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6" name="Rectangle 70"/>
            <p:cNvSpPr/>
            <p:nvPr/>
          </p:nvSpPr>
          <p:spPr>
            <a:xfrm>
              <a:off x="1133095" y="1737066"/>
              <a:ext cx="1277484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PART </a:t>
              </a:r>
              <a:endParaRPr lang="en-US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  <a:p>
              <a:pPr algn="r"/>
              <a:r>
                <a:rPr lang="en-US" altLang="zh-CN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ONE</a:t>
              </a:r>
              <a:endParaRPr lang="id-ID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3371997" y="4674459"/>
            <a:ext cx="3414549" cy="935333"/>
            <a:chOff x="3295797" y="4674459"/>
            <a:chExt cx="3414549" cy="935333"/>
          </a:xfrm>
        </p:grpSpPr>
        <p:sp>
          <p:nvSpPr>
            <p:cNvPr id="19" name="TextBox 48"/>
            <p:cNvSpPr txBox="1"/>
            <p:nvPr/>
          </p:nvSpPr>
          <p:spPr>
            <a:xfrm>
              <a:off x="4837477" y="4674459"/>
              <a:ext cx="144142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请输入此处标题</a:t>
              </a:r>
              <a:endParaRPr lang="id-ID" altLang="zh-CN" sz="14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0" name="Rectangle 49"/>
            <p:cNvSpPr/>
            <p:nvPr/>
          </p:nvSpPr>
          <p:spPr>
            <a:xfrm>
              <a:off x="4837478" y="4901906"/>
              <a:ext cx="1872868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zh-CN" altLang="en-US" sz="11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请在此处添加具体内容，文字尽量言简意赅，简单描述即可，不必过于繁琐。</a:t>
              </a:r>
              <a:endParaRPr lang="id-ID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7" name="Rectangle 71"/>
            <p:cNvSpPr/>
            <p:nvPr/>
          </p:nvSpPr>
          <p:spPr>
            <a:xfrm>
              <a:off x="3295797" y="4714843"/>
              <a:ext cx="1418027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PART </a:t>
              </a:r>
              <a:endParaRPr lang="en-US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  <a:p>
              <a:pPr algn="r"/>
              <a:r>
                <a:rPr lang="en-US" altLang="zh-CN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TWO</a:t>
              </a:r>
              <a:endParaRPr lang="id-ID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5442170" y="1651039"/>
            <a:ext cx="3419358" cy="935333"/>
            <a:chOff x="5365970" y="1651039"/>
            <a:chExt cx="3419358" cy="935333"/>
          </a:xfrm>
        </p:grpSpPr>
        <p:sp>
          <p:nvSpPr>
            <p:cNvPr id="25" name="TextBox 55"/>
            <p:cNvSpPr txBox="1"/>
            <p:nvPr/>
          </p:nvSpPr>
          <p:spPr>
            <a:xfrm>
              <a:off x="6912459" y="1651039"/>
              <a:ext cx="144142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请输入此处标题</a:t>
              </a:r>
              <a:endParaRPr lang="id-ID" altLang="zh-CN" sz="14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6" name="Rectangle 56"/>
            <p:cNvSpPr/>
            <p:nvPr/>
          </p:nvSpPr>
          <p:spPr>
            <a:xfrm>
              <a:off x="6912460" y="1878486"/>
              <a:ext cx="1872868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zh-CN" altLang="en-US" sz="11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请在此处添加具体内容，文字尽量言简意赅，简单描述即可，不必过于繁琐。</a:t>
              </a:r>
              <a:endParaRPr lang="id-ID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8" name="Rectangle 73"/>
            <p:cNvSpPr/>
            <p:nvPr/>
          </p:nvSpPr>
          <p:spPr>
            <a:xfrm>
              <a:off x="5365970" y="1737066"/>
              <a:ext cx="1418027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PART </a:t>
              </a:r>
              <a:endParaRPr lang="en-US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  <a:p>
              <a:pPr algn="r"/>
              <a:r>
                <a:rPr lang="en-US" altLang="zh-CN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THREE</a:t>
              </a:r>
              <a:endParaRPr lang="id-ID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pic>
        <p:nvPicPr>
          <p:cNvPr id="40" name="图片占位符 10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1759226" y="2802307"/>
            <a:ext cx="1712054" cy="1722956"/>
          </a:xfrm>
          <a:prstGeom prst="diamond">
            <a:avLst/>
          </a:prstGeom>
          <a:solidFill>
            <a:schemeClr val="tx1">
              <a:lumMod val="85000"/>
              <a:lumOff val="15000"/>
            </a:schemeClr>
          </a:solidFill>
        </p:spPr>
      </p:pic>
      <p:pic>
        <p:nvPicPr>
          <p:cNvPr id="41" name="图片占位符 11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3959631" y="2798694"/>
            <a:ext cx="1712054" cy="1722955"/>
          </a:xfrm>
          <a:prstGeom prst="diamond">
            <a:avLst/>
          </a:prstGeom>
          <a:solidFill>
            <a:schemeClr val="tx1">
              <a:lumMod val="85000"/>
              <a:lumOff val="15000"/>
            </a:schemeClr>
          </a:solidFill>
        </p:spPr>
      </p:pic>
      <p:pic>
        <p:nvPicPr>
          <p:cNvPr id="42" name="图片占位符 12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6187013" y="2798694"/>
            <a:ext cx="1712054" cy="1722955"/>
          </a:xfrm>
          <a:prstGeom prst="diamond">
            <a:avLst/>
          </a:prstGeom>
          <a:solidFill>
            <a:schemeClr val="tx1">
              <a:lumMod val="85000"/>
              <a:lumOff val="15000"/>
            </a:schemeClr>
          </a:solidFill>
        </p:spPr>
      </p:pic>
      <p:pic>
        <p:nvPicPr>
          <p:cNvPr id="43" name="图片占位符 2"/>
          <p:cNvPicPr>
            <a:picLocks noChangeAspect="1"/>
          </p:cNvPicPr>
          <p:nvPr/>
        </p:nvPicPr>
        <p:blipFill>
          <a:blip r:embed="rId9" cstate="screen"/>
          <a:stretch>
            <a:fillRect/>
          </a:stretch>
        </p:blipFill>
        <p:spPr>
          <a:xfrm>
            <a:off x="8395345" y="2798694"/>
            <a:ext cx="1712054" cy="1726569"/>
          </a:xfrm>
          <a:prstGeom prst="diamond">
            <a:avLst/>
          </a:prstGeom>
          <a:solidFill>
            <a:schemeClr val="tx1">
              <a:lumMod val="85000"/>
              <a:lumOff val="15000"/>
            </a:schemeClr>
          </a:solidFill>
        </p:spPr>
      </p:pic>
      <p:grpSp>
        <p:nvGrpSpPr>
          <p:cNvPr id="16" name="组合 15"/>
          <p:cNvGrpSpPr/>
          <p:nvPr/>
        </p:nvGrpSpPr>
        <p:grpSpPr>
          <a:xfrm>
            <a:off x="7670253" y="4674459"/>
            <a:ext cx="3418658" cy="935333"/>
            <a:chOff x="7441653" y="4674459"/>
            <a:chExt cx="3418658" cy="935333"/>
          </a:xfrm>
        </p:grpSpPr>
        <p:sp>
          <p:nvSpPr>
            <p:cNvPr id="39" name="Rectangle 74"/>
            <p:cNvSpPr/>
            <p:nvPr/>
          </p:nvSpPr>
          <p:spPr>
            <a:xfrm>
              <a:off x="7441653" y="4714843"/>
              <a:ext cx="1418027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PART </a:t>
              </a:r>
              <a:endParaRPr lang="en-US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  <a:p>
              <a:pPr algn="r"/>
              <a:r>
                <a:rPr lang="en-US" altLang="zh-CN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FOUR</a:t>
              </a:r>
              <a:endParaRPr lang="id-ID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1" name="TextBox 62"/>
            <p:cNvSpPr txBox="1"/>
            <p:nvPr/>
          </p:nvSpPr>
          <p:spPr>
            <a:xfrm>
              <a:off x="8987442" y="4674459"/>
              <a:ext cx="144142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请输入此处标题</a:t>
              </a:r>
              <a:endParaRPr lang="id-ID" altLang="zh-CN" sz="14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2" name="Rectangle 63"/>
            <p:cNvSpPr/>
            <p:nvPr/>
          </p:nvSpPr>
          <p:spPr>
            <a:xfrm>
              <a:off x="8987443" y="4901906"/>
              <a:ext cx="1872868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zh-CN" altLang="en-US" sz="11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请在此处添加具体内容，文字尽量言简意赅，简单描述即可，不必过于繁琐。</a:t>
              </a:r>
              <a:endParaRPr lang="id-ID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pic>
        <p:nvPicPr>
          <p:cNvPr id="44" name="图片 43"/>
          <p:cNvPicPr>
            <a:picLocks noChangeAspect="1"/>
          </p:cNvPicPr>
          <p:nvPr/>
        </p:nvPicPr>
        <p:blipFill>
          <a:blip r:embed="rId10" cstate="screen"/>
          <a:stretch>
            <a:fillRect/>
          </a:stretch>
        </p:blipFill>
        <p:spPr>
          <a:xfrm>
            <a:off x="208860" y="5638401"/>
            <a:ext cx="1906380" cy="105854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switch dir="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00"/>
                            </p:stCondLst>
                            <p:childTnLst>
                              <p:par>
                                <p:cTn id="67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162050" y="262821"/>
            <a:ext cx="63303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PART TWO 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成功项目展示  Excellent Cases</a:t>
            </a:r>
            <a:endParaRPr lang="zh-CN" altLang="en-US" sz="24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flipH="1">
            <a:off x="338951" y="262821"/>
            <a:ext cx="823099" cy="630754"/>
          </a:xfrm>
          <a:prstGeom prst="rect">
            <a:avLst/>
          </a:prstGeom>
        </p:spPr>
      </p:pic>
      <p:grpSp>
        <p:nvGrpSpPr>
          <p:cNvPr id="11" name="组合 10"/>
          <p:cNvGrpSpPr/>
          <p:nvPr/>
        </p:nvGrpSpPr>
        <p:grpSpPr>
          <a:xfrm>
            <a:off x="8749825" y="5023186"/>
            <a:ext cx="3911111" cy="2423534"/>
            <a:chOff x="8749825" y="5023186"/>
            <a:chExt cx="3911111" cy="2423534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749825" y="5364180"/>
              <a:ext cx="3911111" cy="2082540"/>
            </a:xfrm>
            <a:prstGeom prst="rect">
              <a:avLst/>
            </a:prstGeom>
          </p:spPr>
        </p:pic>
        <p:grpSp>
          <p:nvGrpSpPr>
            <p:cNvPr id="2" name="组合 1"/>
            <p:cNvGrpSpPr/>
            <p:nvPr/>
          </p:nvGrpSpPr>
          <p:grpSpPr>
            <a:xfrm>
              <a:off x="8927674" y="5023186"/>
              <a:ext cx="3092876" cy="1692043"/>
              <a:chOff x="8927674" y="5023186"/>
              <a:chExt cx="3092876" cy="1692043"/>
            </a:xfrm>
          </p:grpSpPr>
          <p:pic>
            <p:nvPicPr>
              <p:cNvPr id="10" name="图片 9"/>
              <p:cNvPicPr>
                <a:picLocks noChangeAspect="1"/>
              </p:cNvPicPr>
              <p:nvPr/>
            </p:nvPicPr>
            <p:blipFill>
              <a:blip r:embed="rId4" cstate="screen"/>
              <a:stretch>
                <a:fillRect/>
              </a:stretch>
            </p:blipFill>
            <p:spPr>
              <a:xfrm>
                <a:off x="8927674" y="5023186"/>
                <a:ext cx="1612790" cy="1692043"/>
              </a:xfrm>
              <a:prstGeom prst="rect">
                <a:avLst/>
              </a:prstGeom>
            </p:spPr>
          </p:pic>
          <p:pic>
            <p:nvPicPr>
              <p:cNvPr id="8" name="图片 7"/>
              <p:cNvPicPr>
                <a:picLocks noChangeAspect="1"/>
              </p:cNvPicPr>
              <p:nvPr/>
            </p:nvPicPr>
            <p:blipFill>
              <a:blip r:embed="rId5" cstate="screen"/>
              <a:stretch>
                <a:fillRect/>
              </a:stretch>
            </p:blipFill>
            <p:spPr>
              <a:xfrm>
                <a:off x="9734069" y="5097358"/>
                <a:ext cx="2286481" cy="1528132"/>
              </a:xfrm>
              <a:prstGeom prst="rect">
                <a:avLst/>
              </a:prstGeom>
            </p:spPr>
          </p:pic>
        </p:grpSp>
      </p:grpSp>
      <p:sp>
        <p:nvSpPr>
          <p:cNvPr id="12" name="文本框 11"/>
          <p:cNvSpPr txBox="1"/>
          <p:nvPr/>
        </p:nvSpPr>
        <p:spPr>
          <a:xfrm>
            <a:off x="1078851" y="3584362"/>
            <a:ext cx="1949478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rgbClr val="03D1E9"/>
                </a:solidFill>
                <a:cs typeface="+mn-ea"/>
                <a:sym typeface="+mn-lt"/>
              </a:rPr>
              <a:t>输入标题</a:t>
            </a:r>
            <a:endParaRPr lang="zh-CN" altLang="en-US" sz="2400" dirty="0">
              <a:solidFill>
                <a:srgbClr val="03D1E9"/>
              </a:solidFill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787770" y="3567744"/>
            <a:ext cx="1949478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rgbClr val="03D1E9"/>
                </a:solidFill>
                <a:cs typeface="+mn-ea"/>
                <a:sym typeface="+mn-lt"/>
              </a:rPr>
              <a:t>输入标题</a:t>
            </a:r>
            <a:endParaRPr lang="zh-CN" altLang="en-US" sz="2400" dirty="0">
              <a:solidFill>
                <a:srgbClr val="03D1E9"/>
              </a:solidFill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483327" y="3567744"/>
            <a:ext cx="1949478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rgbClr val="03D1E9"/>
                </a:solidFill>
                <a:cs typeface="+mn-ea"/>
                <a:sym typeface="+mn-lt"/>
              </a:rPr>
              <a:t>输入标题</a:t>
            </a:r>
            <a:endParaRPr lang="zh-CN" altLang="en-US" sz="2400" dirty="0">
              <a:solidFill>
                <a:srgbClr val="03D1E9"/>
              </a:solidFill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9178883" y="3584362"/>
            <a:ext cx="1949478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rgbClr val="03D1E9"/>
                </a:solidFill>
                <a:cs typeface="+mn-ea"/>
                <a:sym typeface="+mn-lt"/>
              </a:rPr>
              <a:t>输入标题</a:t>
            </a:r>
            <a:endParaRPr lang="zh-CN" altLang="en-US" sz="2400" dirty="0">
              <a:solidFill>
                <a:srgbClr val="03D1E9"/>
              </a:solidFill>
              <a:cs typeface="+mn-ea"/>
              <a:sym typeface="+mn-lt"/>
            </a:endParaRPr>
          </a:p>
        </p:txBody>
      </p:sp>
      <p:sp>
        <p:nvSpPr>
          <p:cNvPr id="16" name="Text Placeholder 4"/>
          <p:cNvSpPr>
            <a:spLocks noGrp="1"/>
          </p:cNvSpPr>
          <p:nvPr/>
        </p:nvSpPr>
        <p:spPr>
          <a:xfrm>
            <a:off x="1648619" y="4336839"/>
            <a:ext cx="8890000" cy="1487802"/>
          </a:xfrm>
          <a:prstGeom prst="rect">
            <a:avLst/>
          </a:prstGeom>
        </p:spPr>
        <p:txBody>
          <a:bodyPr vert="horz" lIns="0" tIns="0" rIns="0" bIns="0" anchor="t"/>
          <a:lstStyle>
            <a:lvl1pPr marL="0" indent="0" algn="ctr" defTabSz="40449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58495" indent="-2533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2825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1732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245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2758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3271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03784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44297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000"/>
              </a:lnSpc>
              <a:spcBef>
                <a:spcPts val="1200"/>
              </a:spcBef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ea"/>
                <a:sym typeface="+mn-lt"/>
              </a:rPr>
              <a:t>请在此处添加具体内容，文字尽量言简意赅，简单描述即可，不必过于繁琐。请在此处添加具体内容，文字尽量言简意赅，简单描述即可，不必过于繁琐，注意版面美观度。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cs typeface="+mn-ea"/>
              <a:sym typeface="+mn-lt"/>
            </a:endParaRPr>
          </a:p>
          <a:p>
            <a:pPr>
              <a:spcBef>
                <a:spcPts val="1200"/>
              </a:spcBef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ea"/>
                <a:sym typeface="+mn-lt"/>
              </a:rPr>
              <a:t>请在此处添加具体内容，文字尽量言简意赅，不必过于繁琐，注意版面美观度。请在此处添加具体内容，文字尽量言简意赅，简单描述即可，不必过于繁琐，注意版面美观度。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cs typeface="+mn-ea"/>
              <a:sym typeface="+mn-lt"/>
            </a:endParaRPr>
          </a:p>
          <a:p>
            <a:pPr algn="ctr">
              <a:spcBef>
                <a:spcPts val="1200"/>
              </a:spcBef>
            </a:pPr>
            <a:endParaRPr lang="en-US" dirty="0">
              <a:solidFill>
                <a:schemeClr val="bg1">
                  <a:lumMod val="50000"/>
                </a:schemeClr>
              </a:solidFill>
              <a:latin typeface="+mn-lt"/>
              <a:cs typeface="+mn-ea"/>
              <a:sym typeface="+mn-lt"/>
            </a:endParaRPr>
          </a:p>
          <a:p>
            <a:pPr algn="ctr">
              <a:spcBef>
                <a:spcPts val="1200"/>
              </a:spcBef>
            </a:pPr>
            <a:endParaRPr lang="en-US" dirty="0">
              <a:solidFill>
                <a:schemeClr val="bg1">
                  <a:lumMod val="50000"/>
                </a:schemeClr>
              </a:solidFill>
              <a:latin typeface="+mn-lt"/>
              <a:cs typeface="+mn-ea"/>
              <a:sym typeface="+mn-lt"/>
            </a:endParaRPr>
          </a:p>
          <a:p>
            <a:pPr algn="ctr">
              <a:spcBef>
                <a:spcPts val="1200"/>
              </a:spcBef>
            </a:pPr>
            <a:endParaRPr dirty="0">
              <a:solidFill>
                <a:schemeClr val="bg1"/>
              </a:solidFill>
              <a:latin typeface="+mn-lt"/>
              <a:cs typeface="+mn-ea"/>
              <a:sym typeface="+mn-lt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1262352" y="1886795"/>
            <a:ext cx="1609200" cy="1608667"/>
            <a:chOff x="1262352" y="1886795"/>
            <a:chExt cx="1609200" cy="1608667"/>
          </a:xfrm>
        </p:grpSpPr>
        <p:sp>
          <p:nvSpPr>
            <p:cNvPr id="18" name="椭圆 17"/>
            <p:cNvSpPr/>
            <p:nvPr/>
          </p:nvSpPr>
          <p:spPr>
            <a:xfrm>
              <a:off x="1262352" y="1886795"/>
              <a:ext cx="1609200" cy="1608667"/>
            </a:xfrm>
            <a:prstGeom prst="ellipse">
              <a:avLst/>
            </a:prstGeom>
            <a:solidFill>
              <a:srgbClr val="19C5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>
                <a:cs typeface="+mn-ea"/>
                <a:sym typeface="+mn-lt"/>
              </a:endParaRPr>
            </a:p>
          </p:txBody>
        </p:sp>
        <p:sp>
          <p:nvSpPr>
            <p:cNvPr id="19" name="6"/>
            <p:cNvSpPr>
              <a:spLocks noEditPoints="1"/>
            </p:cNvSpPr>
            <p:nvPr/>
          </p:nvSpPr>
          <p:spPr bwMode="auto">
            <a:xfrm>
              <a:off x="1737514" y="2310572"/>
              <a:ext cx="691362" cy="686443"/>
            </a:xfrm>
            <a:custGeom>
              <a:avLst/>
              <a:gdLst>
                <a:gd name="T0" fmla="*/ 110 w 119"/>
                <a:gd name="T1" fmla="*/ 54 h 118"/>
                <a:gd name="T2" fmla="*/ 110 w 119"/>
                <a:gd name="T3" fmla="*/ 35 h 118"/>
                <a:gd name="T4" fmla="*/ 110 w 119"/>
                <a:gd name="T5" fmla="*/ 23 h 118"/>
                <a:gd name="T6" fmla="*/ 110 w 119"/>
                <a:gd name="T7" fmla="*/ 12 h 118"/>
                <a:gd name="T8" fmla="*/ 95 w 119"/>
                <a:gd name="T9" fmla="*/ 3 h 118"/>
                <a:gd name="T10" fmla="*/ 89 w 119"/>
                <a:gd name="T11" fmla="*/ 0 h 118"/>
                <a:gd name="T12" fmla="*/ 14 w 119"/>
                <a:gd name="T13" fmla="*/ 12 h 118"/>
                <a:gd name="T14" fmla="*/ 0 w 119"/>
                <a:gd name="T15" fmla="*/ 24 h 118"/>
                <a:gd name="T16" fmla="*/ 14 w 119"/>
                <a:gd name="T17" fmla="*/ 118 h 118"/>
                <a:gd name="T18" fmla="*/ 110 w 119"/>
                <a:gd name="T19" fmla="*/ 90 h 118"/>
                <a:gd name="T20" fmla="*/ 113 w 119"/>
                <a:gd name="T21" fmla="*/ 90 h 118"/>
                <a:gd name="T22" fmla="*/ 119 w 119"/>
                <a:gd name="T23" fmla="*/ 84 h 118"/>
                <a:gd name="T24" fmla="*/ 112 w 119"/>
                <a:gd name="T25" fmla="*/ 54 h 118"/>
                <a:gd name="T26" fmla="*/ 116 w 119"/>
                <a:gd name="T27" fmla="*/ 84 h 118"/>
                <a:gd name="T28" fmla="*/ 113 w 119"/>
                <a:gd name="T29" fmla="*/ 88 h 118"/>
                <a:gd name="T30" fmla="*/ 84 w 119"/>
                <a:gd name="T31" fmla="*/ 79 h 118"/>
                <a:gd name="T32" fmla="*/ 94 w 119"/>
                <a:gd name="T33" fmla="*/ 67 h 118"/>
                <a:gd name="T34" fmla="*/ 112 w 119"/>
                <a:gd name="T35" fmla="*/ 67 h 118"/>
                <a:gd name="T36" fmla="*/ 14 w 119"/>
                <a:gd name="T37" fmla="*/ 116 h 118"/>
                <a:gd name="T38" fmla="*/ 3 w 119"/>
                <a:gd name="T39" fmla="*/ 33 h 118"/>
                <a:gd name="T40" fmla="*/ 108 w 119"/>
                <a:gd name="T41" fmla="*/ 38 h 118"/>
                <a:gd name="T42" fmla="*/ 108 w 119"/>
                <a:gd name="T43" fmla="*/ 64 h 118"/>
                <a:gd name="T44" fmla="*/ 81 w 119"/>
                <a:gd name="T45" fmla="*/ 77 h 118"/>
                <a:gd name="T46" fmla="*/ 94 w 119"/>
                <a:gd name="T47" fmla="*/ 90 h 118"/>
                <a:gd name="T48" fmla="*/ 108 w 119"/>
                <a:gd name="T49" fmla="*/ 116 h 118"/>
                <a:gd name="T50" fmla="*/ 14 w 119"/>
                <a:gd name="T51" fmla="*/ 14 h 118"/>
                <a:gd name="T52" fmla="*/ 27 w 119"/>
                <a:gd name="T53" fmla="*/ 18 h 118"/>
                <a:gd name="T54" fmla="*/ 7 w 119"/>
                <a:gd name="T55" fmla="*/ 23 h 118"/>
                <a:gd name="T56" fmla="*/ 7 w 119"/>
                <a:gd name="T57" fmla="*/ 33 h 118"/>
                <a:gd name="T58" fmla="*/ 6 w 119"/>
                <a:gd name="T59" fmla="*/ 32 h 118"/>
                <a:gd name="T60" fmla="*/ 5 w 119"/>
                <a:gd name="T61" fmla="*/ 31 h 118"/>
                <a:gd name="T62" fmla="*/ 5 w 119"/>
                <a:gd name="T63" fmla="*/ 30 h 118"/>
                <a:gd name="T64" fmla="*/ 4 w 119"/>
                <a:gd name="T65" fmla="*/ 29 h 118"/>
                <a:gd name="T66" fmla="*/ 4 w 119"/>
                <a:gd name="T67" fmla="*/ 28 h 118"/>
                <a:gd name="T68" fmla="*/ 3 w 119"/>
                <a:gd name="T69" fmla="*/ 26 h 118"/>
                <a:gd name="T70" fmla="*/ 3 w 119"/>
                <a:gd name="T71" fmla="*/ 25 h 118"/>
                <a:gd name="T72" fmla="*/ 3 w 119"/>
                <a:gd name="T73" fmla="*/ 25 h 118"/>
                <a:gd name="T74" fmla="*/ 92 w 119"/>
                <a:gd name="T75" fmla="*/ 4 h 118"/>
                <a:gd name="T76" fmla="*/ 16 w 119"/>
                <a:gd name="T77" fmla="*/ 34 h 118"/>
                <a:gd name="T78" fmla="*/ 15 w 119"/>
                <a:gd name="T79" fmla="*/ 24 h 118"/>
                <a:gd name="T80" fmla="*/ 92 w 119"/>
                <a:gd name="T81" fmla="*/ 4 h 118"/>
                <a:gd name="T82" fmla="*/ 11 w 119"/>
                <a:gd name="T83" fmla="*/ 27 h 118"/>
                <a:gd name="T84" fmla="*/ 10 w 119"/>
                <a:gd name="T85" fmla="*/ 29 h 118"/>
                <a:gd name="T86" fmla="*/ 11 w 119"/>
                <a:gd name="T87" fmla="*/ 26 h 118"/>
                <a:gd name="T88" fmla="*/ 98 w 119"/>
                <a:gd name="T89" fmla="*/ 27 h 118"/>
                <a:gd name="T90" fmla="*/ 69 w 119"/>
                <a:gd name="T91" fmla="*/ 35 h 118"/>
                <a:gd name="T92" fmla="*/ 102 w 119"/>
                <a:gd name="T93" fmla="*/ 29 h 118"/>
                <a:gd name="T94" fmla="*/ 108 w 119"/>
                <a:gd name="T95" fmla="*/ 26 h 118"/>
                <a:gd name="T96" fmla="*/ 108 w 119"/>
                <a:gd name="T97" fmla="*/ 18 h 118"/>
                <a:gd name="T98" fmla="*/ 98 w 119"/>
                <a:gd name="T99" fmla="*/ 14 h 118"/>
                <a:gd name="T100" fmla="*/ 108 w 119"/>
                <a:gd name="T101" fmla="*/ 18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9" h="118">
                  <a:moveTo>
                    <a:pt x="112" y="54"/>
                  </a:moveTo>
                  <a:cubicBezTo>
                    <a:pt x="110" y="54"/>
                    <a:pt x="110" y="54"/>
                    <a:pt x="110" y="54"/>
                  </a:cubicBezTo>
                  <a:cubicBezTo>
                    <a:pt x="110" y="38"/>
                    <a:pt x="110" y="38"/>
                    <a:pt x="110" y="38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29"/>
                    <a:pt x="110" y="29"/>
                    <a:pt x="110" y="29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18"/>
                    <a:pt x="110" y="18"/>
                    <a:pt x="110" y="18"/>
                  </a:cubicBezTo>
                  <a:cubicBezTo>
                    <a:pt x="110" y="12"/>
                    <a:pt x="110" y="12"/>
                    <a:pt x="110" y="12"/>
                  </a:cubicBezTo>
                  <a:cubicBezTo>
                    <a:pt x="97" y="12"/>
                    <a:pt x="97" y="12"/>
                    <a:pt x="97" y="12"/>
                  </a:cubicBezTo>
                  <a:cubicBezTo>
                    <a:pt x="95" y="3"/>
                    <a:pt x="95" y="3"/>
                    <a:pt x="95" y="3"/>
                  </a:cubicBezTo>
                  <a:cubicBezTo>
                    <a:pt x="94" y="2"/>
                    <a:pt x="92" y="0"/>
                    <a:pt x="90" y="0"/>
                  </a:cubicBezTo>
                  <a:cubicBezTo>
                    <a:pt x="90" y="0"/>
                    <a:pt x="89" y="0"/>
                    <a:pt x="89" y="0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6" y="12"/>
                    <a:pt x="1" y="17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0" y="112"/>
                    <a:pt x="6" y="118"/>
                    <a:pt x="14" y="118"/>
                  </a:cubicBezTo>
                  <a:cubicBezTo>
                    <a:pt x="110" y="118"/>
                    <a:pt x="110" y="118"/>
                    <a:pt x="110" y="118"/>
                  </a:cubicBezTo>
                  <a:cubicBezTo>
                    <a:pt x="110" y="90"/>
                    <a:pt x="110" y="90"/>
                    <a:pt x="110" y="90"/>
                  </a:cubicBezTo>
                  <a:cubicBezTo>
                    <a:pt x="113" y="90"/>
                    <a:pt x="113" y="90"/>
                    <a:pt x="113" y="90"/>
                  </a:cubicBezTo>
                  <a:cubicBezTo>
                    <a:pt x="113" y="90"/>
                    <a:pt x="113" y="90"/>
                    <a:pt x="113" y="90"/>
                  </a:cubicBezTo>
                  <a:cubicBezTo>
                    <a:pt x="113" y="90"/>
                    <a:pt x="113" y="90"/>
                    <a:pt x="113" y="90"/>
                  </a:cubicBezTo>
                  <a:cubicBezTo>
                    <a:pt x="116" y="90"/>
                    <a:pt x="119" y="87"/>
                    <a:pt x="119" y="84"/>
                  </a:cubicBezTo>
                  <a:cubicBezTo>
                    <a:pt x="119" y="60"/>
                    <a:pt x="119" y="60"/>
                    <a:pt x="119" y="60"/>
                  </a:cubicBezTo>
                  <a:cubicBezTo>
                    <a:pt x="119" y="57"/>
                    <a:pt x="116" y="54"/>
                    <a:pt x="112" y="54"/>
                  </a:cubicBezTo>
                  <a:close/>
                  <a:moveTo>
                    <a:pt x="116" y="65"/>
                  </a:moveTo>
                  <a:cubicBezTo>
                    <a:pt x="116" y="84"/>
                    <a:pt x="116" y="84"/>
                    <a:pt x="116" y="84"/>
                  </a:cubicBezTo>
                  <a:cubicBezTo>
                    <a:pt x="116" y="86"/>
                    <a:pt x="115" y="87"/>
                    <a:pt x="113" y="88"/>
                  </a:cubicBezTo>
                  <a:cubicBezTo>
                    <a:pt x="113" y="88"/>
                    <a:pt x="113" y="88"/>
                    <a:pt x="113" y="88"/>
                  </a:cubicBezTo>
                  <a:cubicBezTo>
                    <a:pt x="94" y="88"/>
                    <a:pt x="94" y="88"/>
                    <a:pt x="94" y="88"/>
                  </a:cubicBezTo>
                  <a:cubicBezTo>
                    <a:pt x="89" y="88"/>
                    <a:pt x="84" y="84"/>
                    <a:pt x="84" y="79"/>
                  </a:cubicBezTo>
                  <a:cubicBezTo>
                    <a:pt x="84" y="78"/>
                    <a:pt x="84" y="78"/>
                    <a:pt x="84" y="77"/>
                  </a:cubicBezTo>
                  <a:cubicBezTo>
                    <a:pt x="84" y="71"/>
                    <a:pt x="88" y="67"/>
                    <a:pt x="94" y="67"/>
                  </a:cubicBezTo>
                  <a:cubicBezTo>
                    <a:pt x="108" y="67"/>
                    <a:pt x="108" y="67"/>
                    <a:pt x="108" y="67"/>
                  </a:cubicBezTo>
                  <a:cubicBezTo>
                    <a:pt x="112" y="67"/>
                    <a:pt x="112" y="67"/>
                    <a:pt x="112" y="67"/>
                  </a:cubicBezTo>
                  <a:cubicBezTo>
                    <a:pt x="114" y="67"/>
                    <a:pt x="115" y="66"/>
                    <a:pt x="116" y="65"/>
                  </a:cubicBezTo>
                  <a:close/>
                  <a:moveTo>
                    <a:pt x="14" y="116"/>
                  </a:moveTo>
                  <a:cubicBezTo>
                    <a:pt x="8" y="116"/>
                    <a:pt x="3" y="111"/>
                    <a:pt x="3" y="105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5" y="36"/>
                    <a:pt x="9" y="38"/>
                    <a:pt x="14" y="38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8" y="54"/>
                    <a:pt x="108" y="54"/>
                    <a:pt x="108" y="54"/>
                  </a:cubicBezTo>
                  <a:cubicBezTo>
                    <a:pt x="108" y="64"/>
                    <a:pt x="108" y="64"/>
                    <a:pt x="108" y="64"/>
                  </a:cubicBezTo>
                  <a:cubicBezTo>
                    <a:pt x="94" y="64"/>
                    <a:pt x="94" y="64"/>
                    <a:pt x="94" y="64"/>
                  </a:cubicBezTo>
                  <a:cubicBezTo>
                    <a:pt x="87" y="64"/>
                    <a:pt x="81" y="70"/>
                    <a:pt x="81" y="77"/>
                  </a:cubicBezTo>
                  <a:cubicBezTo>
                    <a:pt x="81" y="78"/>
                    <a:pt x="81" y="78"/>
                    <a:pt x="81" y="79"/>
                  </a:cubicBezTo>
                  <a:cubicBezTo>
                    <a:pt x="82" y="85"/>
                    <a:pt x="88" y="90"/>
                    <a:pt x="94" y="90"/>
                  </a:cubicBezTo>
                  <a:cubicBezTo>
                    <a:pt x="108" y="90"/>
                    <a:pt x="108" y="90"/>
                    <a:pt x="108" y="90"/>
                  </a:cubicBezTo>
                  <a:cubicBezTo>
                    <a:pt x="108" y="116"/>
                    <a:pt x="108" y="116"/>
                    <a:pt x="108" y="116"/>
                  </a:cubicBezTo>
                  <a:lnTo>
                    <a:pt x="14" y="116"/>
                  </a:lnTo>
                  <a:close/>
                  <a:moveTo>
                    <a:pt x="14" y="14"/>
                  </a:moveTo>
                  <a:cubicBezTo>
                    <a:pt x="39" y="14"/>
                    <a:pt x="39" y="14"/>
                    <a:pt x="39" y="14"/>
                  </a:cubicBezTo>
                  <a:cubicBezTo>
                    <a:pt x="27" y="18"/>
                    <a:pt x="27" y="18"/>
                    <a:pt x="2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7" y="33"/>
                    <a:pt x="6" y="32"/>
                    <a:pt x="6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32"/>
                    <a:pt x="5" y="31"/>
                    <a:pt x="5" y="31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5" y="31"/>
                    <a:pt x="5" y="30"/>
                    <a:pt x="5" y="30"/>
                  </a:cubicBezTo>
                  <a:cubicBezTo>
                    <a:pt x="4" y="30"/>
                    <a:pt x="4" y="30"/>
                    <a:pt x="4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29"/>
                    <a:pt x="4" y="29"/>
                    <a:pt x="4" y="28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3" y="27"/>
                    <a:pt x="3" y="26"/>
                    <a:pt x="3" y="26"/>
                  </a:cubicBezTo>
                  <a:cubicBezTo>
                    <a:pt x="3" y="26"/>
                    <a:pt x="3" y="26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19"/>
                    <a:pt x="8" y="14"/>
                    <a:pt x="14" y="14"/>
                  </a:cubicBezTo>
                  <a:close/>
                  <a:moveTo>
                    <a:pt x="92" y="4"/>
                  </a:moveTo>
                  <a:cubicBezTo>
                    <a:pt x="94" y="12"/>
                    <a:pt x="94" y="12"/>
                    <a:pt x="94" y="12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4" y="25"/>
                    <a:pt x="14" y="24"/>
                    <a:pt x="15" y="24"/>
                  </a:cubicBezTo>
                  <a:cubicBezTo>
                    <a:pt x="90" y="3"/>
                    <a:pt x="90" y="3"/>
                    <a:pt x="90" y="3"/>
                  </a:cubicBezTo>
                  <a:cubicBezTo>
                    <a:pt x="91" y="3"/>
                    <a:pt x="92" y="3"/>
                    <a:pt x="92" y="4"/>
                  </a:cubicBezTo>
                  <a:close/>
                  <a:moveTo>
                    <a:pt x="11" y="26"/>
                  </a:moveTo>
                  <a:cubicBezTo>
                    <a:pt x="11" y="26"/>
                    <a:pt x="11" y="26"/>
                    <a:pt x="11" y="27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10" y="26"/>
                    <a:pt x="10" y="26"/>
                    <a:pt x="10" y="26"/>
                  </a:cubicBezTo>
                  <a:lnTo>
                    <a:pt x="11" y="26"/>
                  </a:lnTo>
                  <a:close/>
                  <a:moveTo>
                    <a:pt x="69" y="35"/>
                  </a:moveTo>
                  <a:cubicBezTo>
                    <a:pt x="98" y="27"/>
                    <a:pt x="98" y="27"/>
                    <a:pt x="98" y="27"/>
                  </a:cubicBezTo>
                  <a:cubicBezTo>
                    <a:pt x="101" y="35"/>
                    <a:pt x="101" y="35"/>
                    <a:pt x="101" y="35"/>
                  </a:cubicBezTo>
                  <a:lnTo>
                    <a:pt x="69" y="35"/>
                  </a:lnTo>
                  <a:close/>
                  <a:moveTo>
                    <a:pt x="108" y="29"/>
                  </a:moveTo>
                  <a:cubicBezTo>
                    <a:pt x="102" y="29"/>
                    <a:pt x="102" y="29"/>
                    <a:pt x="102" y="29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8" y="26"/>
                    <a:pt x="108" y="26"/>
                    <a:pt x="108" y="26"/>
                  </a:cubicBezTo>
                  <a:lnTo>
                    <a:pt x="108" y="29"/>
                  </a:lnTo>
                  <a:close/>
                  <a:moveTo>
                    <a:pt x="108" y="18"/>
                  </a:moveTo>
                  <a:cubicBezTo>
                    <a:pt x="98" y="18"/>
                    <a:pt x="98" y="18"/>
                    <a:pt x="98" y="18"/>
                  </a:cubicBezTo>
                  <a:cubicBezTo>
                    <a:pt x="98" y="14"/>
                    <a:pt x="98" y="14"/>
                    <a:pt x="98" y="14"/>
                  </a:cubicBezTo>
                  <a:cubicBezTo>
                    <a:pt x="108" y="14"/>
                    <a:pt x="108" y="14"/>
                    <a:pt x="108" y="14"/>
                  </a:cubicBezTo>
                  <a:lnTo>
                    <a:pt x="108" y="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957909" y="1886795"/>
            <a:ext cx="1609200" cy="1608667"/>
            <a:chOff x="3957909" y="1886795"/>
            <a:chExt cx="1609200" cy="1608667"/>
          </a:xfrm>
        </p:grpSpPr>
        <p:sp>
          <p:nvSpPr>
            <p:cNvPr id="21" name="椭圆 20"/>
            <p:cNvSpPr/>
            <p:nvPr/>
          </p:nvSpPr>
          <p:spPr>
            <a:xfrm>
              <a:off x="3957909" y="1886795"/>
              <a:ext cx="1609200" cy="1608667"/>
            </a:xfrm>
            <a:prstGeom prst="ellipse">
              <a:avLst/>
            </a:prstGeom>
            <a:solidFill>
              <a:srgbClr val="19C5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>
                <a:cs typeface="+mn-ea"/>
                <a:sym typeface="+mn-lt"/>
              </a:endParaRPr>
            </a:p>
          </p:txBody>
        </p:sp>
        <p:sp>
          <p:nvSpPr>
            <p:cNvPr id="22" name="4"/>
            <p:cNvSpPr>
              <a:spLocks noEditPoints="1"/>
            </p:cNvSpPr>
            <p:nvPr/>
          </p:nvSpPr>
          <p:spPr bwMode="auto">
            <a:xfrm>
              <a:off x="4382667" y="2351843"/>
              <a:ext cx="791903" cy="721316"/>
            </a:xfrm>
            <a:custGeom>
              <a:avLst/>
              <a:gdLst>
                <a:gd name="T0" fmla="*/ 75 w 115"/>
                <a:gd name="T1" fmla="*/ 115 h 115"/>
                <a:gd name="T2" fmla="*/ 79 w 115"/>
                <a:gd name="T3" fmla="*/ 103 h 115"/>
                <a:gd name="T4" fmla="*/ 111 w 115"/>
                <a:gd name="T5" fmla="*/ 89 h 115"/>
                <a:gd name="T6" fmla="*/ 115 w 115"/>
                <a:gd name="T7" fmla="*/ 77 h 115"/>
                <a:gd name="T8" fmla="*/ 115 w 115"/>
                <a:gd name="T9" fmla="*/ 39 h 115"/>
                <a:gd name="T10" fmla="*/ 95 w 115"/>
                <a:gd name="T11" fmla="*/ 35 h 115"/>
                <a:gd name="T12" fmla="*/ 95 w 115"/>
                <a:gd name="T13" fmla="*/ 4 h 115"/>
                <a:gd name="T14" fmla="*/ 20 w 115"/>
                <a:gd name="T15" fmla="*/ 0 h 115"/>
                <a:gd name="T16" fmla="*/ 15 w 115"/>
                <a:gd name="T17" fmla="*/ 27 h 115"/>
                <a:gd name="T18" fmla="*/ 15 w 115"/>
                <a:gd name="T19" fmla="*/ 49 h 115"/>
                <a:gd name="T20" fmla="*/ 35 w 115"/>
                <a:gd name="T21" fmla="*/ 54 h 115"/>
                <a:gd name="T22" fmla="*/ 4 w 115"/>
                <a:gd name="T23" fmla="*/ 61 h 115"/>
                <a:gd name="T24" fmla="*/ 0 w 115"/>
                <a:gd name="T25" fmla="*/ 88 h 115"/>
                <a:gd name="T26" fmla="*/ 0 w 115"/>
                <a:gd name="T27" fmla="*/ 110 h 115"/>
                <a:gd name="T28" fmla="*/ 4 w 115"/>
                <a:gd name="T29" fmla="*/ 63 h 115"/>
                <a:gd name="T30" fmla="*/ 77 w 115"/>
                <a:gd name="T31" fmla="*/ 65 h 115"/>
                <a:gd name="T32" fmla="*/ 2 w 115"/>
                <a:gd name="T33" fmla="*/ 88 h 115"/>
                <a:gd name="T34" fmla="*/ 4 w 115"/>
                <a:gd name="T35" fmla="*/ 63 h 115"/>
                <a:gd name="T36" fmla="*/ 18 w 115"/>
                <a:gd name="T37" fmla="*/ 42 h 115"/>
                <a:gd name="T38" fmla="*/ 35 w 115"/>
                <a:gd name="T39" fmla="*/ 51 h 115"/>
                <a:gd name="T40" fmla="*/ 18 w 115"/>
                <a:gd name="T41" fmla="*/ 49 h 115"/>
                <a:gd name="T42" fmla="*/ 91 w 115"/>
                <a:gd name="T43" fmla="*/ 3 h 115"/>
                <a:gd name="T44" fmla="*/ 93 w 115"/>
                <a:gd name="T45" fmla="*/ 27 h 115"/>
                <a:gd name="T46" fmla="*/ 18 w 115"/>
                <a:gd name="T47" fmla="*/ 4 h 115"/>
                <a:gd name="T48" fmla="*/ 38 w 115"/>
                <a:gd name="T49" fmla="*/ 39 h 115"/>
                <a:gd name="T50" fmla="*/ 111 w 115"/>
                <a:gd name="T51" fmla="*/ 38 h 115"/>
                <a:gd name="T52" fmla="*/ 112 w 115"/>
                <a:gd name="T53" fmla="*/ 63 h 115"/>
                <a:gd name="T54" fmla="*/ 75 w 115"/>
                <a:gd name="T55" fmla="*/ 61 h 115"/>
                <a:gd name="T56" fmla="*/ 38 w 115"/>
                <a:gd name="T57" fmla="*/ 39 h 115"/>
                <a:gd name="T58" fmla="*/ 79 w 115"/>
                <a:gd name="T59" fmla="*/ 86 h 115"/>
                <a:gd name="T60" fmla="*/ 112 w 115"/>
                <a:gd name="T61" fmla="*/ 77 h 115"/>
                <a:gd name="T62" fmla="*/ 111 w 115"/>
                <a:gd name="T63" fmla="*/ 86 h 115"/>
                <a:gd name="T64" fmla="*/ 77 w 115"/>
                <a:gd name="T65" fmla="*/ 110 h 115"/>
                <a:gd name="T66" fmla="*/ 4 w 115"/>
                <a:gd name="T67" fmla="*/ 112 h 115"/>
                <a:gd name="T68" fmla="*/ 2 w 115"/>
                <a:gd name="T69" fmla="*/ 103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5" h="115">
                  <a:moveTo>
                    <a:pt x="4" y="115"/>
                  </a:moveTo>
                  <a:cubicBezTo>
                    <a:pt x="75" y="115"/>
                    <a:pt x="75" y="115"/>
                    <a:pt x="75" y="115"/>
                  </a:cubicBezTo>
                  <a:cubicBezTo>
                    <a:pt x="78" y="115"/>
                    <a:pt x="79" y="113"/>
                    <a:pt x="79" y="110"/>
                  </a:cubicBezTo>
                  <a:cubicBezTo>
                    <a:pt x="79" y="103"/>
                    <a:pt x="79" y="103"/>
                    <a:pt x="79" y="103"/>
                  </a:cubicBezTo>
                  <a:cubicBezTo>
                    <a:pt x="79" y="89"/>
                    <a:pt x="79" y="89"/>
                    <a:pt x="79" y="89"/>
                  </a:cubicBezTo>
                  <a:cubicBezTo>
                    <a:pt x="111" y="89"/>
                    <a:pt x="111" y="89"/>
                    <a:pt x="111" y="89"/>
                  </a:cubicBezTo>
                  <a:cubicBezTo>
                    <a:pt x="113" y="89"/>
                    <a:pt x="115" y="87"/>
                    <a:pt x="115" y="85"/>
                  </a:cubicBezTo>
                  <a:cubicBezTo>
                    <a:pt x="115" y="77"/>
                    <a:pt x="115" y="77"/>
                    <a:pt x="115" y="77"/>
                  </a:cubicBezTo>
                  <a:cubicBezTo>
                    <a:pt x="115" y="63"/>
                    <a:pt x="115" y="63"/>
                    <a:pt x="115" y="63"/>
                  </a:cubicBezTo>
                  <a:cubicBezTo>
                    <a:pt x="115" y="39"/>
                    <a:pt x="115" y="39"/>
                    <a:pt x="115" y="39"/>
                  </a:cubicBezTo>
                  <a:cubicBezTo>
                    <a:pt x="115" y="37"/>
                    <a:pt x="113" y="35"/>
                    <a:pt x="111" y="35"/>
                  </a:cubicBezTo>
                  <a:cubicBezTo>
                    <a:pt x="95" y="35"/>
                    <a:pt x="95" y="35"/>
                    <a:pt x="95" y="35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5" y="4"/>
                    <a:pt x="95" y="4"/>
                    <a:pt x="95" y="4"/>
                  </a:cubicBezTo>
                  <a:cubicBezTo>
                    <a:pt x="95" y="2"/>
                    <a:pt x="93" y="0"/>
                    <a:pt x="91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7" y="0"/>
                    <a:pt x="15" y="2"/>
                    <a:pt x="15" y="4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15" y="49"/>
                    <a:pt x="15" y="49"/>
                    <a:pt x="15" y="49"/>
                  </a:cubicBezTo>
                  <a:cubicBezTo>
                    <a:pt x="15" y="52"/>
                    <a:pt x="17" y="54"/>
                    <a:pt x="20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61"/>
                    <a:pt x="35" y="61"/>
                    <a:pt x="35" y="61"/>
                  </a:cubicBezTo>
                  <a:cubicBezTo>
                    <a:pt x="4" y="61"/>
                    <a:pt x="4" y="61"/>
                    <a:pt x="4" y="61"/>
                  </a:cubicBezTo>
                  <a:cubicBezTo>
                    <a:pt x="2" y="61"/>
                    <a:pt x="0" y="63"/>
                    <a:pt x="0" y="65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113"/>
                    <a:pt x="2" y="115"/>
                    <a:pt x="4" y="115"/>
                  </a:cubicBezTo>
                  <a:close/>
                  <a:moveTo>
                    <a:pt x="4" y="63"/>
                  </a:moveTo>
                  <a:cubicBezTo>
                    <a:pt x="75" y="63"/>
                    <a:pt x="75" y="63"/>
                    <a:pt x="75" y="63"/>
                  </a:cubicBezTo>
                  <a:cubicBezTo>
                    <a:pt x="76" y="63"/>
                    <a:pt x="77" y="64"/>
                    <a:pt x="77" y="65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2" y="88"/>
                    <a:pt x="2" y="88"/>
                    <a:pt x="2" y="88"/>
                  </a:cubicBezTo>
                  <a:cubicBezTo>
                    <a:pt x="2" y="65"/>
                    <a:pt x="2" y="65"/>
                    <a:pt x="2" y="65"/>
                  </a:cubicBezTo>
                  <a:cubicBezTo>
                    <a:pt x="2" y="64"/>
                    <a:pt x="3" y="63"/>
                    <a:pt x="4" y="63"/>
                  </a:cubicBezTo>
                  <a:close/>
                  <a:moveTo>
                    <a:pt x="18" y="49"/>
                  </a:moveTo>
                  <a:cubicBezTo>
                    <a:pt x="18" y="42"/>
                    <a:pt x="18" y="42"/>
                    <a:pt x="18" y="42"/>
                  </a:cubicBezTo>
                  <a:cubicBezTo>
                    <a:pt x="35" y="42"/>
                    <a:pt x="35" y="42"/>
                    <a:pt x="35" y="42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20" y="51"/>
                    <a:pt x="20" y="51"/>
                    <a:pt x="20" y="51"/>
                  </a:cubicBezTo>
                  <a:cubicBezTo>
                    <a:pt x="19" y="51"/>
                    <a:pt x="18" y="50"/>
                    <a:pt x="18" y="49"/>
                  </a:cubicBezTo>
                  <a:close/>
                  <a:moveTo>
                    <a:pt x="20" y="3"/>
                  </a:moveTo>
                  <a:cubicBezTo>
                    <a:pt x="91" y="3"/>
                    <a:pt x="91" y="3"/>
                    <a:pt x="91" y="3"/>
                  </a:cubicBezTo>
                  <a:cubicBezTo>
                    <a:pt x="92" y="3"/>
                    <a:pt x="93" y="3"/>
                    <a:pt x="93" y="4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3"/>
                    <a:pt x="19" y="3"/>
                    <a:pt x="20" y="3"/>
                  </a:cubicBezTo>
                  <a:close/>
                  <a:moveTo>
                    <a:pt x="38" y="39"/>
                  </a:moveTo>
                  <a:cubicBezTo>
                    <a:pt x="38" y="39"/>
                    <a:pt x="38" y="38"/>
                    <a:pt x="39" y="38"/>
                  </a:cubicBezTo>
                  <a:cubicBezTo>
                    <a:pt x="111" y="38"/>
                    <a:pt x="111" y="38"/>
                    <a:pt x="111" y="38"/>
                  </a:cubicBezTo>
                  <a:cubicBezTo>
                    <a:pt x="112" y="38"/>
                    <a:pt x="112" y="39"/>
                    <a:pt x="112" y="39"/>
                  </a:cubicBezTo>
                  <a:cubicBezTo>
                    <a:pt x="112" y="63"/>
                    <a:pt x="112" y="63"/>
                    <a:pt x="112" y="63"/>
                  </a:cubicBezTo>
                  <a:cubicBezTo>
                    <a:pt x="79" y="63"/>
                    <a:pt x="79" y="63"/>
                    <a:pt x="79" y="63"/>
                  </a:cubicBezTo>
                  <a:cubicBezTo>
                    <a:pt x="78" y="62"/>
                    <a:pt x="77" y="61"/>
                    <a:pt x="75" y="61"/>
                  </a:cubicBezTo>
                  <a:cubicBezTo>
                    <a:pt x="38" y="61"/>
                    <a:pt x="38" y="61"/>
                    <a:pt x="38" y="61"/>
                  </a:cubicBezTo>
                  <a:lnTo>
                    <a:pt x="38" y="39"/>
                  </a:lnTo>
                  <a:close/>
                  <a:moveTo>
                    <a:pt x="111" y="86"/>
                  </a:moveTo>
                  <a:cubicBezTo>
                    <a:pt x="79" y="86"/>
                    <a:pt x="79" y="86"/>
                    <a:pt x="79" y="86"/>
                  </a:cubicBezTo>
                  <a:cubicBezTo>
                    <a:pt x="79" y="77"/>
                    <a:pt x="79" y="77"/>
                    <a:pt x="79" y="77"/>
                  </a:cubicBezTo>
                  <a:cubicBezTo>
                    <a:pt x="112" y="77"/>
                    <a:pt x="112" y="77"/>
                    <a:pt x="112" y="77"/>
                  </a:cubicBezTo>
                  <a:cubicBezTo>
                    <a:pt x="112" y="85"/>
                    <a:pt x="112" y="85"/>
                    <a:pt x="112" y="85"/>
                  </a:cubicBezTo>
                  <a:cubicBezTo>
                    <a:pt x="112" y="86"/>
                    <a:pt x="112" y="86"/>
                    <a:pt x="111" y="86"/>
                  </a:cubicBezTo>
                  <a:close/>
                  <a:moveTo>
                    <a:pt x="77" y="103"/>
                  </a:moveTo>
                  <a:cubicBezTo>
                    <a:pt x="77" y="110"/>
                    <a:pt x="77" y="110"/>
                    <a:pt x="77" y="110"/>
                  </a:cubicBezTo>
                  <a:cubicBezTo>
                    <a:pt x="77" y="111"/>
                    <a:pt x="76" y="112"/>
                    <a:pt x="75" y="112"/>
                  </a:cubicBezTo>
                  <a:cubicBezTo>
                    <a:pt x="4" y="112"/>
                    <a:pt x="4" y="112"/>
                    <a:pt x="4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03"/>
                    <a:pt x="2" y="103"/>
                    <a:pt x="2" y="103"/>
                  </a:cubicBezTo>
                  <a:lnTo>
                    <a:pt x="77" y="10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6653466" y="1886795"/>
            <a:ext cx="1609200" cy="1608667"/>
            <a:chOff x="6653466" y="1886795"/>
            <a:chExt cx="1609200" cy="1608667"/>
          </a:xfrm>
        </p:grpSpPr>
        <p:sp>
          <p:nvSpPr>
            <p:cNvPr id="24" name="椭圆 23"/>
            <p:cNvSpPr/>
            <p:nvPr/>
          </p:nvSpPr>
          <p:spPr>
            <a:xfrm>
              <a:off x="6653466" y="1886795"/>
              <a:ext cx="1609200" cy="1608667"/>
            </a:xfrm>
            <a:prstGeom prst="ellipse">
              <a:avLst/>
            </a:prstGeom>
            <a:solidFill>
              <a:srgbClr val="D5B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>
                <a:cs typeface="+mn-ea"/>
                <a:sym typeface="+mn-lt"/>
              </a:endParaRPr>
            </a:p>
          </p:txBody>
        </p:sp>
        <p:sp>
          <p:nvSpPr>
            <p:cNvPr id="25" name="3"/>
            <p:cNvSpPr>
              <a:spLocks noEditPoints="1"/>
            </p:cNvSpPr>
            <p:nvPr/>
          </p:nvSpPr>
          <p:spPr bwMode="auto">
            <a:xfrm>
              <a:off x="7110033" y="2374904"/>
              <a:ext cx="696066" cy="698255"/>
            </a:xfrm>
            <a:custGeom>
              <a:avLst/>
              <a:gdLst>
                <a:gd name="T0" fmla="*/ 115 w 135"/>
                <a:gd name="T1" fmla="*/ 23 h 135"/>
                <a:gd name="T2" fmla="*/ 20 w 135"/>
                <a:gd name="T3" fmla="*/ 0 h 135"/>
                <a:gd name="T4" fmla="*/ 19 w 135"/>
                <a:gd name="T5" fmla="*/ 44 h 135"/>
                <a:gd name="T6" fmla="*/ 0 w 135"/>
                <a:gd name="T7" fmla="*/ 93 h 135"/>
                <a:gd name="T8" fmla="*/ 20 w 135"/>
                <a:gd name="T9" fmla="*/ 111 h 135"/>
                <a:gd name="T10" fmla="*/ 115 w 135"/>
                <a:gd name="T11" fmla="*/ 135 h 135"/>
                <a:gd name="T12" fmla="*/ 116 w 135"/>
                <a:gd name="T13" fmla="*/ 90 h 135"/>
                <a:gd name="T14" fmla="*/ 135 w 135"/>
                <a:gd name="T15" fmla="*/ 41 h 135"/>
                <a:gd name="T16" fmla="*/ 23 w 135"/>
                <a:gd name="T17" fmla="*/ 7 h 135"/>
                <a:gd name="T18" fmla="*/ 112 w 135"/>
                <a:gd name="T19" fmla="*/ 12 h 135"/>
                <a:gd name="T20" fmla="*/ 23 w 135"/>
                <a:gd name="T21" fmla="*/ 7 h 135"/>
                <a:gd name="T22" fmla="*/ 112 w 135"/>
                <a:gd name="T23" fmla="*/ 23 h 135"/>
                <a:gd name="T24" fmla="*/ 89 w 135"/>
                <a:gd name="T25" fmla="*/ 20 h 135"/>
                <a:gd name="T26" fmla="*/ 23 w 135"/>
                <a:gd name="T27" fmla="*/ 20 h 135"/>
                <a:gd name="T28" fmla="*/ 74 w 135"/>
                <a:gd name="T29" fmla="*/ 24 h 135"/>
                <a:gd name="T30" fmla="*/ 27 w 135"/>
                <a:gd name="T31" fmla="*/ 30 h 135"/>
                <a:gd name="T32" fmla="*/ 64 w 135"/>
                <a:gd name="T33" fmla="*/ 35 h 135"/>
                <a:gd name="T34" fmla="*/ 27 w 135"/>
                <a:gd name="T35" fmla="*/ 41 h 135"/>
                <a:gd name="T36" fmla="*/ 66 w 135"/>
                <a:gd name="T37" fmla="*/ 46 h 135"/>
                <a:gd name="T38" fmla="*/ 27 w 135"/>
                <a:gd name="T39" fmla="*/ 52 h 135"/>
                <a:gd name="T40" fmla="*/ 77 w 135"/>
                <a:gd name="T41" fmla="*/ 57 h 135"/>
                <a:gd name="T42" fmla="*/ 27 w 135"/>
                <a:gd name="T43" fmla="*/ 63 h 135"/>
                <a:gd name="T44" fmla="*/ 88 w 135"/>
                <a:gd name="T45" fmla="*/ 69 h 135"/>
                <a:gd name="T46" fmla="*/ 46 w 135"/>
                <a:gd name="T47" fmla="*/ 64 h 135"/>
                <a:gd name="T48" fmla="*/ 27 w 135"/>
                <a:gd name="T49" fmla="*/ 69 h 135"/>
                <a:gd name="T50" fmla="*/ 46 w 135"/>
                <a:gd name="T51" fmla="*/ 74 h 135"/>
                <a:gd name="T52" fmla="*/ 23 w 135"/>
                <a:gd name="T53" fmla="*/ 78 h 135"/>
                <a:gd name="T54" fmla="*/ 19 w 135"/>
                <a:gd name="T55" fmla="*/ 108 h 135"/>
                <a:gd name="T56" fmla="*/ 3 w 135"/>
                <a:gd name="T57" fmla="*/ 73 h 135"/>
                <a:gd name="T58" fmla="*/ 19 w 135"/>
                <a:gd name="T59" fmla="*/ 81 h 135"/>
                <a:gd name="T60" fmla="*/ 49 w 135"/>
                <a:gd name="T61" fmla="*/ 71 h 135"/>
                <a:gd name="T62" fmla="*/ 49 w 135"/>
                <a:gd name="T63" fmla="*/ 118 h 135"/>
                <a:gd name="T64" fmla="*/ 19 w 135"/>
                <a:gd name="T65" fmla="*/ 108 h 135"/>
                <a:gd name="T66" fmla="*/ 23 w 135"/>
                <a:gd name="T67" fmla="*/ 132 h 135"/>
                <a:gd name="T68" fmla="*/ 46 w 135"/>
                <a:gd name="T69" fmla="*/ 111 h 135"/>
                <a:gd name="T70" fmla="*/ 63 w 135"/>
                <a:gd name="T71" fmla="*/ 108 h 135"/>
                <a:gd name="T72" fmla="*/ 108 w 135"/>
                <a:gd name="T73" fmla="*/ 102 h 135"/>
                <a:gd name="T74" fmla="*/ 74 w 135"/>
                <a:gd name="T75" fmla="*/ 96 h 135"/>
                <a:gd name="T76" fmla="*/ 108 w 135"/>
                <a:gd name="T77" fmla="*/ 91 h 135"/>
                <a:gd name="T78" fmla="*/ 67 w 135"/>
                <a:gd name="T79" fmla="*/ 85 h 135"/>
                <a:gd name="T80" fmla="*/ 108 w 135"/>
                <a:gd name="T81" fmla="*/ 80 h 135"/>
                <a:gd name="T82" fmla="*/ 56 w 135"/>
                <a:gd name="T83" fmla="*/ 74 h 135"/>
                <a:gd name="T84" fmla="*/ 108 w 135"/>
                <a:gd name="T85" fmla="*/ 69 h 135"/>
                <a:gd name="T86" fmla="*/ 89 w 135"/>
                <a:gd name="T87" fmla="*/ 63 h 135"/>
                <a:gd name="T88" fmla="*/ 108 w 135"/>
                <a:gd name="T89" fmla="*/ 57 h 135"/>
                <a:gd name="T90" fmla="*/ 89 w 135"/>
                <a:gd name="T91" fmla="*/ 56 h 135"/>
                <a:gd name="T92" fmla="*/ 112 w 135"/>
                <a:gd name="T93" fmla="*/ 132 h 135"/>
                <a:gd name="T94" fmla="*/ 125 w 135"/>
                <a:gd name="T95" fmla="*/ 55 h 135"/>
                <a:gd name="T96" fmla="*/ 86 w 135"/>
                <a:gd name="T97" fmla="*/ 53 h 135"/>
                <a:gd name="T98" fmla="*/ 64 w 135"/>
                <a:gd name="T99" fmla="*/ 39 h 135"/>
                <a:gd name="T100" fmla="*/ 86 w 135"/>
                <a:gd name="T101" fmla="*/ 26 h 135"/>
                <a:gd name="T102" fmla="*/ 132 w 135"/>
                <a:gd name="T103" fmla="*/ 41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5" h="135">
                  <a:moveTo>
                    <a:pt x="116" y="23"/>
                  </a:moveTo>
                  <a:cubicBezTo>
                    <a:pt x="115" y="23"/>
                    <a:pt x="115" y="23"/>
                    <a:pt x="115" y="23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44"/>
                    <a:pt x="20" y="44"/>
                    <a:pt x="20" y="44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9" y="44"/>
                    <a:pt x="0" y="52"/>
                    <a:pt x="0" y="62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103"/>
                    <a:pt x="9" y="111"/>
                    <a:pt x="19" y="111"/>
                  </a:cubicBezTo>
                  <a:cubicBezTo>
                    <a:pt x="20" y="111"/>
                    <a:pt x="20" y="111"/>
                    <a:pt x="20" y="111"/>
                  </a:cubicBezTo>
                  <a:cubicBezTo>
                    <a:pt x="20" y="135"/>
                    <a:pt x="20" y="135"/>
                    <a:pt x="20" y="135"/>
                  </a:cubicBezTo>
                  <a:cubicBezTo>
                    <a:pt x="115" y="135"/>
                    <a:pt x="115" y="135"/>
                    <a:pt x="115" y="135"/>
                  </a:cubicBezTo>
                  <a:cubicBezTo>
                    <a:pt x="115" y="90"/>
                    <a:pt x="115" y="90"/>
                    <a:pt x="115" y="90"/>
                  </a:cubicBezTo>
                  <a:cubicBezTo>
                    <a:pt x="116" y="90"/>
                    <a:pt x="116" y="90"/>
                    <a:pt x="116" y="90"/>
                  </a:cubicBezTo>
                  <a:cubicBezTo>
                    <a:pt x="126" y="90"/>
                    <a:pt x="135" y="82"/>
                    <a:pt x="135" y="71"/>
                  </a:cubicBezTo>
                  <a:cubicBezTo>
                    <a:pt x="135" y="41"/>
                    <a:pt x="135" y="41"/>
                    <a:pt x="135" y="41"/>
                  </a:cubicBezTo>
                  <a:cubicBezTo>
                    <a:pt x="135" y="31"/>
                    <a:pt x="126" y="23"/>
                    <a:pt x="116" y="23"/>
                  </a:cubicBezTo>
                  <a:close/>
                  <a:moveTo>
                    <a:pt x="23" y="7"/>
                  </a:moveTo>
                  <a:cubicBezTo>
                    <a:pt x="112" y="7"/>
                    <a:pt x="112" y="7"/>
                    <a:pt x="112" y="7"/>
                  </a:cubicBezTo>
                  <a:cubicBezTo>
                    <a:pt x="112" y="12"/>
                    <a:pt x="112" y="12"/>
                    <a:pt x="112" y="12"/>
                  </a:cubicBezTo>
                  <a:cubicBezTo>
                    <a:pt x="23" y="12"/>
                    <a:pt x="23" y="12"/>
                    <a:pt x="23" y="12"/>
                  </a:cubicBezTo>
                  <a:lnTo>
                    <a:pt x="23" y="7"/>
                  </a:lnTo>
                  <a:close/>
                  <a:moveTo>
                    <a:pt x="112" y="20"/>
                  </a:moveTo>
                  <a:cubicBezTo>
                    <a:pt x="112" y="23"/>
                    <a:pt x="112" y="23"/>
                    <a:pt x="112" y="23"/>
                  </a:cubicBezTo>
                  <a:cubicBezTo>
                    <a:pt x="89" y="23"/>
                    <a:pt x="89" y="23"/>
                    <a:pt x="89" y="23"/>
                  </a:cubicBezTo>
                  <a:cubicBezTo>
                    <a:pt x="89" y="20"/>
                    <a:pt x="89" y="20"/>
                    <a:pt x="89" y="20"/>
                  </a:cubicBezTo>
                  <a:lnTo>
                    <a:pt x="112" y="20"/>
                  </a:lnTo>
                  <a:close/>
                  <a:moveTo>
                    <a:pt x="23" y="20"/>
                  </a:moveTo>
                  <a:cubicBezTo>
                    <a:pt x="79" y="20"/>
                    <a:pt x="79" y="20"/>
                    <a:pt x="79" y="20"/>
                  </a:cubicBezTo>
                  <a:cubicBezTo>
                    <a:pt x="74" y="24"/>
                    <a:pt x="74" y="24"/>
                    <a:pt x="74" y="24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69" y="30"/>
                    <a:pt x="69" y="30"/>
                    <a:pt x="69" y="30"/>
                  </a:cubicBezTo>
                  <a:cubicBezTo>
                    <a:pt x="64" y="35"/>
                    <a:pt x="64" y="35"/>
                    <a:pt x="64" y="35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61" y="41"/>
                    <a:pt x="61" y="41"/>
                    <a:pt x="61" y="41"/>
                  </a:cubicBezTo>
                  <a:cubicBezTo>
                    <a:pt x="66" y="46"/>
                    <a:pt x="66" y="46"/>
                    <a:pt x="66" y="46"/>
                  </a:cubicBezTo>
                  <a:cubicBezTo>
                    <a:pt x="27" y="46"/>
                    <a:pt x="27" y="46"/>
                    <a:pt x="27" y="46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72" y="52"/>
                    <a:pt x="72" y="52"/>
                    <a:pt x="72" y="52"/>
                  </a:cubicBezTo>
                  <a:cubicBezTo>
                    <a:pt x="77" y="57"/>
                    <a:pt x="77" y="57"/>
                    <a:pt x="77" y="57"/>
                  </a:cubicBezTo>
                  <a:cubicBezTo>
                    <a:pt x="27" y="57"/>
                    <a:pt x="27" y="57"/>
                    <a:pt x="27" y="57"/>
                  </a:cubicBezTo>
                  <a:cubicBezTo>
                    <a:pt x="27" y="63"/>
                    <a:pt x="27" y="63"/>
                    <a:pt x="27" y="63"/>
                  </a:cubicBezTo>
                  <a:cubicBezTo>
                    <a:pt x="82" y="63"/>
                    <a:pt x="82" y="63"/>
                    <a:pt x="82" y="63"/>
                  </a:cubicBezTo>
                  <a:cubicBezTo>
                    <a:pt x="88" y="69"/>
                    <a:pt x="88" y="69"/>
                    <a:pt x="88" y="69"/>
                  </a:cubicBezTo>
                  <a:cubicBezTo>
                    <a:pt x="50" y="69"/>
                    <a:pt x="50" y="69"/>
                    <a:pt x="50" y="69"/>
                  </a:cubicBezTo>
                  <a:cubicBezTo>
                    <a:pt x="46" y="64"/>
                    <a:pt x="46" y="64"/>
                    <a:pt x="46" y="64"/>
                  </a:cubicBezTo>
                  <a:cubicBezTo>
                    <a:pt x="46" y="69"/>
                    <a:pt x="46" y="69"/>
                    <a:pt x="46" y="69"/>
                  </a:cubicBezTo>
                  <a:cubicBezTo>
                    <a:pt x="27" y="69"/>
                    <a:pt x="27" y="69"/>
                    <a:pt x="27" y="69"/>
                  </a:cubicBezTo>
                  <a:cubicBezTo>
                    <a:pt x="27" y="74"/>
                    <a:pt x="27" y="74"/>
                    <a:pt x="27" y="74"/>
                  </a:cubicBezTo>
                  <a:cubicBezTo>
                    <a:pt x="46" y="74"/>
                    <a:pt x="46" y="74"/>
                    <a:pt x="46" y="74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23" y="78"/>
                    <a:pt x="23" y="78"/>
                    <a:pt x="23" y="78"/>
                  </a:cubicBezTo>
                  <a:lnTo>
                    <a:pt x="23" y="20"/>
                  </a:lnTo>
                  <a:close/>
                  <a:moveTo>
                    <a:pt x="19" y="108"/>
                  </a:moveTo>
                  <a:cubicBezTo>
                    <a:pt x="10" y="108"/>
                    <a:pt x="3" y="101"/>
                    <a:pt x="3" y="93"/>
                  </a:cubicBezTo>
                  <a:cubicBezTo>
                    <a:pt x="3" y="73"/>
                    <a:pt x="3" y="73"/>
                    <a:pt x="3" y="73"/>
                  </a:cubicBezTo>
                  <a:cubicBezTo>
                    <a:pt x="5" y="75"/>
                    <a:pt x="7" y="77"/>
                    <a:pt x="10" y="79"/>
                  </a:cubicBezTo>
                  <a:cubicBezTo>
                    <a:pt x="13" y="80"/>
                    <a:pt x="16" y="81"/>
                    <a:pt x="19" y="81"/>
                  </a:cubicBezTo>
                  <a:cubicBezTo>
                    <a:pt x="49" y="81"/>
                    <a:pt x="49" y="81"/>
                    <a:pt x="49" y="81"/>
                  </a:cubicBezTo>
                  <a:cubicBezTo>
                    <a:pt x="49" y="71"/>
                    <a:pt x="49" y="71"/>
                    <a:pt x="49" y="71"/>
                  </a:cubicBezTo>
                  <a:cubicBezTo>
                    <a:pt x="71" y="95"/>
                    <a:pt x="71" y="95"/>
                    <a:pt x="71" y="95"/>
                  </a:cubicBezTo>
                  <a:cubicBezTo>
                    <a:pt x="49" y="118"/>
                    <a:pt x="49" y="118"/>
                    <a:pt x="49" y="118"/>
                  </a:cubicBezTo>
                  <a:cubicBezTo>
                    <a:pt x="49" y="108"/>
                    <a:pt x="49" y="108"/>
                    <a:pt x="49" y="108"/>
                  </a:cubicBezTo>
                  <a:lnTo>
                    <a:pt x="19" y="108"/>
                  </a:lnTo>
                  <a:close/>
                  <a:moveTo>
                    <a:pt x="112" y="132"/>
                  </a:moveTo>
                  <a:cubicBezTo>
                    <a:pt x="23" y="132"/>
                    <a:pt x="23" y="132"/>
                    <a:pt x="23" y="132"/>
                  </a:cubicBezTo>
                  <a:cubicBezTo>
                    <a:pt x="23" y="111"/>
                    <a:pt x="23" y="111"/>
                    <a:pt x="23" y="111"/>
                  </a:cubicBezTo>
                  <a:cubicBezTo>
                    <a:pt x="46" y="111"/>
                    <a:pt x="46" y="111"/>
                    <a:pt x="46" y="111"/>
                  </a:cubicBezTo>
                  <a:cubicBezTo>
                    <a:pt x="46" y="125"/>
                    <a:pt x="46" y="125"/>
                    <a:pt x="46" y="125"/>
                  </a:cubicBezTo>
                  <a:cubicBezTo>
                    <a:pt x="63" y="108"/>
                    <a:pt x="63" y="108"/>
                    <a:pt x="63" y="108"/>
                  </a:cubicBezTo>
                  <a:cubicBezTo>
                    <a:pt x="108" y="108"/>
                    <a:pt x="108" y="108"/>
                    <a:pt x="108" y="108"/>
                  </a:cubicBezTo>
                  <a:cubicBezTo>
                    <a:pt x="108" y="102"/>
                    <a:pt x="108" y="102"/>
                    <a:pt x="108" y="102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74" y="96"/>
                    <a:pt x="74" y="96"/>
                    <a:pt x="74" y="96"/>
                  </a:cubicBezTo>
                  <a:cubicBezTo>
                    <a:pt x="108" y="96"/>
                    <a:pt x="108" y="96"/>
                    <a:pt x="108" y="96"/>
                  </a:cubicBezTo>
                  <a:cubicBezTo>
                    <a:pt x="108" y="91"/>
                    <a:pt x="108" y="91"/>
                    <a:pt x="108" y="91"/>
                  </a:cubicBezTo>
                  <a:cubicBezTo>
                    <a:pt x="72" y="91"/>
                    <a:pt x="72" y="91"/>
                    <a:pt x="72" y="91"/>
                  </a:cubicBezTo>
                  <a:cubicBezTo>
                    <a:pt x="67" y="85"/>
                    <a:pt x="67" y="85"/>
                    <a:pt x="67" y="85"/>
                  </a:cubicBezTo>
                  <a:cubicBezTo>
                    <a:pt x="108" y="85"/>
                    <a:pt x="108" y="85"/>
                    <a:pt x="108" y="85"/>
                  </a:cubicBezTo>
                  <a:cubicBezTo>
                    <a:pt x="108" y="80"/>
                    <a:pt x="108" y="80"/>
                    <a:pt x="108" y="80"/>
                  </a:cubicBezTo>
                  <a:cubicBezTo>
                    <a:pt x="61" y="80"/>
                    <a:pt x="61" y="80"/>
                    <a:pt x="61" y="80"/>
                  </a:cubicBezTo>
                  <a:cubicBezTo>
                    <a:pt x="56" y="74"/>
                    <a:pt x="56" y="74"/>
                    <a:pt x="56" y="74"/>
                  </a:cubicBezTo>
                  <a:cubicBezTo>
                    <a:pt x="108" y="74"/>
                    <a:pt x="108" y="74"/>
                    <a:pt x="108" y="74"/>
                  </a:cubicBezTo>
                  <a:cubicBezTo>
                    <a:pt x="108" y="69"/>
                    <a:pt x="108" y="69"/>
                    <a:pt x="108" y="69"/>
                  </a:cubicBezTo>
                  <a:cubicBezTo>
                    <a:pt x="89" y="69"/>
                    <a:pt x="89" y="69"/>
                    <a:pt x="89" y="69"/>
                  </a:cubicBezTo>
                  <a:cubicBezTo>
                    <a:pt x="89" y="63"/>
                    <a:pt x="89" y="63"/>
                    <a:pt x="89" y="63"/>
                  </a:cubicBezTo>
                  <a:cubicBezTo>
                    <a:pt x="108" y="63"/>
                    <a:pt x="108" y="63"/>
                    <a:pt x="108" y="63"/>
                  </a:cubicBezTo>
                  <a:cubicBezTo>
                    <a:pt x="108" y="57"/>
                    <a:pt x="108" y="57"/>
                    <a:pt x="108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9" y="56"/>
                    <a:pt x="89" y="56"/>
                    <a:pt x="89" y="56"/>
                  </a:cubicBezTo>
                  <a:cubicBezTo>
                    <a:pt x="112" y="56"/>
                    <a:pt x="112" y="56"/>
                    <a:pt x="112" y="56"/>
                  </a:cubicBezTo>
                  <a:lnTo>
                    <a:pt x="112" y="132"/>
                  </a:lnTo>
                  <a:close/>
                  <a:moveTo>
                    <a:pt x="132" y="61"/>
                  </a:moveTo>
                  <a:cubicBezTo>
                    <a:pt x="130" y="59"/>
                    <a:pt x="128" y="56"/>
                    <a:pt x="125" y="55"/>
                  </a:cubicBezTo>
                  <a:cubicBezTo>
                    <a:pt x="122" y="54"/>
                    <a:pt x="119" y="53"/>
                    <a:pt x="116" y="53"/>
                  </a:cubicBezTo>
                  <a:cubicBezTo>
                    <a:pt x="86" y="53"/>
                    <a:pt x="86" y="53"/>
                    <a:pt x="86" y="53"/>
                  </a:cubicBezTo>
                  <a:cubicBezTo>
                    <a:pt x="86" y="63"/>
                    <a:pt x="86" y="63"/>
                    <a:pt x="86" y="63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86" y="16"/>
                    <a:pt x="86" y="16"/>
                    <a:pt x="86" y="16"/>
                  </a:cubicBezTo>
                  <a:cubicBezTo>
                    <a:pt x="86" y="26"/>
                    <a:pt x="86" y="26"/>
                    <a:pt x="86" y="26"/>
                  </a:cubicBezTo>
                  <a:cubicBezTo>
                    <a:pt x="116" y="26"/>
                    <a:pt x="116" y="26"/>
                    <a:pt x="116" y="26"/>
                  </a:cubicBezTo>
                  <a:cubicBezTo>
                    <a:pt x="125" y="26"/>
                    <a:pt x="132" y="33"/>
                    <a:pt x="132" y="41"/>
                  </a:cubicBezTo>
                  <a:lnTo>
                    <a:pt x="132" y="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9349022" y="1886795"/>
            <a:ext cx="1609200" cy="1608667"/>
            <a:chOff x="9349022" y="1886795"/>
            <a:chExt cx="1609200" cy="1608667"/>
          </a:xfrm>
        </p:grpSpPr>
        <p:sp>
          <p:nvSpPr>
            <p:cNvPr id="27" name="椭圆 26"/>
            <p:cNvSpPr/>
            <p:nvPr/>
          </p:nvSpPr>
          <p:spPr>
            <a:xfrm>
              <a:off x="9349022" y="1886795"/>
              <a:ext cx="1609200" cy="1608667"/>
            </a:xfrm>
            <a:prstGeom prst="ellipse">
              <a:avLst/>
            </a:prstGeom>
            <a:solidFill>
              <a:srgbClr val="19C5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>
                <a:cs typeface="+mn-ea"/>
                <a:sym typeface="+mn-lt"/>
              </a:endParaRPr>
            </a:p>
          </p:txBody>
        </p:sp>
        <p:grpSp>
          <p:nvGrpSpPr>
            <p:cNvPr id="28" name="淘宝网chenying0907出品 106"/>
            <p:cNvGrpSpPr/>
            <p:nvPr/>
          </p:nvGrpSpPr>
          <p:grpSpPr>
            <a:xfrm>
              <a:off x="9805365" y="2358252"/>
              <a:ext cx="696513" cy="665752"/>
              <a:chOff x="4964113" y="4891088"/>
              <a:chExt cx="503238" cy="481012"/>
            </a:xfrm>
            <a:solidFill>
              <a:schemeClr val="bg1"/>
            </a:solidFill>
          </p:grpSpPr>
          <p:sp>
            <p:nvSpPr>
              <p:cNvPr id="29" name="2"/>
              <p:cNvSpPr>
                <a:spLocks noEditPoints="1"/>
              </p:cNvSpPr>
              <p:nvPr/>
            </p:nvSpPr>
            <p:spPr bwMode="auto">
              <a:xfrm>
                <a:off x="4964113" y="4891088"/>
                <a:ext cx="503238" cy="481012"/>
              </a:xfrm>
              <a:custGeom>
                <a:avLst/>
                <a:gdLst>
                  <a:gd name="T0" fmla="*/ 80 w 134"/>
                  <a:gd name="T1" fmla="*/ 0 h 128"/>
                  <a:gd name="T2" fmla="*/ 36 w 134"/>
                  <a:gd name="T3" fmla="*/ 19 h 128"/>
                  <a:gd name="T4" fmla="*/ 0 w 134"/>
                  <a:gd name="T5" fmla="*/ 20 h 128"/>
                  <a:gd name="T6" fmla="*/ 0 w 134"/>
                  <a:gd name="T7" fmla="*/ 31 h 128"/>
                  <a:gd name="T8" fmla="*/ 0 w 134"/>
                  <a:gd name="T9" fmla="*/ 40 h 128"/>
                  <a:gd name="T10" fmla="*/ 0 w 134"/>
                  <a:gd name="T11" fmla="*/ 106 h 128"/>
                  <a:gd name="T12" fmla="*/ 23 w 134"/>
                  <a:gd name="T13" fmla="*/ 128 h 128"/>
                  <a:gd name="T14" fmla="*/ 134 w 134"/>
                  <a:gd name="T15" fmla="*/ 128 h 128"/>
                  <a:gd name="T16" fmla="*/ 134 w 134"/>
                  <a:gd name="T17" fmla="*/ 59 h 128"/>
                  <a:gd name="T18" fmla="*/ 134 w 134"/>
                  <a:gd name="T19" fmla="*/ 37 h 128"/>
                  <a:gd name="T20" fmla="*/ 134 w 134"/>
                  <a:gd name="T21" fmla="*/ 28 h 128"/>
                  <a:gd name="T22" fmla="*/ 98 w 134"/>
                  <a:gd name="T23" fmla="*/ 20 h 128"/>
                  <a:gd name="T24" fmla="*/ 128 w 134"/>
                  <a:gd name="T25" fmla="*/ 111 h 128"/>
                  <a:gd name="T26" fmla="*/ 118 w 134"/>
                  <a:gd name="T27" fmla="*/ 121 h 128"/>
                  <a:gd name="T28" fmla="*/ 23 w 134"/>
                  <a:gd name="T29" fmla="*/ 125 h 128"/>
                  <a:gd name="T30" fmla="*/ 10 w 134"/>
                  <a:gd name="T31" fmla="*/ 118 h 128"/>
                  <a:gd name="T32" fmla="*/ 3 w 134"/>
                  <a:gd name="T33" fmla="*/ 106 h 128"/>
                  <a:gd name="T34" fmla="*/ 7 w 134"/>
                  <a:gd name="T35" fmla="*/ 54 h 128"/>
                  <a:gd name="T36" fmla="*/ 17 w 134"/>
                  <a:gd name="T37" fmla="*/ 44 h 128"/>
                  <a:gd name="T38" fmla="*/ 112 w 134"/>
                  <a:gd name="T39" fmla="*/ 40 h 128"/>
                  <a:gd name="T40" fmla="*/ 125 w 134"/>
                  <a:gd name="T41" fmla="*/ 47 h 128"/>
                  <a:gd name="T42" fmla="*/ 132 w 134"/>
                  <a:gd name="T43" fmla="*/ 59 h 128"/>
                  <a:gd name="T44" fmla="*/ 128 w 134"/>
                  <a:gd name="T45" fmla="*/ 111 h 128"/>
                  <a:gd name="T46" fmla="*/ 112 w 134"/>
                  <a:gd name="T47" fmla="*/ 37 h 128"/>
                  <a:gd name="T48" fmla="*/ 3 w 134"/>
                  <a:gd name="T49" fmla="*/ 37 h 128"/>
                  <a:gd name="T50" fmla="*/ 36 w 134"/>
                  <a:gd name="T51" fmla="*/ 31 h 128"/>
                  <a:gd name="T52" fmla="*/ 88 w 134"/>
                  <a:gd name="T53" fmla="*/ 31 h 128"/>
                  <a:gd name="T54" fmla="*/ 132 w 134"/>
                  <a:gd name="T55" fmla="*/ 31 h 128"/>
                  <a:gd name="T56" fmla="*/ 3 w 134"/>
                  <a:gd name="T57" fmla="*/ 23 h 128"/>
                  <a:gd name="T58" fmla="*/ 36 w 134"/>
                  <a:gd name="T59" fmla="*/ 28 h 128"/>
                  <a:gd name="T60" fmla="*/ 3 w 134"/>
                  <a:gd name="T61" fmla="*/ 23 h 128"/>
                  <a:gd name="T62" fmla="*/ 80 w 134"/>
                  <a:gd name="T63" fmla="*/ 10 h 128"/>
                  <a:gd name="T64" fmla="*/ 88 w 134"/>
                  <a:gd name="T65" fmla="*/ 20 h 128"/>
                  <a:gd name="T66" fmla="*/ 46 w 134"/>
                  <a:gd name="T67" fmla="*/ 19 h 128"/>
                  <a:gd name="T68" fmla="*/ 46 w 134"/>
                  <a:gd name="T69" fmla="*/ 23 h 128"/>
                  <a:gd name="T70" fmla="*/ 88 w 134"/>
                  <a:gd name="T71" fmla="*/ 28 h 128"/>
                  <a:gd name="T72" fmla="*/ 46 w 134"/>
                  <a:gd name="T73" fmla="*/ 23 h 128"/>
                  <a:gd name="T74" fmla="*/ 98 w 134"/>
                  <a:gd name="T75" fmla="*/ 28 h 128"/>
                  <a:gd name="T76" fmla="*/ 132 w 134"/>
                  <a:gd name="T77" fmla="*/ 23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34" h="128">
                    <a:moveTo>
                      <a:pt x="98" y="19"/>
                    </a:moveTo>
                    <a:cubicBezTo>
                      <a:pt x="98" y="9"/>
                      <a:pt x="90" y="0"/>
                      <a:pt x="80" y="0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45" y="0"/>
                      <a:pt x="36" y="9"/>
                      <a:pt x="36" y="19"/>
                    </a:cubicBezTo>
                    <a:cubicBezTo>
                      <a:pt x="36" y="20"/>
                      <a:pt x="36" y="20"/>
                      <a:pt x="36" y="2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59"/>
                      <a:pt x="0" y="59"/>
                      <a:pt x="0" y="59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128"/>
                      <a:pt x="0" y="128"/>
                      <a:pt x="0" y="128"/>
                    </a:cubicBezTo>
                    <a:cubicBezTo>
                      <a:pt x="23" y="128"/>
                      <a:pt x="23" y="128"/>
                      <a:pt x="23" y="128"/>
                    </a:cubicBezTo>
                    <a:cubicBezTo>
                      <a:pt x="112" y="128"/>
                      <a:pt x="112" y="128"/>
                      <a:pt x="112" y="128"/>
                    </a:cubicBezTo>
                    <a:cubicBezTo>
                      <a:pt x="134" y="128"/>
                      <a:pt x="134" y="128"/>
                      <a:pt x="134" y="128"/>
                    </a:cubicBezTo>
                    <a:cubicBezTo>
                      <a:pt x="134" y="106"/>
                      <a:pt x="134" y="106"/>
                      <a:pt x="134" y="106"/>
                    </a:cubicBezTo>
                    <a:cubicBezTo>
                      <a:pt x="134" y="59"/>
                      <a:pt x="134" y="59"/>
                      <a:pt x="134" y="59"/>
                    </a:cubicBezTo>
                    <a:cubicBezTo>
                      <a:pt x="134" y="40"/>
                      <a:pt x="134" y="40"/>
                      <a:pt x="134" y="40"/>
                    </a:cubicBezTo>
                    <a:cubicBezTo>
                      <a:pt x="134" y="37"/>
                      <a:pt x="134" y="37"/>
                      <a:pt x="134" y="37"/>
                    </a:cubicBezTo>
                    <a:cubicBezTo>
                      <a:pt x="134" y="31"/>
                      <a:pt x="134" y="31"/>
                      <a:pt x="134" y="31"/>
                    </a:cubicBezTo>
                    <a:cubicBezTo>
                      <a:pt x="134" y="28"/>
                      <a:pt x="134" y="28"/>
                      <a:pt x="134" y="28"/>
                    </a:cubicBezTo>
                    <a:cubicBezTo>
                      <a:pt x="134" y="20"/>
                      <a:pt x="134" y="20"/>
                      <a:pt x="134" y="20"/>
                    </a:cubicBezTo>
                    <a:cubicBezTo>
                      <a:pt x="98" y="20"/>
                      <a:pt x="98" y="20"/>
                      <a:pt x="98" y="20"/>
                    </a:cubicBezTo>
                    <a:lnTo>
                      <a:pt x="98" y="19"/>
                    </a:lnTo>
                    <a:close/>
                    <a:moveTo>
                      <a:pt x="128" y="111"/>
                    </a:moveTo>
                    <a:cubicBezTo>
                      <a:pt x="128" y="114"/>
                      <a:pt x="126" y="116"/>
                      <a:pt x="125" y="118"/>
                    </a:cubicBezTo>
                    <a:cubicBezTo>
                      <a:pt x="123" y="120"/>
                      <a:pt x="120" y="121"/>
                      <a:pt x="118" y="121"/>
                    </a:cubicBezTo>
                    <a:cubicBezTo>
                      <a:pt x="115" y="121"/>
                      <a:pt x="113" y="123"/>
                      <a:pt x="112" y="125"/>
                    </a:cubicBezTo>
                    <a:cubicBezTo>
                      <a:pt x="23" y="125"/>
                      <a:pt x="23" y="125"/>
                      <a:pt x="23" y="125"/>
                    </a:cubicBezTo>
                    <a:cubicBezTo>
                      <a:pt x="22" y="123"/>
                      <a:pt x="20" y="121"/>
                      <a:pt x="17" y="121"/>
                    </a:cubicBezTo>
                    <a:cubicBezTo>
                      <a:pt x="15" y="121"/>
                      <a:pt x="12" y="120"/>
                      <a:pt x="10" y="118"/>
                    </a:cubicBezTo>
                    <a:cubicBezTo>
                      <a:pt x="8" y="116"/>
                      <a:pt x="7" y="114"/>
                      <a:pt x="7" y="111"/>
                    </a:cubicBezTo>
                    <a:cubicBezTo>
                      <a:pt x="7" y="109"/>
                      <a:pt x="6" y="107"/>
                      <a:pt x="3" y="106"/>
                    </a:cubicBezTo>
                    <a:cubicBezTo>
                      <a:pt x="3" y="59"/>
                      <a:pt x="3" y="59"/>
                      <a:pt x="3" y="59"/>
                    </a:cubicBezTo>
                    <a:cubicBezTo>
                      <a:pt x="6" y="58"/>
                      <a:pt x="7" y="56"/>
                      <a:pt x="7" y="54"/>
                    </a:cubicBezTo>
                    <a:cubicBezTo>
                      <a:pt x="7" y="51"/>
                      <a:pt x="8" y="48"/>
                      <a:pt x="10" y="47"/>
                    </a:cubicBezTo>
                    <a:cubicBezTo>
                      <a:pt x="12" y="45"/>
                      <a:pt x="15" y="44"/>
                      <a:pt x="17" y="44"/>
                    </a:cubicBezTo>
                    <a:cubicBezTo>
                      <a:pt x="20" y="44"/>
                      <a:pt x="22" y="42"/>
                      <a:pt x="23" y="40"/>
                    </a:cubicBezTo>
                    <a:cubicBezTo>
                      <a:pt x="112" y="40"/>
                      <a:pt x="112" y="40"/>
                      <a:pt x="112" y="40"/>
                    </a:cubicBezTo>
                    <a:cubicBezTo>
                      <a:pt x="113" y="42"/>
                      <a:pt x="115" y="44"/>
                      <a:pt x="118" y="44"/>
                    </a:cubicBezTo>
                    <a:cubicBezTo>
                      <a:pt x="120" y="44"/>
                      <a:pt x="123" y="45"/>
                      <a:pt x="125" y="47"/>
                    </a:cubicBezTo>
                    <a:cubicBezTo>
                      <a:pt x="126" y="48"/>
                      <a:pt x="128" y="51"/>
                      <a:pt x="128" y="54"/>
                    </a:cubicBezTo>
                    <a:cubicBezTo>
                      <a:pt x="128" y="56"/>
                      <a:pt x="129" y="58"/>
                      <a:pt x="132" y="59"/>
                    </a:cubicBezTo>
                    <a:cubicBezTo>
                      <a:pt x="132" y="106"/>
                      <a:pt x="132" y="106"/>
                      <a:pt x="132" y="106"/>
                    </a:cubicBezTo>
                    <a:cubicBezTo>
                      <a:pt x="129" y="107"/>
                      <a:pt x="128" y="109"/>
                      <a:pt x="128" y="111"/>
                    </a:cubicBezTo>
                    <a:close/>
                    <a:moveTo>
                      <a:pt x="132" y="37"/>
                    </a:moveTo>
                    <a:cubicBezTo>
                      <a:pt x="112" y="37"/>
                      <a:pt x="112" y="37"/>
                      <a:pt x="112" y="37"/>
                    </a:cubicBezTo>
                    <a:cubicBezTo>
                      <a:pt x="23" y="37"/>
                      <a:pt x="23" y="37"/>
                      <a:pt x="23" y="37"/>
                    </a:cubicBezTo>
                    <a:cubicBezTo>
                      <a:pt x="3" y="37"/>
                      <a:pt x="3" y="37"/>
                      <a:pt x="3" y="37"/>
                    </a:cubicBezTo>
                    <a:cubicBezTo>
                      <a:pt x="3" y="31"/>
                      <a:pt x="3" y="31"/>
                      <a:pt x="3" y="31"/>
                    </a:cubicBezTo>
                    <a:cubicBezTo>
                      <a:pt x="36" y="31"/>
                      <a:pt x="36" y="31"/>
                      <a:pt x="36" y="31"/>
                    </a:cubicBezTo>
                    <a:cubicBezTo>
                      <a:pt x="46" y="31"/>
                      <a:pt x="46" y="31"/>
                      <a:pt x="46" y="31"/>
                    </a:cubicBezTo>
                    <a:cubicBezTo>
                      <a:pt x="88" y="31"/>
                      <a:pt x="88" y="31"/>
                      <a:pt x="88" y="31"/>
                    </a:cubicBezTo>
                    <a:cubicBezTo>
                      <a:pt x="98" y="31"/>
                      <a:pt x="98" y="31"/>
                      <a:pt x="98" y="31"/>
                    </a:cubicBezTo>
                    <a:cubicBezTo>
                      <a:pt x="132" y="31"/>
                      <a:pt x="132" y="31"/>
                      <a:pt x="132" y="31"/>
                    </a:cubicBezTo>
                    <a:lnTo>
                      <a:pt x="132" y="37"/>
                    </a:lnTo>
                    <a:close/>
                    <a:moveTo>
                      <a:pt x="3" y="23"/>
                    </a:moveTo>
                    <a:cubicBezTo>
                      <a:pt x="36" y="23"/>
                      <a:pt x="36" y="23"/>
                      <a:pt x="36" y="23"/>
                    </a:cubicBezTo>
                    <a:cubicBezTo>
                      <a:pt x="36" y="28"/>
                      <a:pt x="36" y="28"/>
                      <a:pt x="36" y="28"/>
                    </a:cubicBezTo>
                    <a:cubicBezTo>
                      <a:pt x="3" y="28"/>
                      <a:pt x="3" y="28"/>
                      <a:pt x="3" y="28"/>
                    </a:cubicBezTo>
                    <a:lnTo>
                      <a:pt x="3" y="23"/>
                    </a:lnTo>
                    <a:close/>
                    <a:moveTo>
                      <a:pt x="55" y="10"/>
                    </a:moveTo>
                    <a:cubicBezTo>
                      <a:pt x="80" y="10"/>
                      <a:pt x="80" y="10"/>
                      <a:pt x="80" y="10"/>
                    </a:cubicBezTo>
                    <a:cubicBezTo>
                      <a:pt x="85" y="10"/>
                      <a:pt x="88" y="14"/>
                      <a:pt x="88" y="19"/>
                    </a:cubicBezTo>
                    <a:cubicBezTo>
                      <a:pt x="88" y="20"/>
                      <a:pt x="88" y="20"/>
                      <a:pt x="88" y="20"/>
                    </a:cubicBezTo>
                    <a:cubicBezTo>
                      <a:pt x="46" y="20"/>
                      <a:pt x="46" y="20"/>
                      <a:pt x="46" y="20"/>
                    </a:cubicBezTo>
                    <a:cubicBezTo>
                      <a:pt x="46" y="19"/>
                      <a:pt x="46" y="19"/>
                      <a:pt x="46" y="19"/>
                    </a:cubicBezTo>
                    <a:cubicBezTo>
                      <a:pt x="46" y="14"/>
                      <a:pt x="50" y="10"/>
                      <a:pt x="55" y="10"/>
                    </a:cubicBezTo>
                    <a:close/>
                    <a:moveTo>
                      <a:pt x="46" y="23"/>
                    </a:moveTo>
                    <a:cubicBezTo>
                      <a:pt x="88" y="23"/>
                      <a:pt x="88" y="23"/>
                      <a:pt x="88" y="23"/>
                    </a:cubicBezTo>
                    <a:cubicBezTo>
                      <a:pt x="88" y="28"/>
                      <a:pt x="88" y="28"/>
                      <a:pt x="88" y="28"/>
                    </a:cubicBezTo>
                    <a:cubicBezTo>
                      <a:pt x="46" y="28"/>
                      <a:pt x="46" y="28"/>
                      <a:pt x="46" y="28"/>
                    </a:cubicBezTo>
                    <a:lnTo>
                      <a:pt x="46" y="23"/>
                    </a:lnTo>
                    <a:close/>
                    <a:moveTo>
                      <a:pt x="132" y="28"/>
                    </a:moveTo>
                    <a:cubicBezTo>
                      <a:pt x="98" y="28"/>
                      <a:pt x="98" y="28"/>
                      <a:pt x="98" y="28"/>
                    </a:cubicBezTo>
                    <a:cubicBezTo>
                      <a:pt x="98" y="23"/>
                      <a:pt x="98" y="23"/>
                      <a:pt x="98" y="23"/>
                    </a:cubicBezTo>
                    <a:cubicBezTo>
                      <a:pt x="132" y="23"/>
                      <a:pt x="132" y="23"/>
                      <a:pt x="132" y="23"/>
                    </a:cubicBezTo>
                    <a:lnTo>
                      <a:pt x="132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30" name="1"/>
              <p:cNvSpPr>
                <a:spLocks noEditPoints="1"/>
              </p:cNvSpPr>
              <p:nvPr/>
            </p:nvSpPr>
            <p:spPr bwMode="auto">
              <a:xfrm>
                <a:off x="5080001" y="5072063"/>
                <a:ext cx="266700" cy="266700"/>
              </a:xfrm>
              <a:custGeom>
                <a:avLst/>
                <a:gdLst>
                  <a:gd name="T0" fmla="*/ 0 w 71"/>
                  <a:gd name="T1" fmla="*/ 35 h 71"/>
                  <a:gd name="T2" fmla="*/ 71 w 71"/>
                  <a:gd name="T3" fmla="*/ 35 h 71"/>
                  <a:gd name="T4" fmla="*/ 2 w 71"/>
                  <a:gd name="T5" fmla="*/ 37 h 71"/>
                  <a:gd name="T6" fmla="*/ 18 w 71"/>
                  <a:gd name="T7" fmla="*/ 61 h 71"/>
                  <a:gd name="T8" fmla="*/ 2 w 71"/>
                  <a:gd name="T9" fmla="*/ 37 h 71"/>
                  <a:gd name="T10" fmla="*/ 29 w 71"/>
                  <a:gd name="T11" fmla="*/ 60 h 71"/>
                  <a:gd name="T12" fmla="*/ 36 w 71"/>
                  <a:gd name="T13" fmla="*/ 69 h 71"/>
                  <a:gd name="T14" fmla="*/ 42 w 71"/>
                  <a:gd name="T15" fmla="*/ 11 h 71"/>
                  <a:gd name="T16" fmla="*/ 36 w 71"/>
                  <a:gd name="T17" fmla="*/ 2 h 71"/>
                  <a:gd name="T18" fmla="*/ 22 w 71"/>
                  <a:gd name="T19" fmla="*/ 62 h 71"/>
                  <a:gd name="T20" fmla="*/ 31 w 71"/>
                  <a:gd name="T21" fmla="*/ 68 h 71"/>
                  <a:gd name="T22" fmla="*/ 50 w 71"/>
                  <a:gd name="T23" fmla="*/ 9 h 71"/>
                  <a:gd name="T24" fmla="*/ 41 w 71"/>
                  <a:gd name="T25" fmla="*/ 3 h 71"/>
                  <a:gd name="T26" fmla="*/ 20 w 71"/>
                  <a:gd name="T27" fmla="*/ 60 h 71"/>
                  <a:gd name="T28" fmla="*/ 24 w 71"/>
                  <a:gd name="T29" fmla="*/ 37 h 71"/>
                  <a:gd name="T30" fmla="*/ 12 w 71"/>
                  <a:gd name="T31" fmla="*/ 34 h 71"/>
                  <a:gd name="T32" fmla="*/ 26 w 71"/>
                  <a:gd name="T33" fmla="*/ 13 h 71"/>
                  <a:gd name="T34" fmla="*/ 12 w 71"/>
                  <a:gd name="T35" fmla="*/ 34 h 71"/>
                  <a:gd name="T36" fmla="*/ 51 w 71"/>
                  <a:gd name="T37" fmla="*/ 60 h 71"/>
                  <a:gd name="T38" fmla="*/ 47 w 71"/>
                  <a:gd name="T39" fmla="*/ 37 h 71"/>
                  <a:gd name="T40" fmla="*/ 51 w 71"/>
                  <a:gd name="T41" fmla="*/ 11 h 71"/>
                  <a:gd name="T42" fmla="*/ 47 w 71"/>
                  <a:gd name="T43" fmla="*/ 34 h 71"/>
                  <a:gd name="T44" fmla="*/ 51 w 71"/>
                  <a:gd name="T45" fmla="*/ 11 h 71"/>
                  <a:gd name="T46" fmla="*/ 29 w 71"/>
                  <a:gd name="T47" fmla="*/ 13 h 71"/>
                  <a:gd name="T48" fmla="*/ 45 w 71"/>
                  <a:gd name="T49" fmla="*/ 34 h 71"/>
                  <a:gd name="T50" fmla="*/ 45 w 71"/>
                  <a:gd name="T51" fmla="*/ 37 h 71"/>
                  <a:gd name="T52" fmla="*/ 29 w 71"/>
                  <a:gd name="T53" fmla="*/ 58 h 71"/>
                  <a:gd name="T54" fmla="*/ 45 w 71"/>
                  <a:gd name="T55" fmla="*/ 37 h 71"/>
                  <a:gd name="T56" fmla="*/ 22 w 71"/>
                  <a:gd name="T57" fmla="*/ 9 h 71"/>
                  <a:gd name="T58" fmla="*/ 27 w 71"/>
                  <a:gd name="T59" fmla="*/ 11 h 71"/>
                  <a:gd name="T60" fmla="*/ 50 w 71"/>
                  <a:gd name="T61" fmla="*/ 62 h 71"/>
                  <a:gd name="T62" fmla="*/ 44 w 71"/>
                  <a:gd name="T63" fmla="*/ 60 h 71"/>
                  <a:gd name="T64" fmla="*/ 48 w 71"/>
                  <a:gd name="T65" fmla="*/ 4 h 71"/>
                  <a:gd name="T66" fmla="*/ 52 w 71"/>
                  <a:gd name="T67" fmla="*/ 8 h 71"/>
                  <a:gd name="T68" fmla="*/ 18 w 71"/>
                  <a:gd name="T69" fmla="*/ 7 h 71"/>
                  <a:gd name="T70" fmla="*/ 19 w 71"/>
                  <a:gd name="T71" fmla="*/ 8 h 71"/>
                  <a:gd name="T72" fmla="*/ 18 w 71"/>
                  <a:gd name="T73" fmla="*/ 10 h 71"/>
                  <a:gd name="T74" fmla="*/ 2 w 71"/>
                  <a:gd name="T75" fmla="*/ 34 h 71"/>
                  <a:gd name="T76" fmla="*/ 20 w 71"/>
                  <a:gd name="T77" fmla="*/ 63 h 71"/>
                  <a:gd name="T78" fmla="*/ 18 w 71"/>
                  <a:gd name="T79" fmla="*/ 64 h 71"/>
                  <a:gd name="T80" fmla="*/ 52 w 71"/>
                  <a:gd name="T81" fmla="*/ 63 h 71"/>
                  <a:gd name="T82" fmla="*/ 48 w 71"/>
                  <a:gd name="T83" fmla="*/ 67 h 71"/>
                  <a:gd name="T84" fmla="*/ 56 w 71"/>
                  <a:gd name="T85" fmla="*/ 63 h 71"/>
                  <a:gd name="T86" fmla="*/ 61 w 71"/>
                  <a:gd name="T87" fmla="*/ 37 h 71"/>
                  <a:gd name="T88" fmla="*/ 56 w 71"/>
                  <a:gd name="T89" fmla="*/ 63 h 71"/>
                  <a:gd name="T90" fmla="*/ 53 w 71"/>
                  <a:gd name="T91" fmla="*/ 10 h 71"/>
                  <a:gd name="T92" fmla="*/ 69 w 71"/>
                  <a:gd name="T93" fmla="*/ 34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71" h="71">
                    <a:moveTo>
                      <a:pt x="36" y="0"/>
                    </a:moveTo>
                    <a:cubicBezTo>
                      <a:pt x="16" y="0"/>
                      <a:pt x="0" y="16"/>
                      <a:pt x="0" y="35"/>
                    </a:cubicBezTo>
                    <a:cubicBezTo>
                      <a:pt x="0" y="55"/>
                      <a:pt x="16" y="71"/>
                      <a:pt x="36" y="71"/>
                    </a:cubicBezTo>
                    <a:cubicBezTo>
                      <a:pt x="55" y="71"/>
                      <a:pt x="71" y="55"/>
                      <a:pt x="71" y="35"/>
                    </a:cubicBezTo>
                    <a:cubicBezTo>
                      <a:pt x="71" y="16"/>
                      <a:pt x="55" y="0"/>
                      <a:pt x="36" y="0"/>
                    </a:cubicBezTo>
                    <a:close/>
                    <a:moveTo>
                      <a:pt x="2" y="37"/>
                    </a:moveTo>
                    <a:cubicBezTo>
                      <a:pt x="10" y="37"/>
                      <a:pt x="10" y="37"/>
                      <a:pt x="10" y="37"/>
                    </a:cubicBezTo>
                    <a:cubicBezTo>
                      <a:pt x="10" y="46"/>
                      <a:pt x="13" y="55"/>
                      <a:pt x="18" y="61"/>
                    </a:cubicBezTo>
                    <a:cubicBezTo>
                      <a:pt x="17" y="62"/>
                      <a:pt x="17" y="62"/>
                      <a:pt x="16" y="63"/>
                    </a:cubicBezTo>
                    <a:cubicBezTo>
                      <a:pt x="7" y="57"/>
                      <a:pt x="2" y="47"/>
                      <a:pt x="2" y="37"/>
                    </a:cubicBezTo>
                    <a:close/>
                    <a:moveTo>
                      <a:pt x="36" y="69"/>
                    </a:moveTo>
                    <a:cubicBezTo>
                      <a:pt x="33" y="69"/>
                      <a:pt x="31" y="65"/>
                      <a:pt x="29" y="60"/>
                    </a:cubicBezTo>
                    <a:cubicBezTo>
                      <a:pt x="33" y="59"/>
                      <a:pt x="38" y="59"/>
                      <a:pt x="42" y="60"/>
                    </a:cubicBezTo>
                    <a:cubicBezTo>
                      <a:pt x="40" y="65"/>
                      <a:pt x="38" y="69"/>
                      <a:pt x="36" y="69"/>
                    </a:cubicBezTo>
                    <a:close/>
                    <a:moveTo>
                      <a:pt x="36" y="2"/>
                    </a:moveTo>
                    <a:cubicBezTo>
                      <a:pt x="38" y="2"/>
                      <a:pt x="40" y="6"/>
                      <a:pt x="42" y="11"/>
                    </a:cubicBezTo>
                    <a:cubicBezTo>
                      <a:pt x="38" y="12"/>
                      <a:pt x="33" y="12"/>
                      <a:pt x="29" y="11"/>
                    </a:cubicBezTo>
                    <a:cubicBezTo>
                      <a:pt x="31" y="6"/>
                      <a:pt x="33" y="2"/>
                      <a:pt x="36" y="2"/>
                    </a:cubicBezTo>
                    <a:close/>
                    <a:moveTo>
                      <a:pt x="31" y="68"/>
                    </a:moveTo>
                    <a:cubicBezTo>
                      <a:pt x="27" y="67"/>
                      <a:pt x="24" y="65"/>
                      <a:pt x="22" y="62"/>
                    </a:cubicBezTo>
                    <a:cubicBezTo>
                      <a:pt x="23" y="61"/>
                      <a:pt x="25" y="61"/>
                      <a:pt x="27" y="60"/>
                    </a:cubicBezTo>
                    <a:cubicBezTo>
                      <a:pt x="28" y="64"/>
                      <a:pt x="29" y="66"/>
                      <a:pt x="31" y="68"/>
                    </a:cubicBezTo>
                    <a:close/>
                    <a:moveTo>
                      <a:pt x="41" y="3"/>
                    </a:moveTo>
                    <a:cubicBezTo>
                      <a:pt x="44" y="4"/>
                      <a:pt x="47" y="6"/>
                      <a:pt x="50" y="9"/>
                    </a:cubicBezTo>
                    <a:cubicBezTo>
                      <a:pt x="48" y="10"/>
                      <a:pt x="46" y="10"/>
                      <a:pt x="44" y="11"/>
                    </a:cubicBezTo>
                    <a:cubicBezTo>
                      <a:pt x="43" y="7"/>
                      <a:pt x="42" y="5"/>
                      <a:pt x="41" y="3"/>
                    </a:cubicBezTo>
                    <a:close/>
                    <a:moveTo>
                      <a:pt x="26" y="58"/>
                    </a:moveTo>
                    <a:cubicBezTo>
                      <a:pt x="24" y="59"/>
                      <a:pt x="22" y="59"/>
                      <a:pt x="20" y="60"/>
                    </a:cubicBezTo>
                    <a:cubicBezTo>
                      <a:pt x="15" y="54"/>
                      <a:pt x="12" y="46"/>
                      <a:pt x="12" y="37"/>
                    </a:cubicBezTo>
                    <a:cubicBezTo>
                      <a:pt x="24" y="37"/>
                      <a:pt x="24" y="37"/>
                      <a:pt x="24" y="37"/>
                    </a:cubicBezTo>
                    <a:cubicBezTo>
                      <a:pt x="24" y="45"/>
                      <a:pt x="25" y="52"/>
                      <a:pt x="26" y="58"/>
                    </a:cubicBezTo>
                    <a:close/>
                    <a:moveTo>
                      <a:pt x="12" y="34"/>
                    </a:moveTo>
                    <a:cubicBezTo>
                      <a:pt x="12" y="25"/>
                      <a:pt x="15" y="17"/>
                      <a:pt x="20" y="11"/>
                    </a:cubicBezTo>
                    <a:cubicBezTo>
                      <a:pt x="22" y="12"/>
                      <a:pt x="24" y="12"/>
                      <a:pt x="26" y="13"/>
                    </a:cubicBezTo>
                    <a:cubicBezTo>
                      <a:pt x="25" y="19"/>
                      <a:pt x="24" y="26"/>
                      <a:pt x="24" y="34"/>
                    </a:cubicBezTo>
                    <a:lnTo>
                      <a:pt x="12" y="34"/>
                    </a:lnTo>
                    <a:close/>
                    <a:moveTo>
                      <a:pt x="59" y="37"/>
                    </a:moveTo>
                    <a:cubicBezTo>
                      <a:pt x="59" y="46"/>
                      <a:pt x="56" y="54"/>
                      <a:pt x="51" y="60"/>
                    </a:cubicBezTo>
                    <a:cubicBezTo>
                      <a:pt x="49" y="59"/>
                      <a:pt x="47" y="59"/>
                      <a:pt x="45" y="58"/>
                    </a:cubicBezTo>
                    <a:cubicBezTo>
                      <a:pt x="46" y="52"/>
                      <a:pt x="47" y="45"/>
                      <a:pt x="47" y="37"/>
                    </a:cubicBezTo>
                    <a:lnTo>
                      <a:pt x="59" y="37"/>
                    </a:lnTo>
                    <a:close/>
                    <a:moveTo>
                      <a:pt x="51" y="11"/>
                    </a:moveTo>
                    <a:cubicBezTo>
                      <a:pt x="56" y="17"/>
                      <a:pt x="59" y="25"/>
                      <a:pt x="59" y="34"/>
                    </a:cubicBezTo>
                    <a:cubicBezTo>
                      <a:pt x="47" y="34"/>
                      <a:pt x="47" y="34"/>
                      <a:pt x="47" y="34"/>
                    </a:cubicBezTo>
                    <a:cubicBezTo>
                      <a:pt x="47" y="26"/>
                      <a:pt x="46" y="19"/>
                      <a:pt x="45" y="13"/>
                    </a:cubicBezTo>
                    <a:cubicBezTo>
                      <a:pt x="47" y="12"/>
                      <a:pt x="49" y="12"/>
                      <a:pt x="51" y="11"/>
                    </a:cubicBezTo>
                    <a:close/>
                    <a:moveTo>
                      <a:pt x="26" y="34"/>
                    </a:moveTo>
                    <a:cubicBezTo>
                      <a:pt x="26" y="26"/>
                      <a:pt x="27" y="19"/>
                      <a:pt x="29" y="13"/>
                    </a:cubicBezTo>
                    <a:cubicBezTo>
                      <a:pt x="33" y="14"/>
                      <a:pt x="38" y="14"/>
                      <a:pt x="43" y="13"/>
                    </a:cubicBezTo>
                    <a:cubicBezTo>
                      <a:pt x="44" y="19"/>
                      <a:pt x="45" y="26"/>
                      <a:pt x="45" y="34"/>
                    </a:cubicBezTo>
                    <a:lnTo>
                      <a:pt x="26" y="34"/>
                    </a:lnTo>
                    <a:close/>
                    <a:moveTo>
                      <a:pt x="45" y="37"/>
                    </a:moveTo>
                    <a:cubicBezTo>
                      <a:pt x="45" y="45"/>
                      <a:pt x="44" y="52"/>
                      <a:pt x="43" y="58"/>
                    </a:cubicBezTo>
                    <a:cubicBezTo>
                      <a:pt x="38" y="57"/>
                      <a:pt x="33" y="57"/>
                      <a:pt x="29" y="58"/>
                    </a:cubicBezTo>
                    <a:cubicBezTo>
                      <a:pt x="27" y="52"/>
                      <a:pt x="26" y="45"/>
                      <a:pt x="26" y="37"/>
                    </a:cubicBezTo>
                    <a:lnTo>
                      <a:pt x="45" y="37"/>
                    </a:lnTo>
                    <a:close/>
                    <a:moveTo>
                      <a:pt x="27" y="11"/>
                    </a:moveTo>
                    <a:cubicBezTo>
                      <a:pt x="25" y="10"/>
                      <a:pt x="23" y="10"/>
                      <a:pt x="22" y="9"/>
                    </a:cubicBezTo>
                    <a:cubicBezTo>
                      <a:pt x="24" y="6"/>
                      <a:pt x="27" y="4"/>
                      <a:pt x="31" y="3"/>
                    </a:cubicBezTo>
                    <a:cubicBezTo>
                      <a:pt x="29" y="5"/>
                      <a:pt x="28" y="7"/>
                      <a:pt x="27" y="11"/>
                    </a:cubicBezTo>
                    <a:close/>
                    <a:moveTo>
                      <a:pt x="44" y="60"/>
                    </a:moveTo>
                    <a:cubicBezTo>
                      <a:pt x="46" y="61"/>
                      <a:pt x="48" y="61"/>
                      <a:pt x="50" y="62"/>
                    </a:cubicBezTo>
                    <a:cubicBezTo>
                      <a:pt x="47" y="65"/>
                      <a:pt x="44" y="67"/>
                      <a:pt x="41" y="68"/>
                    </a:cubicBezTo>
                    <a:cubicBezTo>
                      <a:pt x="42" y="66"/>
                      <a:pt x="43" y="64"/>
                      <a:pt x="44" y="60"/>
                    </a:cubicBezTo>
                    <a:close/>
                    <a:moveTo>
                      <a:pt x="52" y="8"/>
                    </a:moveTo>
                    <a:cubicBezTo>
                      <a:pt x="51" y="6"/>
                      <a:pt x="49" y="5"/>
                      <a:pt x="48" y="4"/>
                    </a:cubicBezTo>
                    <a:cubicBezTo>
                      <a:pt x="50" y="5"/>
                      <a:pt x="52" y="6"/>
                      <a:pt x="53" y="7"/>
                    </a:cubicBezTo>
                    <a:cubicBezTo>
                      <a:pt x="53" y="7"/>
                      <a:pt x="52" y="7"/>
                      <a:pt x="52" y="8"/>
                    </a:cubicBezTo>
                    <a:close/>
                    <a:moveTo>
                      <a:pt x="19" y="8"/>
                    </a:moveTo>
                    <a:cubicBezTo>
                      <a:pt x="19" y="7"/>
                      <a:pt x="18" y="7"/>
                      <a:pt x="18" y="7"/>
                    </a:cubicBezTo>
                    <a:cubicBezTo>
                      <a:pt x="20" y="6"/>
                      <a:pt x="22" y="5"/>
                      <a:pt x="24" y="4"/>
                    </a:cubicBezTo>
                    <a:cubicBezTo>
                      <a:pt x="22" y="5"/>
                      <a:pt x="21" y="6"/>
                      <a:pt x="19" y="8"/>
                    </a:cubicBezTo>
                    <a:close/>
                    <a:moveTo>
                      <a:pt x="16" y="8"/>
                    </a:moveTo>
                    <a:cubicBezTo>
                      <a:pt x="17" y="9"/>
                      <a:pt x="17" y="9"/>
                      <a:pt x="18" y="10"/>
                    </a:cubicBezTo>
                    <a:cubicBezTo>
                      <a:pt x="13" y="16"/>
                      <a:pt x="10" y="25"/>
                      <a:pt x="10" y="34"/>
                    </a:cubicBezTo>
                    <a:cubicBezTo>
                      <a:pt x="2" y="34"/>
                      <a:pt x="2" y="34"/>
                      <a:pt x="2" y="34"/>
                    </a:cubicBezTo>
                    <a:cubicBezTo>
                      <a:pt x="2" y="24"/>
                      <a:pt x="7" y="14"/>
                      <a:pt x="16" y="8"/>
                    </a:cubicBezTo>
                    <a:close/>
                    <a:moveTo>
                      <a:pt x="20" y="63"/>
                    </a:moveTo>
                    <a:cubicBezTo>
                      <a:pt x="21" y="65"/>
                      <a:pt x="22" y="66"/>
                      <a:pt x="24" y="67"/>
                    </a:cubicBezTo>
                    <a:cubicBezTo>
                      <a:pt x="22" y="66"/>
                      <a:pt x="20" y="65"/>
                      <a:pt x="18" y="64"/>
                    </a:cubicBezTo>
                    <a:cubicBezTo>
                      <a:pt x="18" y="64"/>
                      <a:pt x="19" y="64"/>
                      <a:pt x="20" y="63"/>
                    </a:cubicBezTo>
                    <a:close/>
                    <a:moveTo>
                      <a:pt x="52" y="63"/>
                    </a:moveTo>
                    <a:cubicBezTo>
                      <a:pt x="52" y="63"/>
                      <a:pt x="53" y="64"/>
                      <a:pt x="53" y="64"/>
                    </a:cubicBezTo>
                    <a:cubicBezTo>
                      <a:pt x="52" y="65"/>
                      <a:pt x="50" y="66"/>
                      <a:pt x="48" y="67"/>
                    </a:cubicBezTo>
                    <a:cubicBezTo>
                      <a:pt x="49" y="66"/>
                      <a:pt x="51" y="65"/>
                      <a:pt x="52" y="63"/>
                    </a:cubicBezTo>
                    <a:close/>
                    <a:moveTo>
                      <a:pt x="56" y="63"/>
                    </a:moveTo>
                    <a:cubicBezTo>
                      <a:pt x="55" y="62"/>
                      <a:pt x="54" y="62"/>
                      <a:pt x="53" y="61"/>
                    </a:cubicBezTo>
                    <a:cubicBezTo>
                      <a:pt x="58" y="55"/>
                      <a:pt x="61" y="46"/>
                      <a:pt x="61" y="37"/>
                    </a:cubicBezTo>
                    <a:cubicBezTo>
                      <a:pt x="69" y="37"/>
                      <a:pt x="69" y="37"/>
                      <a:pt x="69" y="37"/>
                    </a:cubicBezTo>
                    <a:cubicBezTo>
                      <a:pt x="69" y="47"/>
                      <a:pt x="64" y="57"/>
                      <a:pt x="56" y="63"/>
                    </a:cubicBezTo>
                    <a:close/>
                    <a:moveTo>
                      <a:pt x="61" y="34"/>
                    </a:moveTo>
                    <a:cubicBezTo>
                      <a:pt x="61" y="25"/>
                      <a:pt x="58" y="16"/>
                      <a:pt x="53" y="10"/>
                    </a:cubicBezTo>
                    <a:cubicBezTo>
                      <a:pt x="54" y="9"/>
                      <a:pt x="55" y="9"/>
                      <a:pt x="55" y="8"/>
                    </a:cubicBezTo>
                    <a:cubicBezTo>
                      <a:pt x="64" y="14"/>
                      <a:pt x="69" y="24"/>
                      <a:pt x="69" y="34"/>
                    </a:cubicBezTo>
                    <a:lnTo>
                      <a:pt x="61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flip dir="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5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2" grpId="0"/>
      <p:bldP spid="13" grpId="0"/>
      <p:bldP spid="14" grpId="0"/>
      <p:bldP spid="15" grpId="0"/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162050" y="262821"/>
            <a:ext cx="63303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PART TWO 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成功项目展示  Excellent Cases</a:t>
            </a:r>
            <a:endParaRPr lang="zh-CN" altLang="en-US" sz="24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flipH="1">
            <a:off x="338951" y="262821"/>
            <a:ext cx="823099" cy="630754"/>
          </a:xfrm>
          <a:prstGeom prst="rect">
            <a:avLst/>
          </a:prstGeom>
        </p:spPr>
      </p:pic>
      <p:grpSp>
        <p:nvGrpSpPr>
          <p:cNvPr id="11" name="组合 10"/>
          <p:cNvGrpSpPr/>
          <p:nvPr/>
        </p:nvGrpSpPr>
        <p:grpSpPr>
          <a:xfrm>
            <a:off x="8749825" y="5023186"/>
            <a:ext cx="3911111" cy="2423534"/>
            <a:chOff x="8749825" y="5023186"/>
            <a:chExt cx="3911111" cy="2423534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749825" y="5364180"/>
              <a:ext cx="3911111" cy="2082540"/>
            </a:xfrm>
            <a:prstGeom prst="rect">
              <a:avLst/>
            </a:prstGeom>
          </p:spPr>
        </p:pic>
        <p:grpSp>
          <p:nvGrpSpPr>
            <p:cNvPr id="2" name="组合 1"/>
            <p:cNvGrpSpPr/>
            <p:nvPr/>
          </p:nvGrpSpPr>
          <p:grpSpPr>
            <a:xfrm>
              <a:off x="8927674" y="5023186"/>
              <a:ext cx="3092876" cy="1692043"/>
              <a:chOff x="8927674" y="5023186"/>
              <a:chExt cx="3092876" cy="1692043"/>
            </a:xfrm>
          </p:grpSpPr>
          <p:pic>
            <p:nvPicPr>
              <p:cNvPr id="10" name="图片 9"/>
              <p:cNvPicPr>
                <a:picLocks noChangeAspect="1"/>
              </p:cNvPicPr>
              <p:nvPr/>
            </p:nvPicPr>
            <p:blipFill>
              <a:blip r:embed="rId4" cstate="screen"/>
              <a:stretch>
                <a:fillRect/>
              </a:stretch>
            </p:blipFill>
            <p:spPr>
              <a:xfrm>
                <a:off x="8927674" y="5023186"/>
                <a:ext cx="1612790" cy="1692043"/>
              </a:xfrm>
              <a:prstGeom prst="rect">
                <a:avLst/>
              </a:prstGeom>
            </p:spPr>
          </p:pic>
          <p:pic>
            <p:nvPicPr>
              <p:cNvPr id="8" name="图片 7"/>
              <p:cNvPicPr>
                <a:picLocks noChangeAspect="1"/>
              </p:cNvPicPr>
              <p:nvPr/>
            </p:nvPicPr>
            <p:blipFill>
              <a:blip r:embed="rId5" cstate="screen"/>
              <a:stretch>
                <a:fillRect/>
              </a:stretch>
            </p:blipFill>
            <p:spPr>
              <a:xfrm>
                <a:off x="9734069" y="5097358"/>
                <a:ext cx="2286481" cy="1528132"/>
              </a:xfrm>
              <a:prstGeom prst="rect">
                <a:avLst/>
              </a:prstGeom>
            </p:spPr>
          </p:pic>
        </p:grpSp>
      </p:grpSp>
      <p:sp>
        <p:nvSpPr>
          <p:cNvPr id="12" name="矩形 11"/>
          <p:cNvSpPr/>
          <p:nvPr/>
        </p:nvSpPr>
        <p:spPr>
          <a:xfrm>
            <a:off x="723900" y="1570406"/>
            <a:ext cx="3612515" cy="41572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549775" y="1570406"/>
            <a:ext cx="2270760" cy="2880360"/>
          </a:xfrm>
          <a:prstGeom prst="rect">
            <a:avLst/>
          </a:prstGeom>
          <a:blipFill rotWithShape="1">
            <a:blip r:embed="rId6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018655" y="1570406"/>
            <a:ext cx="4647565" cy="2880360"/>
          </a:xfrm>
          <a:prstGeom prst="rect">
            <a:avLst/>
          </a:prstGeom>
          <a:blipFill rotWithShape="1">
            <a:blip r:embed="rId7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416606" y="4539250"/>
            <a:ext cx="2680335" cy="395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20000"/>
              </a:lnSpc>
              <a:defRPr/>
            </a:pPr>
            <a:r>
              <a:rPr lang="zh-CN" altLang="en-US" b="1" dirty="0">
                <a:solidFill>
                  <a:prstClr val="black"/>
                </a:solidFill>
                <a:cs typeface="+mn-ea"/>
                <a:sym typeface="+mn-lt"/>
              </a:rPr>
              <a:t>点击添加标题</a:t>
            </a:r>
            <a:endParaRPr lang="zh-CN" altLang="en-US" b="1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4448356" y="4932379"/>
            <a:ext cx="7116445" cy="571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000"/>
              </a:lnSpc>
              <a:spcBef>
                <a:spcPts val="1200"/>
              </a:spcBef>
            </a:pP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请在此处添加具体内容，文字尽量言简意赅，简单描述即可，不必过于繁琐，注意版面美观度。请在此处添加具体内容，文字尽量言简意赅，简单描述即可，不必过于繁琐，注意版面美观度。</a:t>
            </a:r>
            <a:endParaRPr lang="en-US" altLang="zh-CN" sz="10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969010" y="2406066"/>
            <a:ext cx="3188970" cy="29649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000"/>
              </a:lnSpc>
              <a:spcBef>
                <a:spcPts val="1200"/>
              </a:spcBef>
            </a:pP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请在此处添加具体内容，文字尽量言简意赅，简单描述即可，不必过于繁琐，注意版面美观度。请在此处添加具体内容，文字尽量言简意赅，简单描述即可，不必过于繁琐，注意版面美观度。</a:t>
            </a:r>
            <a:endParaRPr lang="en-US" altLang="zh-CN" sz="10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>
              <a:lnSpc>
                <a:spcPts val="2000"/>
              </a:lnSpc>
              <a:spcBef>
                <a:spcPts val="1200"/>
              </a:spcBef>
            </a:pP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请在此处添加具体内容，文字尽量言简意赅，简单描述即可，不必过于繁琐，注意版面美观度。请在此处添加具体内容，文字尽量言简意赅，简单描述即可，不必过于繁琐，注意版面美观度。</a:t>
            </a:r>
            <a:endParaRPr lang="en-US" altLang="zh-CN" sz="10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>
              <a:lnSpc>
                <a:spcPts val="2000"/>
              </a:lnSpc>
              <a:spcBef>
                <a:spcPts val="1200"/>
              </a:spcBef>
            </a:pP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请在此处添加具体内容，文字尽量言简意赅，简单描述即可，不必过于繁琐，注意版面美观度。</a:t>
            </a:r>
            <a:endParaRPr lang="en-US" altLang="zh-CN" sz="10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14:gallery dir="l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4" presetClass="entr" presetSubtype="5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14" presetClass="entr" presetSubtype="5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2" grpId="0" animBg="1"/>
      <p:bldP spid="13" grpId="0" animBg="1"/>
      <p:bldP spid="14" grpId="0" animBg="1"/>
      <p:bldP spid="15" grpId="0"/>
      <p:bldP spid="16" grpId="0"/>
      <p:bldP spid="16" grpId="1"/>
      <p:bldP spid="18" grpId="0"/>
      <p:bldP spid="18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TextBox 2"/>
          <p:cNvSpPr txBox="1"/>
          <p:nvPr/>
        </p:nvSpPr>
        <p:spPr>
          <a:xfrm>
            <a:off x="4656667" y="2374876"/>
            <a:ext cx="2878667" cy="74898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4265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Part three</a:t>
            </a:r>
            <a:endParaRPr lang="zh-CN" altLang="en-US" sz="4265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875314" y="3328789"/>
            <a:ext cx="4295964" cy="58477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工作存在不足</a:t>
            </a:r>
            <a:endParaRPr lang="zh-CN" altLang="en-US" sz="3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3875314" y="2749369"/>
            <a:ext cx="4295963" cy="871809"/>
            <a:chOff x="2906485" y="2062004"/>
            <a:chExt cx="3221971" cy="653861"/>
          </a:xfrm>
        </p:grpSpPr>
        <p:cxnSp>
          <p:nvCxnSpPr>
            <p:cNvPr id="15" name="肘形连接符 6"/>
            <p:cNvCxnSpPr>
              <a:stCxn id="12" idx="3"/>
              <a:endCxn id="13" idx="3"/>
            </p:cNvCxnSpPr>
            <p:nvPr/>
          </p:nvCxnSpPr>
          <p:spPr>
            <a:xfrm>
              <a:off x="5651498" y="2062005"/>
              <a:ext cx="476958" cy="653860"/>
            </a:xfrm>
            <a:prstGeom prst="bentConnector3">
              <a:avLst>
                <a:gd name="adj1" fmla="val 135947"/>
              </a:avLst>
            </a:prstGeom>
            <a:ln w="38100">
              <a:solidFill>
                <a:srgbClr val="19C5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肘形连接符 7"/>
            <p:cNvCxnSpPr>
              <a:stCxn id="12" idx="1"/>
              <a:endCxn id="13" idx="1"/>
            </p:cNvCxnSpPr>
            <p:nvPr/>
          </p:nvCxnSpPr>
          <p:spPr>
            <a:xfrm rot="10800000" flipV="1">
              <a:off x="2906485" y="2062004"/>
              <a:ext cx="586014" cy="653859"/>
            </a:xfrm>
            <a:prstGeom prst="bentConnector3">
              <a:avLst>
                <a:gd name="adj1" fmla="val 129257"/>
              </a:avLst>
            </a:prstGeom>
            <a:ln w="38100">
              <a:solidFill>
                <a:srgbClr val="19C5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7" name="直接连接符 16"/>
          <p:cNvCxnSpPr/>
          <p:nvPr/>
        </p:nvCxnSpPr>
        <p:spPr>
          <a:xfrm rot="960000" flipH="1">
            <a:off x="3558693" y="3814930"/>
            <a:ext cx="1053892" cy="1053892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H="1">
            <a:off x="2693439" y="3995056"/>
            <a:ext cx="2552199" cy="1414704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H="1">
            <a:off x="7388774" y="1213521"/>
            <a:ext cx="2233591" cy="123810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H="1">
            <a:off x="7896201" y="2037813"/>
            <a:ext cx="893679" cy="495377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燕尾形 12"/>
          <p:cNvSpPr/>
          <p:nvPr/>
        </p:nvSpPr>
        <p:spPr>
          <a:xfrm rot="5400000">
            <a:off x="5885978" y="5394218"/>
            <a:ext cx="420047" cy="690077"/>
          </a:xfrm>
          <a:prstGeom prst="chevron">
            <a:avLst>
              <a:gd name="adj" fmla="val 92744"/>
            </a:avLst>
          </a:prstGeom>
          <a:solidFill>
            <a:schemeClr val="tx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2" name="TextBox 39"/>
          <p:cNvSpPr txBox="1"/>
          <p:nvPr/>
        </p:nvSpPr>
        <p:spPr>
          <a:xfrm>
            <a:off x="5405925" y="5109986"/>
            <a:ext cx="1380153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Trust me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341593"/>
            <a:ext cx="3043703" cy="3043703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88774" y="2552260"/>
            <a:ext cx="5715000" cy="5715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0">
        <p14:prism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60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601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60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60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60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60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21" grpId="0" animBg="1"/>
      <p:bldP spid="2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162050" y="262821"/>
            <a:ext cx="5973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defRPr>
            </a:lvl1pPr>
          </a:lstStyle>
          <a:p>
            <a:r>
              <a:rPr lang="en-US" altLang="zh-CN" dirty="0">
                <a:latin typeface="+mn-lt"/>
                <a:cs typeface="+mn-ea"/>
                <a:sym typeface="+mn-lt"/>
              </a:rPr>
              <a:t>PART THREE </a:t>
            </a:r>
            <a:r>
              <a:rPr lang="zh-CN" altLang="fr-FR" dirty="0">
                <a:latin typeface="+mn-lt"/>
                <a:cs typeface="+mn-ea"/>
                <a:sym typeface="+mn-lt"/>
              </a:rPr>
              <a:t>工作存在不足  </a:t>
            </a:r>
            <a:r>
              <a:rPr lang="fr-FR" altLang="zh-CN" dirty="0">
                <a:latin typeface="+mn-lt"/>
                <a:cs typeface="+mn-ea"/>
                <a:sym typeface="+mn-lt"/>
              </a:rPr>
              <a:t>Insufficient</a:t>
            </a:r>
            <a:endParaRPr lang="fr-FR" altLang="zh-CN" dirty="0">
              <a:latin typeface="+mn-lt"/>
              <a:cs typeface="+mn-ea"/>
              <a:sym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flipH="1">
            <a:off x="338951" y="262821"/>
            <a:ext cx="823099" cy="630754"/>
          </a:xfrm>
          <a:prstGeom prst="rect">
            <a:avLst/>
          </a:prstGeom>
        </p:spPr>
      </p:pic>
      <p:grpSp>
        <p:nvGrpSpPr>
          <p:cNvPr id="11" name="组合 10"/>
          <p:cNvGrpSpPr/>
          <p:nvPr/>
        </p:nvGrpSpPr>
        <p:grpSpPr>
          <a:xfrm>
            <a:off x="8749825" y="5023186"/>
            <a:ext cx="3911111" cy="2423534"/>
            <a:chOff x="8749825" y="5023186"/>
            <a:chExt cx="3911111" cy="2423534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749825" y="5364180"/>
              <a:ext cx="3911111" cy="2082540"/>
            </a:xfrm>
            <a:prstGeom prst="rect">
              <a:avLst/>
            </a:prstGeom>
          </p:spPr>
        </p:pic>
        <p:grpSp>
          <p:nvGrpSpPr>
            <p:cNvPr id="2" name="组合 1"/>
            <p:cNvGrpSpPr/>
            <p:nvPr/>
          </p:nvGrpSpPr>
          <p:grpSpPr>
            <a:xfrm>
              <a:off x="8927674" y="5023186"/>
              <a:ext cx="3092876" cy="1692043"/>
              <a:chOff x="8927674" y="5023186"/>
              <a:chExt cx="3092876" cy="1692043"/>
            </a:xfrm>
          </p:grpSpPr>
          <p:pic>
            <p:nvPicPr>
              <p:cNvPr id="10" name="图片 9"/>
              <p:cNvPicPr>
                <a:picLocks noChangeAspect="1"/>
              </p:cNvPicPr>
              <p:nvPr/>
            </p:nvPicPr>
            <p:blipFill>
              <a:blip r:embed="rId4" cstate="screen"/>
              <a:stretch>
                <a:fillRect/>
              </a:stretch>
            </p:blipFill>
            <p:spPr>
              <a:xfrm>
                <a:off x="8927674" y="5023186"/>
                <a:ext cx="1612790" cy="1692043"/>
              </a:xfrm>
              <a:prstGeom prst="rect">
                <a:avLst/>
              </a:prstGeom>
            </p:spPr>
          </p:pic>
          <p:pic>
            <p:nvPicPr>
              <p:cNvPr id="8" name="图片 7"/>
              <p:cNvPicPr>
                <a:picLocks noChangeAspect="1"/>
              </p:cNvPicPr>
              <p:nvPr/>
            </p:nvPicPr>
            <p:blipFill>
              <a:blip r:embed="rId5" cstate="screen"/>
              <a:stretch>
                <a:fillRect/>
              </a:stretch>
            </p:blipFill>
            <p:spPr>
              <a:xfrm>
                <a:off x="9734069" y="5097358"/>
                <a:ext cx="2286481" cy="1528132"/>
              </a:xfrm>
              <a:prstGeom prst="rect">
                <a:avLst/>
              </a:prstGeom>
            </p:spPr>
          </p:pic>
        </p:grpSp>
      </p:grpSp>
      <p:sp>
        <p:nvSpPr>
          <p:cNvPr id="20" name="Donut 9"/>
          <p:cNvSpPr/>
          <p:nvPr/>
        </p:nvSpPr>
        <p:spPr>
          <a:xfrm rot="5400000" flipH="1">
            <a:off x="4636106" y="1969446"/>
            <a:ext cx="2919046" cy="2919047"/>
          </a:xfrm>
          <a:prstGeom prst="donut">
            <a:avLst>
              <a:gd name="adj" fmla="val 1069"/>
            </a:avLst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1" name="Block Arc 6"/>
          <p:cNvSpPr/>
          <p:nvPr/>
        </p:nvSpPr>
        <p:spPr>
          <a:xfrm rot="5400000" flipH="1">
            <a:off x="4583161" y="1916501"/>
            <a:ext cx="3024937" cy="3024938"/>
          </a:xfrm>
          <a:prstGeom prst="blockArc">
            <a:avLst>
              <a:gd name="adj1" fmla="val 18691106"/>
              <a:gd name="adj2" fmla="val 15728904"/>
              <a:gd name="adj3" fmla="val 4250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2" name="Block Arc 5"/>
          <p:cNvSpPr/>
          <p:nvPr/>
        </p:nvSpPr>
        <p:spPr>
          <a:xfrm rot="5400000" flipH="1">
            <a:off x="4539363" y="1872702"/>
            <a:ext cx="3112533" cy="3112534"/>
          </a:xfrm>
          <a:prstGeom prst="blockArc">
            <a:avLst>
              <a:gd name="adj1" fmla="val 694495"/>
              <a:gd name="adj2" fmla="val 15873992"/>
              <a:gd name="adj3" fmla="val 7112"/>
            </a:avLst>
          </a:prstGeom>
          <a:solidFill>
            <a:srgbClr val="D5BB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3" name="Block Arc 4"/>
          <p:cNvSpPr/>
          <p:nvPr/>
        </p:nvSpPr>
        <p:spPr>
          <a:xfrm rot="5400000" flipH="1">
            <a:off x="4467342" y="1800681"/>
            <a:ext cx="3256577" cy="3256578"/>
          </a:xfrm>
          <a:prstGeom prst="blockArc">
            <a:avLst>
              <a:gd name="adj1" fmla="val 6352315"/>
              <a:gd name="adj2" fmla="val 16072419"/>
              <a:gd name="adj3" fmla="val 11861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4" name="Block Arc 3"/>
          <p:cNvSpPr/>
          <p:nvPr/>
        </p:nvSpPr>
        <p:spPr>
          <a:xfrm rot="5400000" flipH="1">
            <a:off x="4290205" y="1623545"/>
            <a:ext cx="3610849" cy="3610850"/>
          </a:xfrm>
          <a:prstGeom prst="blockArc">
            <a:avLst>
              <a:gd name="adj1" fmla="val 9889163"/>
              <a:gd name="adj2" fmla="val 16249964"/>
              <a:gd name="adj3" fmla="val 17544"/>
            </a:avLst>
          </a:prstGeom>
          <a:solidFill>
            <a:srgbClr val="19C5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5" name="Donut 11"/>
          <p:cNvSpPr/>
          <p:nvPr/>
        </p:nvSpPr>
        <p:spPr>
          <a:xfrm rot="5400000" flipH="1">
            <a:off x="5085956" y="2419295"/>
            <a:ext cx="2019349" cy="2019350"/>
          </a:xfrm>
          <a:prstGeom prst="donut">
            <a:avLst>
              <a:gd name="adj" fmla="val 1069"/>
            </a:avLst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grpSp>
        <p:nvGrpSpPr>
          <p:cNvPr id="26" name="Group 13"/>
          <p:cNvGrpSpPr/>
          <p:nvPr/>
        </p:nvGrpSpPr>
        <p:grpSpPr>
          <a:xfrm>
            <a:off x="3496189" y="2525477"/>
            <a:ext cx="1191076" cy="192578"/>
            <a:chOff x="3934014" y="2856701"/>
            <a:chExt cx="1348342" cy="218005"/>
          </a:xfrm>
          <a:solidFill>
            <a:srgbClr val="414955"/>
          </a:solidFill>
        </p:grpSpPr>
        <p:sp>
          <p:nvSpPr>
            <p:cNvPr id="27" name="Freeform 14"/>
            <p:cNvSpPr/>
            <p:nvPr/>
          </p:nvSpPr>
          <p:spPr bwMode="auto">
            <a:xfrm>
              <a:off x="3934014" y="2856701"/>
              <a:ext cx="1320942" cy="192987"/>
            </a:xfrm>
            <a:custGeom>
              <a:avLst/>
              <a:gdLst>
                <a:gd name="T0" fmla="*/ 1425 w 1425"/>
                <a:gd name="T1" fmla="*/ 153 h 162"/>
                <a:gd name="T2" fmla="*/ 1273 w 1425"/>
                <a:gd name="T3" fmla="*/ 0 h 162"/>
                <a:gd name="T4" fmla="*/ 0 w 1425"/>
                <a:gd name="T5" fmla="*/ 0 h 162"/>
                <a:gd name="T6" fmla="*/ 0 w 1425"/>
                <a:gd name="T7" fmla="*/ 14 h 162"/>
                <a:gd name="T8" fmla="*/ 1268 w 1425"/>
                <a:gd name="T9" fmla="*/ 14 h 162"/>
                <a:gd name="T10" fmla="*/ 1416 w 1425"/>
                <a:gd name="T11" fmla="*/ 162 h 162"/>
                <a:gd name="T12" fmla="*/ 1425 w 1425"/>
                <a:gd name="T13" fmla="*/ 153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25" h="162">
                  <a:moveTo>
                    <a:pt x="1425" y="153"/>
                  </a:moveTo>
                  <a:lnTo>
                    <a:pt x="1273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268" y="14"/>
                  </a:lnTo>
                  <a:lnTo>
                    <a:pt x="1416" y="162"/>
                  </a:lnTo>
                  <a:lnTo>
                    <a:pt x="1425" y="15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8" name="Freeform 15"/>
            <p:cNvSpPr/>
            <p:nvPr/>
          </p:nvSpPr>
          <p:spPr bwMode="auto">
            <a:xfrm>
              <a:off x="5219218" y="3013950"/>
              <a:ext cx="63138" cy="60756"/>
            </a:xfrm>
            <a:custGeom>
              <a:avLst/>
              <a:gdLst>
                <a:gd name="T0" fmla="*/ 53 w 53"/>
                <a:gd name="T1" fmla="*/ 51 h 51"/>
                <a:gd name="T2" fmla="*/ 42 w 53"/>
                <a:gd name="T3" fmla="*/ 0 h 51"/>
                <a:gd name="T4" fmla="*/ 0 w 53"/>
                <a:gd name="T5" fmla="*/ 42 h 51"/>
                <a:gd name="T6" fmla="*/ 53 w 53"/>
                <a:gd name="T7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51">
                  <a:moveTo>
                    <a:pt x="53" y="51"/>
                  </a:moveTo>
                  <a:lnTo>
                    <a:pt x="42" y="0"/>
                  </a:lnTo>
                  <a:lnTo>
                    <a:pt x="0" y="42"/>
                  </a:lnTo>
                  <a:lnTo>
                    <a:pt x="53" y="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sp>
        <p:nvSpPr>
          <p:cNvPr id="29" name="Freeform 29"/>
          <p:cNvSpPr>
            <a:spLocks noEditPoints="1"/>
          </p:cNvSpPr>
          <p:nvPr/>
        </p:nvSpPr>
        <p:spPr bwMode="auto">
          <a:xfrm>
            <a:off x="7454037" y="1363346"/>
            <a:ext cx="331366" cy="355259"/>
          </a:xfrm>
          <a:custGeom>
            <a:avLst/>
            <a:gdLst>
              <a:gd name="T0" fmla="*/ 2558 w 3187"/>
              <a:gd name="T1" fmla="*/ 2917 h 3426"/>
              <a:gd name="T2" fmla="*/ 2525 w 3187"/>
              <a:gd name="T3" fmla="*/ 3108 h 3426"/>
              <a:gd name="T4" fmla="*/ 2672 w 3187"/>
              <a:gd name="T5" fmla="*/ 3232 h 3426"/>
              <a:gd name="T6" fmla="*/ 2855 w 3187"/>
              <a:gd name="T7" fmla="*/ 3166 h 3426"/>
              <a:gd name="T8" fmla="*/ 2888 w 3187"/>
              <a:gd name="T9" fmla="*/ 2973 h 3426"/>
              <a:gd name="T10" fmla="*/ 2741 w 3187"/>
              <a:gd name="T11" fmla="*/ 2850 h 3426"/>
              <a:gd name="T12" fmla="*/ 1063 w 3187"/>
              <a:gd name="T13" fmla="*/ 2893 h 3426"/>
              <a:gd name="T14" fmla="*/ 997 w 3187"/>
              <a:gd name="T15" fmla="*/ 3075 h 3426"/>
              <a:gd name="T16" fmla="*/ 1120 w 3187"/>
              <a:gd name="T17" fmla="*/ 3222 h 3426"/>
              <a:gd name="T18" fmla="*/ 1313 w 3187"/>
              <a:gd name="T19" fmla="*/ 3189 h 3426"/>
              <a:gd name="T20" fmla="*/ 1378 w 3187"/>
              <a:gd name="T21" fmla="*/ 3006 h 3426"/>
              <a:gd name="T22" fmla="*/ 1255 w 3187"/>
              <a:gd name="T23" fmla="*/ 2860 h 3426"/>
              <a:gd name="T24" fmla="*/ 722 w 3187"/>
              <a:gd name="T25" fmla="*/ 1936 h 3426"/>
              <a:gd name="T26" fmla="*/ 872 w 3187"/>
              <a:gd name="T27" fmla="*/ 2062 h 3426"/>
              <a:gd name="T28" fmla="*/ 2926 w 3187"/>
              <a:gd name="T29" fmla="*/ 2018 h 3426"/>
              <a:gd name="T30" fmla="*/ 2997 w 3187"/>
              <a:gd name="T31" fmla="*/ 1154 h 3426"/>
              <a:gd name="T32" fmla="*/ 656 w 3187"/>
              <a:gd name="T33" fmla="*/ 229 h 3426"/>
              <a:gd name="T34" fmla="*/ 668 w 3187"/>
              <a:gd name="T35" fmla="*/ 236 h 3426"/>
              <a:gd name="T36" fmla="*/ 680 w 3187"/>
              <a:gd name="T37" fmla="*/ 245 h 3426"/>
              <a:gd name="T38" fmla="*/ 694 w 3187"/>
              <a:gd name="T39" fmla="*/ 263 h 3426"/>
              <a:gd name="T40" fmla="*/ 700 w 3187"/>
              <a:gd name="T41" fmla="*/ 272 h 3426"/>
              <a:gd name="T42" fmla="*/ 704 w 3187"/>
              <a:gd name="T43" fmla="*/ 281 h 3426"/>
              <a:gd name="T44" fmla="*/ 707 w 3187"/>
              <a:gd name="T45" fmla="*/ 294 h 3426"/>
              <a:gd name="T46" fmla="*/ 710 w 3187"/>
              <a:gd name="T47" fmla="*/ 308 h 3426"/>
              <a:gd name="T48" fmla="*/ 3109 w 3187"/>
              <a:gd name="T49" fmla="*/ 979 h 3426"/>
              <a:gd name="T50" fmla="*/ 3119 w 3187"/>
              <a:gd name="T51" fmla="*/ 981 h 3426"/>
              <a:gd name="T52" fmla="*/ 3139 w 3187"/>
              <a:gd name="T53" fmla="*/ 990 h 3426"/>
              <a:gd name="T54" fmla="*/ 3151 w 3187"/>
              <a:gd name="T55" fmla="*/ 998 h 3426"/>
              <a:gd name="T56" fmla="*/ 3161 w 3187"/>
              <a:gd name="T57" fmla="*/ 1005 h 3426"/>
              <a:gd name="T58" fmla="*/ 3166 w 3187"/>
              <a:gd name="T59" fmla="*/ 1012 h 3426"/>
              <a:gd name="T60" fmla="*/ 3172 w 3187"/>
              <a:gd name="T61" fmla="*/ 1022 h 3426"/>
              <a:gd name="T62" fmla="*/ 3180 w 3187"/>
              <a:gd name="T63" fmla="*/ 1035 h 3426"/>
              <a:gd name="T64" fmla="*/ 3185 w 3187"/>
              <a:gd name="T65" fmla="*/ 1049 h 3426"/>
              <a:gd name="T66" fmla="*/ 3187 w 3187"/>
              <a:gd name="T67" fmla="*/ 1060 h 3426"/>
              <a:gd name="T68" fmla="*/ 3161 w 3187"/>
              <a:gd name="T69" fmla="*/ 2007 h 3426"/>
              <a:gd name="T70" fmla="*/ 2981 w 3187"/>
              <a:gd name="T71" fmla="*/ 2210 h 3426"/>
              <a:gd name="T72" fmla="*/ 865 w 3187"/>
              <a:gd name="T73" fmla="*/ 2253 h 3426"/>
              <a:gd name="T74" fmla="*/ 712 w 3187"/>
              <a:gd name="T75" fmla="*/ 2495 h 3426"/>
              <a:gd name="T76" fmla="*/ 838 w 3187"/>
              <a:gd name="T77" fmla="*/ 2646 h 3426"/>
              <a:gd name="T78" fmla="*/ 2844 w 3187"/>
              <a:gd name="T79" fmla="*/ 2683 h 3426"/>
              <a:gd name="T80" fmla="*/ 3045 w 3187"/>
              <a:gd name="T81" fmla="*/ 2862 h 3426"/>
              <a:gd name="T82" fmla="*/ 3078 w 3187"/>
              <a:gd name="T83" fmla="*/ 3136 h 3426"/>
              <a:gd name="T84" fmla="*/ 2925 w 3187"/>
              <a:gd name="T85" fmla="*/ 3356 h 3426"/>
              <a:gd name="T86" fmla="*/ 2657 w 3187"/>
              <a:gd name="T87" fmla="*/ 3423 h 3426"/>
              <a:gd name="T88" fmla="*/ 2418 w 3187"/>
              <a:gd name="T89" fmla="*/ 3296 h 3426"/>
              <a:gd name="T90" fmla="*/ 2321 w 3187"/>
              <a:gd name="T91" fmla="*/ 3042 h 3426"/>
              <a:gd name="T92" fmla="*/ 1518 w 3187"/>
              <a:gd name="T93" fmla="*/ 2848 h 3426"/>
              <a:gd name="T94" fmla="*/ 1568 w 3187"/>
              <a:gd name="T95" fmla="*/ 3090 h 3426"/>
              <a:gd name="T96" fmla="*/ 1442 w 3187"/>
              <a:gd name="T97" fmla="*/ 3328 h 3426"/>
              <a:gd name="T98" fmla="*/ 1187 w 3187"/>
              <a:gd name="T99" fmla="*/ 3426 h 3426"/>
              <a:gd name="T100" fmla="*/ 932 w 3187"/>
              <a:gd name="T101" fmla="*/ 3329 h 3426"/>
              <a:gd name="T102" fmla="*/ 806 w 3187"/>
              <a:gd name="T103" fmla="*/ 3090 h 3426"/>
              <a:gd name="T104" fmla="*/ 858 w 3187"/>
              <a:gd name="T105" fmla="*/ 2845 h 3426"/>
              <a:gd name="T106" fmla="*/ 617 w 3187"/>
              <a:gd name="T107" fmla="*/ 2717 h 3426"/>
              <a:gd name="T108" fmla="*/ 519 w 3187"/>
              <a:gd name="T109" fmla="*/ 2459 h 3426"/>
              <a:gd name="T110" fmla="*/ 3 w 3187"/>
              <a:gd name="T111" fmla="*/ 122 h 3426"/>
              <a:gd name="T112" fmla="*/ 49 w 3187"/>
              <a:gd name="T113" fmla="*/ 12 h 3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187" h="3426">
                <a:moveTo>
                  <a:pt x="2707" y="2847"/>
                </a:moveTo>
                <a:lnTo>
                  <a:pt x="2672" y="2850"/>
                </a:lnTo>
                <a:lnTo>
                  <a:pt x="2639" y="2860"/>
                </a:lnTo>
                <a:lnTo>
                  <a:pt x="2608" y="2874"/>
                </a:lnTo>
                <a:lnTo>
                  <a:pt x="2582" y="2893"/>
                </a:lnTo>
                <a:lnTo>
                  <a:pt x="2558" y="2917"/>
                </a:lnTo>
                <a:lnTo>
                  <a:pt x="2539" y="2943"/>
                </a:lnTo>
                <a:lnTo>
                  <a:pt x="2525" y="2973"/>
                </a:lnTo>
                <a:lnTo>
                  <a:pt x="2515" y="3007"/>
                </a:lnTo>
                <a:lnTo>
                  <a:pt x="2512" y="3041"/>
                </a:lnTo>
                <a:lnTo>
                  <a:pt x="2515" y="3075"/>
                </a:lnTo>
                <a:lnTo>
                  <a:pt x="2525" y="3108"/>
                </a:lnTo>
                <a:lnTo>
                  <a:pt x="2539" y="3138"/>
                </a:lnTo>
                <a:lnTo>
                  <a:pt x="2558" y="3165"/>
                </a:lnTo>
                <a:lnTo>
                  <a:pt x="2582" y="3189"/>
                </a:lnTo>
                <a:lnTo>
                  <a:pt x="2608" y="3208"/>
                </a:lnTo>
                <a:lnTo>
                  <a:pt x="2639" y="3222"/>
                </a:lnTo>
                <a:lnTo>
                  <a:pt x="2672" y="3232"/>
                </a:lnTo>
                <a:lnTo>
                  <a:pt x="2707" y="3235"/>
                </a:lnTo>
                <a:lnTo>
                  <a:pt x="2741" y="3232"/>
                </a:lnTo>
                <a:lnTo>
                  <a:pt x="2773" y="3222"/>
                </a:lnTo>
                <a:lnTo>
                  <a:pt x="2804" y="3208"/>
                </a:lnTo>
                <a:lnTo>
                  <a:pt x="2831" y="3189"/>
                </a:lnTo>
                <a:lnTo>
                  <a:pt x="2855" y="3166"/>
                </a:lnTo>
                <a:lnTo>
                  <a:pt x="2874" y="3139"/>
                </a:lnTo>
                <a:lnTo>
                  <a:pt x="2888" y="3109"/>
                </a:lnTo>
                <a:lnTo>
                  <a:pt x="2898" y="3075"/>
                </a:lnTo>
                <a:lnTo>
                  <a:pt x="2901" y="3041"/>
                </a:lnTo>
                <a:lnTo>
                  <a:pt x="2898" y="3006"/>
                </a:lnTo>
                <a:lnTo>
                  <a:pt x="2888" y="2973"/>
                </a:lnTo>
                <a:lnTo>
                  <a:pt x="2874" y="2943"/>
                </a:lnTo>
                <a:lnTo>
                  <a:pt x="2855" y="2916"/>
                </a:lnTo>
                <a:lnTo>
                  <a:pt x="2831" y="2893"/>
                </a:lnTo>
                <a:lnTo>
                  <a:pt x="2804" y="2874"/>
                </a:lnTo>
                <a:lnTo>
                  <a:pt x="2773" y="2860"/>
                </a:lnTo>
                <a:lnTo>
                  <a:pt x="2741" y="2850"/>
                </a:lnTo>
                <a:lnTo>
                  <a:pt x="2707" y="2847"/>
                </a:lnTo>
                <a:close/>
                <a:moveTo>
                  <a:pt x="1188" y="2847"/>
                </a:moveTo>
                <a:lnTo>
                  <a:pt x="1153" y="2850"/>
                </a:lnTo>
                <a:lnTo>
                  <a:pt x="1120" y="2860"/>
                </a:lnTo>
                <a:lnTo>
                  <a:pt x="1090" y="2874"/>
                </a:lnTo>
                <a:lnTo>
                  <a:pt x="1063" y="2893"/>
                </a:lnTo>
                <a:lnTo>
                  <a:pt x="1040" y="2917"/>
                </a:lnTo>
                <a:lnTo>
                  <a:pt x="1020" y="2943"/>
                </a:lnTo>
                <a:lnTo>
                  <a:pt x="1007" y="2973"/>
                </a:lnTo>
                <a:lnTo>
                  <a:pt x="997" y="3007"/>
                </a:lnTo>
                <a:lnTo>
                  <a:pt x="994" y="3041"/>
                </a:lnTo>
                <a:lnTo>
                  <a:pt x="997" y="3075"/>
                </a:lnTo>
                <a:lnTo>
                  <a:pt x="1007" y="3108"/>
                </a:lnTo>
                <a:lnTo>
                  <a:pt x="1020" y="3138"/>
                </a:lnTo>
                <a:lnTo>
                  <a:pt x="1040" y="3165"/>
                </a:lnTo>
                <a:lnTo>
                  <a:pt x="1063" y="3189"/>
                </a:lnTo>
                <a:lnTo>
                  <a:pt x="1090" y="3208"/>
                </a:lnTo>
                <a:lnTo>
                  <a:pt x="1120" y="3222"/>
                </a:lnTo>
                <a:lnTo>
                  <a:pt x="1153" y="3232"/>
                </a:lnTo>
                <a:lnTo>
                  <a:pt x="1188" y="3235"/>
                </a:lnTo>
                <a:lnTo>
                  <a:pt x="1223" y="3232"/>
                </a:lnTo>
                <a:lnTo>
                  <a:pt x="1255" y="3222"/>
                </a:lnTo>
                <a:lnTo>
                  <a:pt x="1285" y="3208"/>
                </a:lnTo>
                <a:lnTo>
                  <a:pt x="1313" y="3189"/>
                </a:lnTo>
                <a:lnTo>
                  <a:pt x="1336" y="3166"/>
                </a:lnTo>
                <a:lnTo>
                  <a:pt x="1355" y="3139"/>
                </a:lnTo>
                <a:lnTo>
                  <a:pt x="1370" y="3109"/>
                </a:lnTo>
                <a:lnTo>
                  <a:pt x="1378" y="3075"/>
                </a:lnTo>
                <a:lnTo>
                  <a:pt x="1381" y="3041"/>
                </a:lnTo>
                <a:lnTo>
                  <a:pt x="1378" y="3006"/>
                </a:lnTo>
                <a:lnTo>
                  <a:pt x="1370" y="2973"/>
                </a:lnTo>
                <a:lnTo>
                  <a:pt x="1355" y="2943"/>
                </a:lnTo>
                <a:lnTo>
                  <a:pt x="1336" y="2916"/>
                </a:lnTo>
                <a:lnTo>
                  <a:pt x="1313" y="2893"/>
                </a:lnTo>
                <a:lnTo>
                  <a:pt x="1285" y="2874"/>
                </a:lnTo>
                <a:lnTo>
                  <a:pt x="1255" y="2860"/>
                </a:lnTo>
                <a:lnTo>
                  <a:pt x="1223" y="2850"/>
                </a:lnTo>
                <a:lnTo>
                  <a:pt x="1188" y="2847"/>
                </a:lnTo>
                <a:close/>
                <a:moveTo>
                  <a:pt x="709" y="840"/>
                </a:moveTo>
                <a:lnTo>
                  <a:pt x="709" y="1867"/>
                </a:lnTo>
                <a:lnTo>
                  <a:pt x="712" y="1903"/>
                </a:lnTo>
                <a:lnTo>
                  <a:pt x="722" y="1936"/>
                </a:lnTo>
                <a:lnTo>
                  <a:pt x="736" y="1967"/>
                </a:lnTo>
                <a:lnTo>
                  <a:pt x="756" y="1994"/>
                </a:lnTo>
                <a:lnTo>
                  <a:pt x="780" y="2018"/>
                </a:lnTo>
                <a:lnTo>
                  <a:pt x="807" y="2038"/>
                </a:lnTo>
                <a:lnTo>
                  <a:pt x="838" y="2053"/>
                </a:lnTo>
                <a:lnTo>
                  <a:pt x="872" y="2062"/>
                </a:lnTo>
                <a:lnTo>
                  <a:pt x="907" y="2065"/>
                </a:lnTo>
                <a:lnTo>
                  <a:pt x="2798" y="2065"/>
                </a:lnTo>
                <a:lnTo>
                  <a:pt x="2834" y="2062"/>
                </a:lnTo>
                <a:lnTo>
                  <a:pt x="2867" y="2053"/>
                </a:lnTo>
                <a:lnTo>
                  <a:pt x="2899" y="2038"/>
                </a:lnTo>
                <a:lnTo>
                  <a:pt x="2926" y="2018"/>
                </a:lnTo>
                <a:lnTo>
                  <a:pt x="2950" y="1994"/>
                </a:lnTo>
                <a:lnTo>
                  <a:pt x="2970" y="1967"/>
                </a:lnTo>
                <a:lnTo>
                  <a:pt x="2984" y="1936"/>
                </a:lnTo>
                <a:lnTo>
                  <a:pt x="2994" y="1902"/>
                </a:lnTo>
                <a:lnTo>
                  <a:pt x="2997" y="1866"/>
                </a:lnTo>
                <a:lnTo>
                  <a:pt x="2997" y="1154"/>
                </a:lnTo>
                <a:lnTo>
                  <a:pt x="709" y="840"/>
                </a:lnTo>
                <a:close/>
                <a:moveTo>
                  <a:pt x="89" y="0"/>
                </a:moveTo>
                <a:lnTo>
                  <a:pt x="111" y="2"/>
                </a:lnTo>
                <a:lnTo>
                  <a:pt x="132" y="9"/>
                </a:lnTo>
                <a:lnTo>
                  <a:pt x="652" y="226"/>
                </a:lnTo>
                <a:lnTo>
                  <a:pt x="656" y="229"/>
                </a:lnTo>
                <a:lnTo>
                  <a:pt x="661" y="231"/>
                </a:lnTo>
                <a:lnTo>
                  <a:pt x="662" y="232"/>
                </a:lnTo>
                <a:lnTo>
                  <a:pt x="663" y="232"/>
                </a:lnTo>
                <a:lnTo>
                  <a:pt x="664" y="233"/>
                </a:lnTo>
                <a:lnTo>
                  <a:pt x="666" y="234"/>
                </a:lnTo>
                <a:lnTo>
                  <a:pt x="668" y="236"/>
                </a:lnTo>
                <a:lnTo>
                  <a:pt x="670" y="237"/>
                </a:lnTo>
                <a:lnTo>
                  <a:pt x="672" y="239"/>
                </a:lnTo>
                <a:lnTo>
                  <a:pt x="674" y="240"/>
                </a:lnTo>
                <a:lnTo>
                  <a:pt x="676" y="241"/>
                </a:lnTo>
                <a:lnTo>
                  <a:pt x="678" y="243"/>
                </a:lnTo>
                <a:lnTo>
                  <a:pt x="680" y="245"/>
                </a:lnTo>
                <a:lnTo>
                  <a:pt x="682" y="247"/>
                </a:lnTo>
                <a:lnTo>
                  <a:pt x="689" y="254"/>
                </a:lnTo>
                <a:lnTo>
                  <a:pt x="690" y="256"/>
                </a:lnTo>
                <a:lnTo>
                  <a:pt x="691" y="258"/>
                </a:lnTo>
                <a:lnTo>
                  <a:pt x="693" y="262"/>
                </a:lnTo>
                <a:lnTo>
                  <a:pt x="694" y="263"/>
                </a:lnTo>
                <a:lnTo>
                  <a:pt x="695" y="265"/>
                </a:lnTo>
                <a:lnTo>
                  <a:pt x="698" y="267"/>
                </a:lnTo>
                <a:lnTo>
                  <a:pt x="699" y="269"/>
                </a:lnTo>
                <a:lnTo>
                  <a:pt x="699" y="270"/>
                </a:lnTo>
                <a:lnTo>
                  <a:pt x="700" y="271"/>
                </a:lnTo>
                <a:lnTo>
                  <a:pt x="700" y="272"/>
                </a:lnTo>
                <a:lnTo>
                  <a:pt x="701" y="274"/>
                </a:lnTo>
                <a:lnTo>
                  <a:pt x="702" y="275"/>
                </a:lnTo>
                <a:lnTo>
                  <a:pt x="703" y="278"/>
                </a:lnTo>
                <a:lnTo>
                  <a:pt x="703" y="279"/>
                </a:lnTo>
                <a:lnTo>
                  <a:pt x="704" y="280"/>
                </a:lnTo>
                <a:lnTo>
                  <a:pt x="704" y="281"/>
                </a:lnTo>
                <a:lnTo>
                  <a:pt x="706" y="287"/>
                </a:lnTo>
                <a:lnTo>
                  <a:pt x="706" y="288"/>
                </a:lnTo>
                <a:lnTo>
                  <a:pt x="706" y="289"/>
                </a:lnTo>
                <a:lnTo>
                  <a:pt x="706" y="290"/>
                </a:lnTo>
                <a:lnTo>
                  <a:pt x="707" y="292"/>
                </a:lnTo>
                <a:lnTo>
                  <a:pt x="707" y="294"/>
                </a:lnTo>
                <a:lnTo>
                  <a:pt x="708" y="296"/>
                </a:lnTo>
                <a:lnTo>
                  <a:pt x="708" y="299"/>
                </a:lnTo>
                <a:lnTo>
                  <a:pt x="708" y="303"/>
                </a:lnTo>
                <a:lnTo>
                  <a:pt x="709" y="304"/>
                </a:lnTo>
                <a:lnTo>
                  <a:pt x="709" y="305"/>
                </a:lnTo>
                <a:lnTo>
                  <a:pt x="710" y="308"/>
                </a:lnTo>
                <a:lnTo>
                  <a:pt x="710" y="312"/>
                </a:lnTo>
                <a:lnTo>
                  <a:pt x="710" y="315"/>
                </a:lnTo>
                <a:lnTo>
                  <a:pt x="710" y="649"/>
                </a:lnTo>
                <a:lnTo>
                  <a:pt x="3105" y="979"/>
                </a:lnTo>
                <a:lnTo>
                  <a:pt x="3108" y="979"/>
                </a:lnTo>
                <a:lnTo>
                  <a:pt x="3109" y="979"/>
                </a:lnTo>
                <a:lnTo>
                  <a:pt x="3111" y="979"/>
                </a:lnTo>
                <a:lnTo>
                  <a:pt x="3112" y="979"/>
                </a:lnTo>
                <a:lnTo>
                  <a:pt x="3114" y="980"/>
                </a:lnTo>
                <a:lnTo>
                  <a:pt x="3116" y="980"/>
                </a:lnTo>
                <a:lnTo>
                  <a:pt x="3118" y="981"/>
                </a:lnTo>
                <a:lnTo>
                  <a:pt x="3119" y="981"/>
                </a:lnTo>
                <a:lnTo>
                  <a:pt x="3121" y="981"/>
                </a:lnTo>
                <a:lnTo>
                  <a:pt x="3122" y="982"/>
                </a:lnTo>
                <a:lnTo>
                  <a:pt x="3124" y="983"/>
                </a:lnTo>
                <a:lnTo>
                  <a:pt x="3126" y="983"/>
                </a:lnTo>
                <a:lnTo>
                  <a:pt x="3130" y="985"/>
                </a:lnTo>
                <a:lnTo>
                  <a:pt x="3139" y="990"/>
                </a:lnTo>
                <a:lnTo>
                  <a:pt x="3141" y="992"/>
                </a:lnTo>
                <a:lnTo>
                  <a:pt x="3144" y="993"/>
                </a:lnTo>
                <a:lnTo>
                  <a:pt x="3145" y="994"/>
                </a:lnTo>
                <a:lnTo>
                  <a:pt x="3147" y="995"/>
                </a:lnTo>
                <a:lnTo>
                  <a:pt x="3149" y="996"/>
                </a:lnTo>
                <a:lnTo>
                  <a:pt x="3151" y="998"/>
                </a:lnTo>
                <a:lnTo>
                  <a:pt x="3152" y="999"/>
                </a:lnTo>
                <a:lnTo>
                  <a:pt x="3153" y="1000"/>
                </a:lnTo>
                <a:lnTo>
                  <a:pt x="3154" y="1001"/>
                </a:lnTo>
                <a:lnTo>
                  <a:pt x="3159" y="1004"/>
                </a:lnTo>
                <a:lnTo>
                  <a:pt x="3160" y="1005"/>
                </a:lnTo>
                <a:lnTo>
                  <a:pt x="3161" y="1005"/>
                </a:lnTo>
                <a:lnTo>
                  <a:pt x="3161" y="1007"/>
                </a:lnTo>
                <a:lnTo>
                  <a:pt x="3162" y="1008"/>
                </a:lnTo>
                <a:lnTo>
                  <a:pt x="3163" y="1009"/>
                </a:lnTo>
                <a:lnTo>
                  <a:pt x="3164" y="1010"/>
                </a:lnTo>
                <a:lnTo>
                  <a:pt x="3165" y="1011"/>
                </a:lnTo>
                <a:lnTo>
                  <a:pt x="3166" y="1012"/>
                </a:lnTo>
                <a:lnTo>
                  <a:pt x="3167" y="1013"/>
                </a:lnTo>
                <a:lnTo>
                  <a:pt x="3168" y="1016"/>
                </a:lnTo>
                <a:lnTo>
                  <a:pt x="3169" y="1017"/>
                </a:lnTo>
                <a:lnTo>
                  <a:pt x="3169" y="1018"/>
                </a:lnTo>
                <a:lnTo>
                  <a:pt x="3171" y="1020"/>
                </a:lnTo>
                <a:lnTo>
                  <a:pt x="3172" y="1022"/>
                </a:lnTo>
                <a:lnTo>
                  <a:pt x="3173" y="1023"/>
                </a:lnTo>
                <a:lnTo>
                  <a:pt x="3174" y="1025"/>
                </a:lnTo>
                <a:lnTo>
                  <a:pt x="3176" y="1029"/>
                </a:lnTo>
                <a:lnTo>
                  <a:pt x="3177" y="1031"/>
                </a:lnTo>
                <a:lnTo>
                  <a:pt x="3179" y="1033"/>
                </a:lnTo>
                <a:lnTo>
                  <a:pt x="3180" y="1035"/>
                </a:lnTo>
                <a:lnTo>
                  <a:pt x="3181" y="1037"/>
                </a:lnTo>
                <a:lnTo>
                  <a:pt x="3182" y="1040"/>
                </a:lnTo>
                <a:lnTo>
                  <a:pt x="3183" y="1042"/>
                </a:lnTo>
                <a:lnTo>
                  <a:pt x="3183" y="1044"/>
                </a:lnTo>
                <a:lnTo>
                  <a:pt x="3184" y="1046"/>
                </a:lnTo>
                <a:lnTo>
                  <a:pt x="3185" y="1049"/>
                </a:lnTo>
                <a:lnTo>
                  <a:pt x="3185" y="1051"/>
                </a:lnTo>
                <a:lnTo>
                  <a:pt x="3186" y="1053"/>
                </a:lnTo>
                <a:lnTo>
                  <a:pt x="3186" y="1055"/>
                </a:lnTo>
                <a:lnTo>
                  <a:pt x="3186" y="1057"/>
                </a:lnTo>
                <a:lnTo>
                  <a:pt x="3187" y="1058"/>
                </a:lnTo>
                <a:lnTo>
                  <a:pt x="3187" y="1060"/>
                </a:lnTo>
                <a:lnTo>
                  <a:pt x="3187" y="1062"/>
                </a:lnTo>
                <a:lnTo>
                  <a:pt x="3187" y="1065"/>
                </a:lnTo>
                <a:lnTo>
                  <a:pt x="3187" y="1867"/>
                </a:lnTo>
                <a:lnTo>
                  <a:pt x="3184" y="1915"/>
                </a:lnTo>
                <a:lnTo>
                  <a:pt x="3175" y="1962"/>
                </a:lnTo>
                <a:lnTo>
                  <a:pt x="3161" y="2007"/>
                </a:lnTo>
                <a:lnTo>
                  <a:pt x="3142" y="2050"/>
                </a:lnTo>
                <a:lnTo>
                  <a:pt x="3117" y="2088"/>
                </a:lnTo>
                <a:lnTo>
                  <a:pt x="3089" y="2125"/>
                </a:lnTo>
                <a:lnTo>
                  <a:pt x="3056" y="2157"/>
                </a:lnTo>
                <a:lnTo>
                  <a:pt x="3020" y="2185"/>
                </a:lnTo>
                <a:lnTo>
                  <a:pt x="2981" y="2210"/>
                </a:lnTo>
                <a:lnTo>
                  <a:pt x="2938" y="2229"/>
                </a:lnTo>
                <a:lnTo>
                  <a:pt x="2893" y="2244"/>
                </a:lnTo>
                <a:lnTo>
                  <a:pt x="2846" y="2252"/>
                </a:lnTo>
                <a:lnTo>
                  <a:pt x="2798" y="2255"/>
                </a:lnTo>
                <a:lnTo>
                  <a:pt x="907" y="2255"/>
                </a:lnTo>
                <a:lnTo>
                  <a:pt x="865" y="2253"/>
                </a:lnTo>
                <a:lnTo>
                  <a:pt x="823" y="2247"/>
                </a:lnTo>
                <a:lnTo>
                  <a:pt x="783" y="2235"/>
                </a:lnTo>
                <a:lnTo>
                  <a:pt x="745" y="2221"/>
                </a:lnTo>
                <a:lnTo>
                  <a:pt x="709" y="2202"/>
                </a:lnTo>
                <a:lnTo>
                  <a:pt x="709" y="2459"/>
                </a:lnTo>
                <a:lnTo>
                  <a:pt x="712" y="2495"/>
                </a:lnTo>
                <a:lnTo>
                  <a:pt x="722" y="2528"/>
                </a:lnTo>
                <a:lnTo>
                  <a:pt x="736" y="2559"/>
                </a:lnTo>
                <a:lnTo>
                  <a:pt x="756" y="2588"/>
                </a:lnTo>
                <a:lnTo>
                  <a:pt x="780" y="2612"/>
                </a:lnTo>
                <a:lnTo>
                  <a:pt x="807" y="2630"/>
                </a:lnTo>
                <a:lnTo>
                  <a:pt x="838" y="2646"/>
                </a:lnTo>
                <a:lnTo>
                  <a:pt x="872" y="2655"/>
                </a:lnTo>
                <a:lnTo>
                  <a:pt x="907" y="2658"/>
                </a:lnTo>
                <a:lnTo>
                  <a:pt x="2705" y="2658"/>
                </a:lnTo>
                <a:lnTo>
                  <a:pt x="2754" y="2661"/>
                </a:lnTo>
                <a:lnTo>
                  <a:pt x="2801" y="2670"/>
                </a:lnTo>
                <a:lnTo>
                  <a:pt x="2844" y="2683"/>
                </a:lnTo>
                <a:lnTo>
                  <a:pt x="2886" y="2703"/>
                </a:lnTo>
                <a:lnTo>
                  <a:pt x="2925" y="2727"/>
                </a:lnTo>
                <a:lnTo>
                  <a:pt x="2960" y="2755"/>
                </a:lnTo>
                <a:lnTo>
                  <a:pt x="2993" y="2787"/>
                </a:lnTo>
                <a:lnTo>
                  <a:pt x="3021" y="2823"/>
                </a:lnTo>
                <a:lnTo>
                  <a:pt x="3045" y="2862"/>
                </a:lnTo>
                <a:lnTo>
                  <a:pt x="3064" y="2903"/>
                </a:lnTo>
                <a:lnTo>
                  <a:pt x="3078" y="2947"/>
                </a:lnTo>
                <a:lnTo>
                  <a:pt x="3087" y="2994"/>
                </a:lnTo>
                <a:lnTo>
                  <a:pt x="3090" y="3042"/>
                </a:lnTo>
                <a:lnTo>
                  <a:pt x="3087" y="3090"/>
                </a:lnTo>
                <a:lnTo>
                  <a:pt x="3078" y="3136"/>
                </a:lnTo>
                <a:lnTo>
                  <a:pt x="3064" y="3180"/>
                </a:lnTo>
                <a:lnTo>
                  <a:pt x="3045" y="3221"/>
                </a:lnTo>
                <a:lnTo>
                  <a:pt x="3021" y="3261"/>
                </a:lnTo>
                <a:lnTo>
                  <a:pt x="2993" y="3296"/>
                </a:lnTo>
                <a:lnTo>
                  <a:pt x="2960" y="3328"/>
                </a:lnTo>
                <a:lnTo>
                  <a:pt x="2925" y="3356"/>
                </a:lnTo>
                <a:lnTo>
                  <a:pt x="2886" y="3380"/>
                </a:lnTo>
                <a:lnTo>
                  <a:pt x="2844" y="3400"/>
                </a:lnTo>
                <a:lnTo>
                  <a:pt x="2801" y="3413"/>
                </a:lnTo>
                <a:lnTo>
                  <a:pt x="2754" y="3423"/>
                </a:lnTo>
                <a:lnTo>
                  <a:pt x="2705" y="3426"/>
                </a:lnTo>
                <a:lnTo>
                  <a:pt x="2657" y="3423"/>
                </a:lnTo>
                <a:lnTo>
                  <a:pt x="2612" y="3413"/>
                </a:lnTo>
                <a:lnTo>
                  <a:pt x="2568" y="3400"/>
                </a:lnTo>
                <a:lnTo>
                  <a:pt x="2526" y="3380"/>
                </a:lnTo>
                <a:lnTo>
                  <a:pt x="2486" y="3357"/>
                </a:lnTo>
                <a:lnTo>
                  <a:pt x="2451" y="3329"/>
                </a:lnTo>
                <a:lnTo>
                  <a:pt x="2418" y="3296"/>
                </a:lnTo>
                <a:lnTo>
                  <a:pt x="2390" y="3261"/>
                </a:lnTo>
                <a:lnTo>
                  <a:pt x="2367" y="3222"/>
                </a:lnTo>
                <a:lnTo>
                  <a:pt x="2347" y="3181"/>
                </a:lnTo>
                <a:lnTo>
                  <a:pt x="2334" y="3136"/>
                </a:lnTo>
                <a:lnTo>
                  <a:pt x="2324" y="3090"/>
                </a:lnTo>
                <a:lnTo>
                  <a:pt x="2321" y="3042"/>
                </a:lnTo>
                <a:lnTo>
                  <a:pt x="2323" y="3000"/>
                </a:lnTo>
                <a:lnTo>
                  <a:pt x="2331" y="2960"/>
                </a:lnTo>
                <a:lnTo>
                  <a:pt x="2341" y="2920"/>
                </a:lnTo>
                <a:lnTo>
                  <a:pt x="2356" y="2884"/>
                </a:lnTo>
                <a:lnTo>
                  <a:pt x="2374" y="2848"/>
                </a:lnTo>
                <a:lnTo>
                  <a:pt x="1518" y="2848"/>
                </a:lnTo>
                <a:lnTo>
                  <a:pt x="1537" y="2883"/>
                </a:lnTo>
                <a:lnTo>
                  <a:pt x="1552" y="2920"/>
                </a:lnTo>
                <a:lnTo>
                  <a:pt x="1562" y="2960"/>
                </a:lnTo>
                <a:lnTo>
                  <a:pt x="1569" y="3000"/>
                </a:lnTo>
                <a:lnTo>
                  <a:pt x="1572" y="3042"/>
                </a:lnTo>
                <a:lnTo>
                  <a:pt x="1568" y="3090"/>
                </a:lnTo>
                <a:lnTo>
                  <a:pt x="1560" y="3136"/>
                </a:lnTo>
                <a:lnTo>
                  <a:pt x="1545" y="3180"/>
                </a:lnTo>
                <a:lnTo>
                  <a:pt x="1527" y="3221"/>
                </a:lnTo>
                <a:lnTo>
                  <a:pt x="1503" y="3261"/>
                </a:lnTo>
                <a:lnTo>
                  <a:pt x="1474" y="3296"/>
                </a:lnTo>
                <a:lnTo>
                  <a:pt x="1442" y="3328"/>
                </a:lnTo>
                <a:lnTo>
                  <a:pt x="1407" y="3356"/>
                </a:lnTo>
                <a:lnTo>
                  <a:pt x="1368" y="3380"/>
                </a:lnTo>
                <a:lnTo>
                  <a:pt x="1326" y="3400"/>
                </a:lnTo>
                <a:lnTo>
                  <a:pt x="1281" y="3413"/>
                </a:lnTo>
                <a:lnTo>
                  <a:pt x="1235" y="3423"/>
                </a:lnTo>
                <a:lnTo>
                  <a:pt x="1187" y="3426"/>
                </a:lnTo>
                <a:lnTo>
                  <a:pt x="1139" y="3423"/>
                </a:lnTo>
                <a:lnTo>
                  <a:pt x="1092" y="3413"/>
                </a:lnTo>
                <a:lnTo>
                  <a:pt x="1048" y="3400"/>
                </a:lnTo>
                <a:lnTo>
                  <a:pt x="1007" y="3380"/>
                </a:lnTo>
                <a:lnTo>
                  <a:pt x="968" y="3357"/>
                </a:lnTo>
                <a:lnTo>
                  <a:pt x="932" y="3329"/>
                </a:lnTo>
                <a:lnTo>
                  <a:pt x="900" y="3296"/>
                </a:lnTo>
                <a:lnTo>
                  <a:pt x="872" y="3261"/>
                </a:lnTo>
                <a:lnTo>
                  <a:pt x="848" y="3222"/>
                </a:lnTo>
                <a:lnTo>
                  <a:pt x="829" y="3181"/>
                </a:lnTo>
                <a:lnTo>
                  <a:pt x="814" y="3136"/>
                </a:lnTo>
                <a:lnTo>
                  <a:pt x="806" y="3090"/>
                </a:lnTo>
                <a:lnTo>
                  <a:pt x="803" y="3042"/>
                </a:lnTo>
                <a:lnTo>
                  <a:pt x="805" y="2999"/>
                </a:lnTo>
                <a:lnTo>
                  <a:pt x="812" y="2958"/>
                </a:lnTo>
                <a:lnTo>
                  <a:pt x="824" y="2918"/>
                </a:lnTo>
                <a:lnTo>
                  <a:pt x="838" y="2880"/>
                </a:lnTo>
                <a:lnTo>
                  <a:pt x="858" y="2845"/>
                </a:lnTo>
                <a:lnTo>
                  <a:pt x="811" y="2836"/>
                </a:lnTo>
                <a:lnTo>
                  <a:pt x="766" y="2821"/>
                </a:lnTo>
                <a:lnTo>
                  <a:pt x="725" y="2801"/>
                </a:lnTo>
                <a:lnTo>
                  <a:pt x="685" y="2777"/>
                </a:lnTo>
                <a:lnTo>
                  <a:pt x="649" y="2749"/>
                </a:lnTo>
                <a:lnTo>
                  <a:pt x="617" y="2717"/>
                </a:lnTo>
                <a:lnTo>
                  <a:pt x="588" y="2680"/>
                </a:lnTo>
                <a:lnTo>
                  <a:pt x="564" y="2642"/>
                </a:lnTo>
                <a:lnTo>
                  <a:pt x="545" y="2599"/>
                </a:lnTo>
                <a:lnTo>
                  <a:pt x="530" y="2555"/>
                </a:lnTo>
                <a:lnTo>
                  <a:pt x="522" y="2508"/>
                </a:lnTo>
                <a:lnTo>
                  <a:pt x="519" y="2459"/>
                </a:lnTo>
                <a:lnTo>
                  <a:pt x="519" y="378"/>
                </a:lnTo>
                <a:lnTo>
                  <a:pt x="57" y="184"/>
                </a:lnTo>
                <a:lnTo>
                  <a:pt x="39" y="172"/>
                </a:lnTo>
                <a:lnTo>
                  <a:pt x="23" y="159"/>
                </a:lnTo>
                <a:lnTo>
                  <a:pt x="10" y="141"/>
                </a:lnTo>
                <a:lnTo>
                  <a:pt x="3" y="122"/>
                </a:lnTo>
                <a:lnTo>
                  <a:pt x="0" y="101"/>
                </a:lnTo>
                <a:lnTo>
                  <a:pt x="1" y="79"/>
                </a:lnTo>
                <a:lnTo>
                  <a:pt x="7" y="59"/>
                </a:lnTo>
                <a:lnTo>
                  <a:pt x="18" y="40"/>
                </a:lnTo>
                <a:lnTo>
                  <a:pt x="32" y="24"/>
                </a:lnTo>
                <a:lnTo>
                  <a:pt x="49" y="12"/>
                </a:lnTo>
                <a:lnTo>
                  <a:pt x="69" y="4"/>
                </a:lnTo>
                <a:lnTo>
                  <a:pt x="89" y="0"/>
                </a:lnTo>
                <a:close/>
              </a:path>
            </a:pathLst>
          </a:custGeom>
          <a:solidFill>
            <a:srgbClr val="5F6A7B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grpSp>
        <p:nvGrpSpPr>
          <p:cNvPr id="30" name="Group 17"/>
          <p:cNvGrpSpPr/>
          <p:nvPr/>
        </p:nvGrpSpPr>
        <p:grpSpPr>
          <a:xfrm>
            <a:off x="3417429" y="4346794"/>
            <a:ext cx="322186" cy="377927"/>
            <a:chOff x="1671638" y="5013325"/>
            <a:chExt cx="458787" cy="538162"/>
          </a:xfrm>
          <a:solidFill>
            <a:srgbClr val="5F6A7B"/>
          </a:solidFill>
        </p:grpSpPr>
        <p:sp>
          <p:nvSpPr>
            <p:cNvPr id="31" name="Freeform 211"/>
            <p:cNvSpPr>
              <a:spLocks noEditPoints="1"/>
            </p:cNvSpPr>
            <p:nvPr/>
          </p:nvSpPr>
          <p:spPr bwMode="auto">
            <a:xfrm>
              <a:off x="1784350" y="5013325"/>
              <a:ext cx="233362" cy="290512"/>
            </a:xfrm>
            <a:custGeom>
              <a:avLst/>
              <a:gdLst>
                <a:gd name="T0" fmla="*/ 662 w 1465"/>
                <a:gd name="T1" fmla="*/ 193 h 1829"/>
                <a:gd name="T2" fmla="*/ 555 w 1465"/>
                <a:gd name="T3" fmla="*/ 214 h 1829"/>
                <a:gd name="T4" fmla="*/ 441 w 1465"/>
                <a:gd name="T5" fmla="*/ 263 h 1829"/>
                <a:gd name="T6" fmla="*/ 332 w 1465"/>
                <a:gd name="T7" fmla="*/ 351 h 1829"/>
                <a:gd name="T8" fmla="*/ 247 w 1465"/>
                <a:gd name="T9" fmla="*/ 489 h 1829"/>
                <a:gd name="T10" fmla="*/ 199 w 1465"/>
                <a:gd name="T11" fmla="*/ 688 h 1829"/>
                <a:gd name="T12" fmla="*/ 193 w 1465"/>
                <a:gd name="T13" fmla="*/ 755 h 1829"/>
                <a:gd name="T14" fmla="*/ 190 w 1465"/>
                <a:gd name="T15" fmla="*/ 808 h 1829"/>
                <a:gd name="T16" fmla="*/ 190 w 1465"/>
                <a:gd name="T17" fmla="*/ 943 h 1829"/>
                <a:gd name="T18" fmla="*/ 209 w 1465"/>
                <a:gd name="T19" fmla="*/ 1123 h 1829"/>
                <a:gd name="T20" fmla="*/ 264 w 1465"/>
                <a:gd name="T21" fmla="*/ 1317 h 1829"/>
                <a:gd name="T22" fmla="*/ 367 w 1465"/>
                <a:gd name="T23" fmla="*/ 1489 h 1829"/>
                <a:gd name="T24" fmla="*/ 523 w 1465"/>
                <a:gd name="T25" fmla="*/ 1601 h 1829"/>
                <a:gd name="T26" fmla="*/ 729 w 1465"/>
                <a:gd name="T27" fmla="*/ 1639 h 1829"/>
                <a:gd name="T28" fmla="*/ 895 w 1465"/>
                <a:gd name="T29" fmla="*/ 1617 h 1829"/>
                <a:gd name="T30" fmla="*/ 1063 w 1465"/>
                <a:gd name="T31" fmla="*/ 1524 h 1829"/>
                <a:gd name="T32" fmla="*/ 1181 w 1465"/>
                <a:gd name="T33" fmla="*/ 1363 h 1829"/>
                <a:gd name="T34" fmla="*/ 1246 w 1465"/>
                <a:gd name="T35" fmla="*/ 1172 h 1829"/>
                <a:gd name="T36" fmla="*/ 1272 w 1465"/>
                <a:gd name="T37" fmla="*/ 985 h 1829"/>
                <a:gd name="T38" fmla="*/ 1276 w 1465"/>
                <a:gd name="T39" fmla="*/ 836 h 1829"/>
                <a:gd name="T40" fmla="*/ 1272 w 1465"/>
                <a:gd name="T41" fmla="*/ 759 h 1829"/>
                <a:gd name="T42" fmla="*/ 1270 w 1465"/>
                <a:gd name="T43" fmla="*/ 748 h 1829"/>
                <a:gd name="T44" fmla="*/ 1234 w 1465"/>
                <a:gd name="T45" fmla="*/ 534 h 1829"/>
                <a:gd name="T46" fmla="*/ 1156 w 1465"/>
                <a:gd name="T47" fmla="*/ 383 h 1829"/>
                <a:gd name="T48" fmla="*/ 1052 w 1465"/>
                <a:gd name="T49" fmla="*/ 282 h 1829"/>
                <a:gd name="T50" fmla="*/ 934 w 1465"/>
                <a:gd name="T51" fmla="*/ 223 h 1829"/>
                <a:gd name="T52" fmla="*/ 817 w 1465"/>
                <a:gd name="T53" fmla="*/ 197 h 1829"/>
                <a:gd name="T54" fmla="*/ 728 w 1465"/>
                <a:gd name="T55" fmla="*/ 190 h 1829"/>
                <a:gd name="T56" fmla="*/ 878 w 1465"/>
                <a:gd name="T57" fmla="*/ 13 h 1829"/>
                <a:gd name="T58" fmla="*/ 1119 w 1465"/>
                <a:gd name="T59" fmla="*/ 99 h 1829"/>
                <a:gd name="T60" fmla="*/ 1225 w 1465"/>
                <a:gd name="T61" fmla="*/ 176 h 1829"/>
                <a:gd name="T62" fmla="*/ 1326 w 1465"/>
                <a:gd name="T63" fmla="*/ 292 h 1829"/>
                <a:gd name="T64" fmla="*/ 1407 w 1465"/>
                <a:gd name="T65" fmla="*/ 454 h 1829"/>
                <a:gd name="T66" fmla="*/ 1455 w 1465"/>
                <a:gd name="T67" fmla="*/ 673 h 1829"/>
                <a:gd name="T68" fmla="*/ 1463 w 1465"/>
                <a:gd name="T69" fmla="*/ 789 h 1829"/>
                <a:gd name="T70" fmla="*/ 1464 w 1465"/>
                <a:gd name="T71" fmla="*/ 933 h 1829"/>
                <a:gd name="T72" fmla="*/ 1445 w 1465"/>
                <a:gd name="T73" fmla="*/ 1134 h 1829"/>
                <a:gd name="T74" fmla="*/ 1388 w 1465"/>
                <a:gd name="T75" fmla="*/ 1356 h 1829"/>
                <a:gd name="T76" fmla="*/ 1277 w 1465"/>
                <a:gd name="T77" fmla="*/ 1568 h 1829"/>
                <a:gd name="T78" fmla="*/ 1102 w 1465"/>
                <a:gd name="T79" fmla="*/ 1731 h 1829"/>
                <a:gd name="T80" fmla="*/ 874 w 1465"/>
                <a:gd name="T81" fmla="*/ 1817 h 1829"/>
                <a:gd name="T82" fmla="*/ 653 w 1465"/>
                <a:gd name="T83" fmla="*/ 1826 h 1829"/>
                <a:gd name="T84" fmla="*/ 415 w 1465"/>
                <a:gd name="T85" fmla="*/ 1760 h 1829"/>
                <a:gd name="T86" fmla="*/ 226 w 1465"/>
                <a:gd name="T87" fmla="*/ 1615 h 1829"/>
                <a:gd name="T88" fmla="*/ 99 w 1465"/>
                <a:gd name="T89" fmla="*/ 1412 h 1829"/>
                <a:gd name="T90" fmla="*/ 31 w 1465"/>
                <a:gd name="T91" fmla="*/ 1189 h 1829"/>
                <a:gd name="T92" fmla="*/ 3 w 1465"/>
                <a:gd name="T93" fmla="*/ 980 h 1829"/>
                <a:gd name="T94" fmla="*/ 1 w 1465"/>
                <a:gd name="T95" fmla="*/ 818 h 1829"/>
                <a:gd name="T96" fmla="*/ 6 w 1465"/>
                <a:gd name="T97" fmla="*/ 737 h 1829"/>
                <a:gd name="T98" fmla="*/ 42 w 1465"/>
                <a:gd name="T99" fmla="*/ 502 h 1829"/>
                <a:gd name="T100" fmla="*/ 118 w 1465"/>
                <a:gd name="T101" fmla="*/ 325 h 1829"/>
                <a:gd name="T102" fmla="*/ 216 w 1465"/>
                <a:gd name="T103" fmla="*/ 198 h 1829"/>
                <a:gd name="T104" fmla="*/ 324 w 1465"/>
                <a:gd name="T105" fmla="*/ 112 h 1829"/>
                <a:gd name="T106" fmla="*/ 514 w 1465"/>
                <a:gd name="T107" fmla="*/ 29 h 1829"/>
                <a:gd name="T108" fmla="*/ 696 w 1465"/>
                <a:gd name="T109" fmla="*/ 0 h 18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65" h="1829">
                  <a:moveTo>
                    <a:pt x="728" y="190"/>
                  </a:moveTo>
                  <a:lnTo>
                    <a:pt x="708" y="190"/>
                  </a:lnTo>
                  <a:lnTo>
                    <a:pt x="685" y="191"/>
                  </a:lnTo>
                  <a:lnTo>
                    <a:pt x="662" y="193"/>
                  </a:lnTo>
                  <a:lnTo>
                    <a:pt x="637" y="197"/>
                  </a:lnTo>
                  <a:lnTo>
                    <a:pt x="610" y="201"/>
                  </a:lnTo>
                  <a:lnTo>
                    <a:pt x="583" y="207"/>
                  </a:lnTo>
                  <a:lnTo>
                    <a:pt x="555" y="214"/>
                  </a:lnTo>
                  <a:lnTo>
                    <a:pt x="526" y="223"/>
                  </a:lnTo>
                  <a:lnTo>
                    <a:pt x="497" y="234"/>
                  </a:lnTo>
                  <a:lnTo>
                    <a:pt x="469" y="247"/>
                  </a:lnTo>
                  <a:lnTo>
                    <a:pt x="441" y="263"/>
                  </a:lnTo>
                  <a:lnTo>
                    <a:pt x="412" y="280"/>
                  </a:lnTo>
                  <a:lnTo>
                    <a:pt x="385" y="301"/>
                  </a:lnTo>
                  <a:lnTo>
                    <a:pt x="358" y="325"/>
                  </a:lnTo>
                  <a:lnTo>
                    <a:pt x="332" y="351"/>
                  </a:lnTo>
                  <a:lnTo>
                    <a:pt x="308" y="380"/>
                  </a:lnTo>
                  <a:lnTo>
                    <a:pt x="286" y="413"/>
                  </a:lnTo>
                  <a:lnTo>
                    <a:pt x="266" y="449"/>
                  </a:lnTo>
                  <a:lnTo>
                    <a:pt x="247" y="489"/>
                  </a:lnTo>
                  <a:lnTo>
                    <a:pt x="231" y="532"/>
                  </a:lnTo>
                  <a:lnTo>
                    <a:pt x="218" y="580"/>
                  </a:lnTo>
                  <a:lnTo>
                    <a:pt x="206" y="632"/>
                  </a:lnTo>
                  <a:lnTo>
                    <a:pt x="199" y="688"/>
                  </a:lnTo>
                  <a:lnTo>
                    <a:pt x="194" y="748"/>
                  </a:lnTo>
                  <a:lnTo>
                    <a:pt x="194" y="750"/>
                  </a:lnTo>
                  <a:lnTo>
                    <a:pt x="194" y="752"/>
                  </a:lnTo>
                  <a:lnTo>
                    <a:pt x="193" y="755"/>
                  </a:lnTo>
                  <a:lnTo>
                    <a:pt x="193" y="759"/>
                  </a:lnTo>
                  <a:lnTo>
                    <a:pt x="192" y="769"/>
                  </a:lnTo>
                  <a:lnTo>
                    <a:pt x="191" y="786"/>
                  </a:lnTo>
                  <a:lnTo>
                    <a:pt x="190" y="808"/>
                  </a:lnTo>
                  <a:lnTo>
                    <a:pt x="189" y="836"/>
                  </a:lnTo>
                  <a:lnTo>
                    <a:pt x="189" y="867"/>
                  </a:lnTo>
                  <a:lnTo>
                    <a:pt x="189" y="903"/>
                  </a:lnTo>
                  <a:lnTo>
                    <a:pt x="190" y="943"/>
                  </a:lnTo>
                  <a:lnTo>
                    <a:pt x="193" y="985"/>
                  </a:lnTo>
                  <a:lnTo>
                    <a:pt x="197" y="1029"/>
                  </a:lnTo>
                  <a:lnTo>
                    <a:pt x="202" y="1076"/>
                  </a:lnTo>
                  <a:lnTo>
                    <a:pt x="209" y="1123"/>
                  </a:lnTo>
                  <a:lnTo>
                    <a:pt x="220" y="1172"/>
                  </a:lnTo>
                  <a:lnTo>
                    <a:pt x="231" y="1221"/>
                  </a:lnTo>
                  <a:lnTo>
                    <a:pt x="246" y="1269"/>
                  </a:lnTo>
                  <a:lnTo>
                    <a:pt x="264" y="1317"/>
                  </a:lnTo>
                  <a:lnTo>
                    <a:pt x="285" y="1363"/>
                  </a:lnTo>
                  <a:lnTo>
                    <a:pt x="308" y="1408"/>
                  </a:lnTo>
                  <a:lnTo>
                    <a:pt x="336" y="1450"/>
                  </a:lnTo>
                  <a:lnTo>
                    <a:pt x="367" y="1489"/>
                  </a:lnTo>
                  <a:lnTo>
                    <a:pt x="401" y="1524"/>
                  </a:lnTo>
                  <a:lnTo>
                    <a:pt x="440" y="1554"/>
                  </a:lnTo>
                  <a:lnTo>
                    <a:pt x="480" y="1580"/>
                  </a:lnTo>
                  <a:lnTo>
                    <a:pt x="523" y="1601"/>
                  </a:lnTo>
                  <a:lnTo>
                    <a:pt x="570" y="1617"/>
                  </a:lnTo>
                  <a:lnTo>
                    <a:pt x="619" y="1630"/>
                  </a:lnTo>
                  <a:lnTo>
                    <a:pt x="672" y="1637"/>
                  </a:lnTo>
                  <a:lnTo>
                    <a:pt x="729" y="1639"/>
                  </a:lnTo>
                  <a:lnTo>
                    <a:pt x="736" y="1639"/>
                  </a:lnTo>
                  <a:lnTo>
                    <a:pt x="792" y="1637"/>
                  </a:lnTo>
                  <a:lnTo>
                    <a:pt x="846" y="1630"/>
                  </a:lnTo>
                  <a:lnTo>
                    <a:pt x="895" y="1617"/>
                  </a:lnTo>
                  <a:lnTo>
                    <a:pt x="942" y="1601"/>
                  </a:lnTo>
                  <a:lnTo>
                    <a:pt x="985" y="1580"/>
                  </a:lnTo>
                  <a:lnTo>
                    <a:pt x="1025" y="1554"/>
                  </a:lnTo>
                  <a:lnTo>
                    <a:pt x="1063" y="1524"/>
                  </a:lnTo>
                  <a:lnTo>
                    <a:pt x="1098" y="1489"/>
                  </a:lnTo>
                  <a:lnTo>
                    <a:pt x="1130" y="1450"/>
                  </a:lnTo>
                  <a:lnTo>
                    <a:pt x="1156" y="1408"/>
                  </a:lnTo>
                  <a:lnTo>
                    <a:pt x="1181" y="1363"/>
                  </a:lnTo>
                  <a:lnTo>
                    <a:pt x="1202" y="1317"/>
                  </a:lnTo>
                  <a:lnTo>
                    <a:pt x="1219" y="1269"/>
                  </a:lnTo>
                  <a:lnTo>
                    <a:pt x="1234" y="1221"/>
                  </a:lnTo>
                  <a:lnTo>
                    <a:pt x="1246" y="1172"/>
                  </a:lnTo>
                  <a:lnTo>
                    <a:pt x="1256" y="1123"/>
                  </a:lnTo>
                  <a:lnTo>
                    <a:pt x="1263" y="1076"/>
                  </a:lnTo>
                  <a:lnTo>
                    <a:pt x="1269" y="1029"/>
                  </a:lnTo>
                  <a:lnTo>
                    <a:pt x="1272" y="985"/>
                  </a:lnTo>
                  <a:lnTo>
                    <a:pt x="1275" y="943"/>
                  </a:lnTo>
                  <a:lnTo>
                    <a:pt x="1276" y="903"/>
                  </a:lnTo>
                  <a:lnTo>
                    <a:pt x="1276" y="868"/>
                  </a:lnTo>
                  <a:lnTo>
                    <a:pt x="1276" y="836"/>
                  </a:lnTo>
                  <a:lnTo>
                    <a:pt x="1275" y="808"/>
                  </a:lnTo>
                  <a:lnTo>
                    <a:pt x="1274" y="787"/>
                  </a:lnTo>
                  <a:lnTo>
                    <a:pt x="1272" y="769"/>
                  </a:lnTo>
                  <a:lnTo>
                    <a:pt x="1272" y="759"/>
                  </a:lnTo>
                  <a:lnTo>
                    <a:pt x="1271" y="755"/>
                  </a:lnTo>
                  <a:lnTo>
                    <a:pt x="1271" y="752"/>
                  </a:lnTo>
                  <a:lnTo>
                    <a:pt x="1271" y="750"/>
                  </a:lnTo>
                  <a:lnTo>
                    <a:pt x="1270" y="748"/>
                  </a:lnTo>
                  <a:lnTo>
                    <a:pt x="1266" y="688"/>
                  </a:lnTo>
                  <a:lnTo>
                    <a:pt x="1259" y="634"/>
                  </a:lnTo>
                  <a:lnTo>
                    <a:pt x="1247" y="582"/>
                  </a:lnTo>
                  <a:lnTo>
                    <a:pt x="1234" y="534"/>
                  </a:lnTo>
                  <a:lnTo>
                    <a:pt x="1218" y="491"/>
                  </a:lnTo>
                  <a:lnTo>
                    <a:pt x="1200" y="452"/>
                  </a:lnTo>
                  <a:lnTo>
                    <a:pt x="1179" y="416"/>
                  </a:lnTo>
                  <a:lnTo>
                    <a:pt x="1156" y="383"/>
                  </a:lnTo>
                  <a:lnTo>
                    <a:pt x="1133" y="353"/>
                  </a:lnTo>
                  <a:lnTo>
                    <a:pt x="1107" y="327"/>
                  </a:lnTo>
                  <a:lnTo>
                    <a:pt x="1080" y="303"/>
                  </a:lnTo>
                  <a:lnTo>
                    <a:pt x="1052" y="282"/>
                  </a:lnTo>
                  <a:lnTo>
                    <a:pt x="1023" y="265"/>
                  </a:lnTo>
                  <a:lnTo>
                    <a:pt x="994" y="248"/>
                  </a:lnTo>
                  <a:lnTo>
                    <a:pt x="964" y="235"/>
                  </a:lnTo>
                  <a:lnTo>
                    <a:pt x="934" y="223"/>
                  </a:lnTo>
                  <a:lnTo>
                    <a:pt x="904" y="214"/>
                  </a:lnTo>
                  <a:lnTo>
                    <a:pt x="874" y="207"/>
                  </a:lnTo>
                  <a:lnTo>
                    <a:pt x="846" y="201"/>
                  </a:lnTo>
                  <a:lnTo>
                    <a:pt x="817" y="197"/>
                  </a:lnTo>
                  <a:lnTo>
                    <a:pt x="789" y="193"/>
                  </a:lnTo>
                  <a:lnTo>
                    <a:pt x="762" y="191"/>
                  </a:lnTo>
                  <a:lnTo>
                    <a:pt x="736" y="190"/>
                  </a:lnTo>
                  <a:lnTo>
                    <a:pt x="728" y="190"/>
                  </a:lnTo>
                  <a:close/>
                  <a:moveTo>
                    <a:pt x="729" y="0"/>
                  </a:moveTo>
                  <a:lnTo>
                    <a:pt x="740" y="0"/>
                  </a:lnTo>
                  <a:lnTo>
                    <a:pt x="810" y="4"/>
                  </a:lnTo>
                  <a:lnTo>
                    <a:pt x="878" y="13"/>
                  </a:lnTo>
                  <a:lnTo>
                    <a:pt x="942" y="27"/>
                  </a:lnTo>
                  <a:lnTo>
                    <a:pt x="1004" y="47"/>
                  </a:lnTo>
                  <a:lnTo>
                    <a:pt x="1062" y="70"/>
                  </a:lnTo>
                  <a:lnTo>
                    <a:pt x="1119" y="99"/>
                  </a:lnTo>
                  <a:lnTo>
                    <a:pt x="1145" y="115"/>
                  </a:lnTo>
                  <a:lnTo>
                    <a:pt x="1171" y="132"/>
                  </a:lnTo>
                  <a:lnTo>
                    <a:pt x="1198" y="153"/>
                  </a:lnTo>
                  <a:lnTo>
                    <a:pt x="1225" y="176"/>
                  </a:lnTo>
                  <a:lnTo>
                    <a:pt x="1250" y="201"/>
                  </a:lnTo>
                  <a:lnTo>
                    <a:pt x="1276" y="228"/>
                  </a:lnTo>
                  <a:lnTo>
                    <a:pt x="1302" y="259"/>
                  </a:lnTo>
                  <a:lnTo>
                    <a:pt x="1326" y="292"/>
                  </a:lnTo>
                  <a:lnTo>
                    <a:pt x="1349" y="327"/>
                  </a:lnTo>
                  <a:lnTo>
                    <a:pt x="1370" y="366"/>
                  </a:lnTo>
                  <a:lnTo>
                    <a:pt x="1390" y="408"/>
                  </a:lnTo>
                  <a:lnTo>
                    <a:pt x="1407" y="454"/>
                  </a:lnTo>
                  <a:lnTo>
                    <a:pt x="1423" y="503"/>
                  </a:lnTo>
                  <a:lnTo>
                    <a:pt x="1436" y="556"/>
                  </a:lnTo>
                  <a:lnTo>
                    <a:pt x="1447" y="613"/>
                  </a:lnTo>
                  <a:lnTo>
                    <a:pt x="1455" y="673"/>
                  </a:lnTo>
                  <a:lnTo>
                    <a:pt x="1460" y="737"/>
                  </a:lnTo>
                  <a:lnTo>
                    <a:pt x="1460" y="747"/>
                  </a:lnTo>
                  <a:lnTo>
                    <a:pt x="1462" y="765"/>
                  </a:lnTo>
                  <a:lnTo>
                    <a:pt x="1463" y="789"/>
                  </a:lnTo>
                  <a:lnTo>
                    <a:pt x="1464" y="818"/>
                  </a:lnTo>
                  <a:lnTo>
                    <a:pt x="1465" y="852"/>
                  </a:lnTo>
                  <a:lnTo>
                    <a:pt x="1465" y="891"/>
                  </a:lnTo>
                  <a:lnTo>
                    <a:pt x="1464" y="933"/>
                  </a:lnTo>
                  <a:lnTo>
                    <a:pt x="1462" y="980"/>
                  </a:lnTo>
                  <a:lnTo>
                    <a:pt x="1458" y="1028"/>
                  </a:lnTo>
                  <a:lnTo>
                    <a:pt x="1453" y="1080"/>
                  </a:lnTo>
                  <a:lnTo>
                    <a:pt x="1445" y="1134"/>
                  </a:lnTo>
                  <a:lnTo>
                    <a:pt x="1435" y="1189"/>
                  </a:lnTo>
                  <a:lnTo>
                    <a:pt x="1422" y="1244"/>
                  </a:lnTo>
                  <a:lnTo>
                    <a:pt x="1406" y="1300"/>
                  </a:lnTo>
                  <a:lnTo>
                    <a:pt x="1388" y="1356"/>
                  </a:lnTo>
                  <a:lnTo>
                    <a:pt x="1366" y="1412"/>
                  </a:lnTo>
                  <a:lnTo>
                    <a:pt x="1340" y="1465"/>
                  </a:lnTo>
                  <a:lnTo>
                    <a:pt x="1311" y="1517"/>
                  </a:lnTo>
                  <a:lnTo>
                    <a:pt x="1277" y="1568"/>
                  </a:lnTo>
                  <a:lnTo>
                    <a:pt x="1239" y="1615"/>
                  </a:lnTo>
                  <a:lnTo>
                    <a:pt x="1197" y="1659"/>
                  </a:lnTo>
                  <a:lnTo>
                    <a:pt x="1150" y="1698"/>
                  </a:lnTo>
                  <a:lnTo>
                    <a:pt x="1102" y="1731"/>
                  </a:lnTo>
                  <a:lnTo>
                    <a:pt x="1049" y="1760"/>
                  </a:lnTo>
                  <a:lnTo>
                    <a:pt x="994" y="1784"/>
                  </a:lnTo>
                  <a:lnTo>
                    <a:pt x="936" y="1803"/>
                  </a:lnTo>
                  <a:lnTo>
                    <a:pt x="874" y="1817"/>
                  </a:lnTo>
                  <a:lnTo>
                    <a:pt x="810" y="1826"/>
                  </a:lnTo>
                  <a:lnTo>
                    <a:pt x="743" y="1829"/>
                  </a:lnTo>
                  <a:lnTo>
                    <a:pt x="721" y="1829"/>
                  </a:lnTo>
                  <a:lnTo>
                    <a:pt x="653" y="1826"/>
                  </a:lnTo>
                  <a:lnTo>
                    <a:pt x="589" y="1817"/>
                  </a:lnTo>
                  <a:lnTo>
                    <a:pt x="528" y="1803"/>
                  </a:lnTo>
                  <a:lnTo>
                    <a:pt x="471" y="1784"/>
                  </a:lnTo>
                  <a:lnTo>
                    <a:pt x="415" y="1760"/>
                  </a:lnTo>
                  <a:lnTo>
                    <a:pt x="363" y="1731"/>
                  </a:lnTo>
                  <a:lnTo>
                    <a:pt x="315" y="1698"/>
                  </a:lnTo>
                  <a:lnTo>
                    <a:pt x="268" y="1659"/>
                  </a:lnTo>
                  <a:lnTo>
                    <a:pt x="226" y="1615"/>
                  </a:lnTo>
                  <a:lnTo>
                    <a:pt x="188" y="1568"/>
                  </a:lnTo>
                  <a:lnTo>
                    <a:pt x="155" y="1517"/>
                  </a:lnTo>
                  <a:lnTo>
                    <a:pt x="125" y="1465"/>
                  </a:lnTo>
                  <a:lnTo>
                    <a:pt x="99" y="1412"/>
                  </a:lnTo>
                  <a:lnTo>
                    <a:pt x="77" y="1356"/>
                  </a:lnTo>
                  <a:lnTo>
                    <a:pt x="58" y="1300"/>
                  </a:lnTo>
                  <a:lnTo>
                    <a:pt x="43" y="1244"/>
                  </a:lnTo>
                  <a:lnTo>
                    <a:pt x="31" y="1189"/>
                  </a:lnTo>
                  <a:lnTo>
                    <a:pt x="20" y="1134"/>
                  </a:lnTo>
                  <a:lnTo>
                    <a:pt x="13" y="1080"/>
                  </a:lnTo>
                  <a:lnTo>
                    <a:pt x="7" y="1028"/>
                  </a:lnTo>
                  <a:lnTo>
                    <a:pt x="3" y="980"/>
                  </a:lnTo>
                  <a:lnTo>
                    <a:pt x="1" y="933"/>
                  </a:lnTo>
                  <a:lnTo>
                    <a:pt x="0" y="891"/>
                  </a:lnTo>
                  <a:lnTo>
                    <a:pt x="0" y="852"/>
                  </a:lnTo>
                  <a:lnTo>
                    <a:pt x="1" y="818"/>
                  </a:lnTo>
                  <a:lnTo>
                    <a:pt x="2" y="789"/>
                  </a:lnTo>
                  <a:lnTo>
                    <a:pt x="3" y="765"/>
                  </a:lnTo>
                  <a:lnTo>
                    <a:pt x="5" y="747"/>
                  </a:lnTo>
                  <a:lnTo>
                    <a:pt x="6" y="737"/>
                  </a:lnTo>
                  <a:lnTo>
                    <a:pt x="10" y="672"/>
                  </a:lnTo>
                  <a:lnTo>
                    <a:pt x="18" y="612"/>
                  </a:lnTo>
                  <a:lnTo>
                    <a:pt x="29" y="555"/>
                  </a:lnTo>
                  <a:lnTo>
                    <a:pt x="42" y="502"/>
                  </a:lnTo>
                  <a:lnTo>
                    <a:pt x="58" y="453"/>
                  </a:lnTo>
                  <a:lnTo>
                    <a:pt x="76" y="406"/>
                  </a:lnTo>
                  <a:lnTo>
                    <a:pt x="97" y="364"/>
                  </a:lnTo>
                  <a:lnTo>
                    <a:pt x="118" y="325"/>
                  </a:lnTo>
                  <a:lnTo>
                    <a:pt x="141" y="289"/>
                  </a:lnTo>
                  <a:lnTo>
                    <a:pt x="166" y="255"/>
                  </a:lnTo>
                  <a:lnTo>
                    <a:pt x="191" y="225"/>
                  </a:lnTo>
                  <a:lnTo>
                    <a:pt x="216" y="198"/>
                  </a:lnTo>
                  <a:lnTo>
                    <a:pt x="243" y="173"/>
                  </a:lnTo>
                  <a:lnTo>
                    <a:pt x="270" y="150"/>
                  </a:lnTo>
                  <a:lnTo>
                    <a:pt x="297" y="130"/>
                  </a:lnTo>
                  <a:lnTo>
                    <a:pt x="324" y="112"/>
                  </a:lnTo>
                  <a:lnTo>
                    <a:pt x="351" y="96"/>
                  </a:lnTo>
                  <a:lnTo>
                    <a:pt x="406" y="68"/>
                  </a:lnTo>
                  <a:lnTo>
                    <a:pt x="460" y="46"/>
                  </a:lnTo>
                  <a:lnTo>
                    <a:pt x="514" y="29"/>
                  </a:lnTo>
                  <a:lnTo>
                    <a:pt x="566" y="17"/>
                  </a:lnTo>
                  <a:lnTo>
                    <a:pt x="613" y="8"/>
                  </a:lnTo>
                  <a:lnTo>
                    <a:pt x="658" y="3"/>
                  </a:lnTo>
                  <a:lnTo>
                    <a:pt x="696" y="0"/>
                  </a:lnTo>
                  <a:lnTo>
                    <a:pt x="7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32" name="Freeform 212"/>
            <p:cNvSpPr/>
            <p:nvPr/>
          </p:nvSpPr>
          <p:spPr bwMode="auto">
            <a:xfrm>
              <a:off x="1671638" y="5302250"/>
              <a:ext cx="458787" cy="249237"/>
            </a:xfrm>
            <a:custGeom>
              <a:avLst/>
              <a:gdLst>
                <a:gd name="T0" fmla="*/ 1041 w 2887"/>
                <a:gd name="T1" fmla="*/ 40 h 1572"/>
                <a:gd name="T2" fmla="*/ 1047 w 2887"/>
                <a:gd name="T3" fmla="*/ 141 h 1572"/>
                <a:gd name="T4" fmla="*/ 994 w 2887"/>
                <a:gd name="T5" fmla="*/ 189 h 1572"/>
                <a:gd name="T6" fmla="*/ 876 w 2887"/>
                <a:gd name="T7" fmla="*/ 260 h 1572"/>
                <a:gd name="T8" fmla="*/ 681 w 2887"/>
                <a:gd name="T9" fmla="*/ 358 h 1572"/>
                <a:gd name="T10" fmla="*/ 432 w 2887"/>
                <a:gd name="T11" fmla="*/ 451 h 1572"/>
                <a:gd name="T12" fmla="*/ 269 w 2887"/>
                <a:gd name="T13" fmla="*/ 541 h 1572"/>
                <a:gd name="T14" fmla="*/ 207 w 2887"/>
                <a:gd name="T15" fmla="*/ 688 h 1572"/>
                <a:gd name="T16" fmla="*/ 190 w 2887"/>
                <a:gd name="T17" fmla="*/ 860 h 1572"/>
                <a:gd name="T18" fmla="*/ 192 w 2887"/>
                <a:gd name="T19" fmla="*/ 988 h 1572"/>
                <a:gd name="T20" fmla="*/ 251 w 2887"/>
                <a:gd name="T21" fmla="*/ 1119 h 1572"/>
                <a:gd name="T22" fmla="*/ 462 w 2887"/>
                <a:gd name="T23" fmla="*/ 1211 h 1572"/>
                <a:gd name="T24" fmla="*/ 794 w 2887"/>
                <a:gd name="T25" fmla="*/ 1311 h 1572"/>
                <a:gd name="T26" fmla="*/ 1237 w 2887"/>
                <a:gd name="T27" fmla="*/ 1376 h 1572"/>
                <a:gd name="T28" fmla="*/ 1748 w 2887"/>
                <a:gd name="T29" fmla="*/ 1368 h 1572"/>
                <a:gd name="T30" fmla="*/ 2170 w 2887"/>
                <a:gd name="T31" fmla="*/ 1293 h 1572"/>
                <a:gd name="T32" fmla="*/ 2479 w 2887"/>
                <a:gd name="T33" fmla="*/ 1191 h 1572"/>
                <a:gd name="T34" fmla="*/ 2662 w 2887"/>
                <a:gd name="T35" fmla="*/ 1107 h 1572"/>
                <a:gd name="T36" fmla="*/ 2697 w 2887"/>
                <a:gd name="T37" fmla="*/ 950 h 1572"/>
                <a:gd name="T38" fmla="*/ 2694 w 2887"/>
                <a:gd name="T39" fmla="*/ 791 h 1572"/>
                <a:gd name="T40" fmla="*/ 2663 w 2887"/>
                <a:gd name="T41" fmla="*/ 625 h 1572"/>
                <a:gd name="T42" fmla="*/ 2572 w 2887"/>
                <a:gd name="T43" fmla="*/ 498 h 1572"/>
                <a:gd name="T44" fmla="*/ 2350 w 2887"/>
                <a:gd name="T45" fmla="*/ 416 h 1572"/>
                <a:gd name="T46" fmla="*/ 2119 w 2887"/>
                <a:gd name="T47" fmla="*/ 318 h 1572"/>
                <a:gd name="T48" fmla="*/ 1953 w 2887"/>
                <a:gd name="T49" fmla="*/ 227 h 1572"/>
                <a:gd name="T50" fmla="*/ 1873 w 2887"/>
                <a:gd name="T51" fmla="*/ 176 h 1572"/>
                <a:gd name="T52" fmla="*/ 1828 w 2887"/>
                <a:gd name="T53" fmla="*/ 101 h 1572"/>
                <a:gd name="T54" fmla="*/ 1877 w 2887"/>
                <a:gd name="T55" fmla="*/ 12 h 1572"/>
                <a:gd name="T56" fmla="*/ 1977 w 2887"/>
                <a:gd name="T57" fmla="*/ 18 h 1572"/>
                <a:gd name="T58" fmla="*/ 2035 w 2887"/>
                <a:gd name="T59" fmla="*/ 55 h 1572"/>
                <a:gd name="T60" fmla="*/ 2188 w 2887"/>
                <a:gd name="T61" fmla="*/ 141 h 1572"/>
                <a:gd name="T62" fmla="*/ 2408 w 2887"/>
                <a:gd name="T63" fmla="*/ 236 h 1572"/>
                <a:gd name="T64" fmla="*/ 2568 w 2887"/>
                <a:gd name="T65" fmla="*/ 285 h 1572"/>
                <a:gd name="T66" fmla="*/ 2745 w 2887"/>
                <a:gd name="T67" fmla="*/ 399 h 1572"/>
                <a:gd name="T68" fmla="*/ 2839 w 2887"/>
                <a:gd name="T69" fmla="*/ 557 h 1572"/>
                <a:gd name="T70" fmla="*/ 2878 w 2887"/>
                <a:gd name="T71" fmla="*/ 721 h 1572"/>
                <a:gd name="T72" fmla="*/ 2886 w 2887"/>
                <a:gd name="T73" fmla="*/ 855 h 1572"/>
                <a:gd name="T74" fmla="*/ 2887 w 2887"/>
                <a:gd name="T75" fmla="*/ 907 h 1572"/>
                <a:gd name="T76" fmla="*/ 2879 w 2887"/>
                <a:gd name="T77" fmla="*/ 1064 h 1572"/>
                <a:gd name="T78" fmla="*/ 2844 w 2887"/>
                <a:gd name="T79" fmla="*/ 1209 h 1572"/>
                <a:gd name="T80" fmla="*/ 2788 w 2887"/>
                <a:gd name="T81" fmla="*/ 1253 h 1572"/>
                <a:gd name="T82" fmla="*/ 2651 w 2887"/>
                <a:gd name="T83" fmla="*/ 1324 h 1572"/>
                <a:gd name="T84" fmla="*/ 2411 w 2887"/>
                <a:gd name="T85" fmla="*/ 1419 h 1572"/>
                <a:gd name="T86" fmla="*/ 2071 w 2887"/>
                <a:gd name="T87" fmla="*/ 1510 h 1572"/>
                <a:gd name="T88" fmla="*/ 1640 w 2887"/>
                <a:gd name="T89" fmla="*/ 1567 h 1572"/>
                <a:gd name="T90" fmla="*/ 1143 w 2887"/>
                <a:gd name="T91" fmla="*/ 1558 h 1572"/>
                <a:gd name="T92" fmla="*/ 718 w 2887"/>
                <a:gd name="T93" fmla="*/ 1488 h 1572"/>
                <a:gd name="T94" fmla="*/ 392 w 2887"/>
                <a:gd name="T95" fmla="*/ 1389 h 1572"/>
                <a:gd name="T96" fmla="*/ 177 w 2887"/>
                <a:gd name="T97" fmla="*/ 1295 h 1572"/>
                <a:gd name="T98" fmla="*/ 77 w 2887"/>
                <a:gd name="T99" fmla="*/ 1239 h 1572"/>
                <a:gd name="T100" fmla="*/ 27 w 2887"/>
                <a:gd name="T101" fmla="*/ 1164 h 1572"/>
                <a:gd name="T102" fmla="*/ 3 w 2887"/>
                <a:gd name="T103" fmla="*/ 994 h 1572"/>
                <a:gd name="T104" fmla="*/ 0 w 2887"/>
                <a:gd name="T105" fmla="*/ 873 h 1572"/>
                <a:gd name="T106" fmla="*/ 4 w 2887"/>
                <a:gd name="T107" fmla="*/ 780 h 1572"/>
                <a:gd name="T108" fmla="*/ 27 w 2887"/>
                <a:gd name="T109" fmla="*/ 624 h 1572"/>
                <a:gd name="T110" fmla="*/ 95 w 2887"/>
                <a:gd name="T111" fmla="*/ 459 h 1572"/>
                <a:gd name="T112" fmla="*/ 237 w 2887"/>
                <a:gd name="T113" fmla="*/ 322 h 1572"/>
                <a:gd name="T114" fmla="*/ 379 w 2887"/>
                <a:gd name="T115" fmla="*/ 269 h 1572"/>
                <a:gd name="T116" fmla="*/ 619 w 2887"/>
                <a:gd name="T117" fmla="*/ 179 h 1572"/>
                <a:gd name="T118" fmla="*/ 800 w 2887"/>
                <a:gd name="T119" fmla="*/ 85 h 1572"/>
                <a:gd name="T120" fmla="*/ 900 w 2887"/>
                <a:gd name="T121" fmla="*/ 24 h 1572"/>
                <a:gd name="T122" fmla="*/ 970 w 2887"/>
                <a:gd name="T123" fmla="*/ 0 h 1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887" h="1572">
                  <a:moveTo>
                    <a:pt x="970" y="0"/>
                  </a:moveTo>
                  <a:lnTo>
                    <a:pt x="991" y="3"/>
                  </a:lnTo>
                  <a:lnTo>
                    <a:pt x="1010" y="11"/>
                  </a:lnTo>
                  <a:lnTo>
                    <a:pt x="1027" y="24"/>
                  </a:lnTo>
                  <a:lnTo>
                    <a:pt x="1041" y="40"/>
                  </a:lnTo>
                  <a:lnTo>
                    <a:pt x="1053" y="59"/>
                  </a:lnTo>
                  <a:lnTo>
                    <a:pt x="1058" y="80"/>
                  </a:lnTo>
                  <a:lnTo>
                    <a:pt x="1059" y="100"/>
                  </a:lnTo>
                  <a:lnTo>
                    <a:pt x="1055" y="121"/>
                  </a:lnTo>
                  <a:lnTo>
                    <a:pt x="1047" y="141"/>
                  </a:lnTo>
                  <a:lnTo>
                    <a:pt x="1035" y="158"/>
                  </a:lnTo>
                  <a:lnTo>
                    <a:pt x="1018" y="173"/>
                  </a:lnTo>
                  <a:lnTo>
                    <a:pt x="1014" y="175"/>
                  </a:lnTo>
                  <a:lnTo>
                    <a:pt x="1006" y="181"/>
                  </a:lnTo>
                  <a:lnTo>
                    <a:pt x="994" y="189"/>
                  </a:lnTo>
                  <a:lnTo>
                    <a:pt x="977" y="199"/>
                  </a:lnTo>
                  <a:lnTo>
                    <a:pt x="956" y="212"/>
                  </a:lnTo>
                  <a:lnTo>
                    <a:pt x="934" y="226"/>
                  </a:lnTo>
                  <a:lnTo>
                    <a:pt x="906" y="243"/>
                  </a:lnTo>
                  <a:lnTo>
                    <a:pt x="876" y="260"/>
                  </a:lnTo>
                  <a:lnTo>
                    <a:pt x="842" y="279"/>
                  </a:lnTo>
                  <a:lnTo>
                    <a:pt x="806" y="298"/>
                  </a:lnTo>
                  <a:lnTo>
                    <a:pt x="766" y="317"/>
                  </a:lnTo>
                  <a:lnTo>
                    <a:pt x="725" y="338"/>
                  </a:lnTo>
                  <a:lnTo>
                    <a:pt x="681" y="358"/>
                  </a:lnTo>
                  <a:lnTo>
                    <a:pt x="635" y="378"/>
                  </a:lnTo>
                  <a:lnTo>
                    <a:pt x="587" y="398"/>
                  </a:lnTo>
                  <a:lnTo>
                    <a:pt x="536" y="416"/>
                  </a:lnTo>
                  <a:lnTo>
                    <a:pt x="484" y="434"/>
                  </a:lnTo>
                  <a:lnTo>
                    <a:pt x="432" y="451"/>
                  </a:lnTo>
                  <a:lnTo>
                    <a:pt x="377" y="466"/>
                  </a:lnTo>
                  <a:lnTo>
                    <a:pt x="344" y="479"/>
                  </a:lnTo>
                  <a:lnTo>
                    <a:pt x="315" y="497"/>
                  </a:lnTo>
                  <a:lnTo>
                    <a:pt x="290" y="518"/>
                  </a:lnTo>
                  <a:lnTo>
                    <a:pt x="269" y="541"/>
                  </a:lnTo>
                  <a:lnTo>
                    <a:pt x="251" y="566"/>
                  </a:lnTo>
                  <a:lnTo>
                    <a:pt x="237" y="594"/>
                  </a:lnTo>
                  <a:lnTo>
                    <a:pt x="224" y="624"/>
                  </a:lnTo>
                  <a:lnTo>
                    <a:pt x="214" y="655"/>
                  </a:lnTo>
                  <a:lnTo>
                    <a:pt x="207" y="688"/>
                  </a:lnTo>
                  <a:lnTo>
                    <a:pt x="200" y="721"/>
                  </a:lnTo>
                  <a:lnTo>
                    <a:pt x="196" y="755"/>
                  </a:lnTo>
                  <a:lnTo>
                    <a:pt x="193" y="791"/>
                  </a:lnTo>
                  <a:lnTo>
                    <a:pt x="191" y="825"/>
                  </a:lnTo>
                  <a:lnTo>
                    <a:pt x="190" y="860"/>
                  </a:lnTo>
                  <a:lnTo>
                    <a:pt x="189" y="868"/>
                  </a:lnTo>
                  <a:lnTo>
                    <a:pt x="189" y="877"/>
                  </a:lnTo>
                  <a:lnTo>
                    <a:pt x="189" y="911"/>
                  </a:lnTo>
                  <a:lnTo>
                    <a:pt x="190" y="949"/>
                  </a:lnTo>
                  <a:lnTo>
                    <a:pt x="192" y="988"/>
                  </a:lnTo>
                  <a:lnTo>
                    <a:pt x="195" y="1027"/>
                  </a:lnTo>
                  <a:lnTo>
                    <a:pt x="198" y="1063"/>
                  </a:lnTo>
                  <a:lnTo>
                    <a:pt x="203" y="1094"/>
                  </a:lnTo>
                  <a:lnTo>
                    <a:pt x="225" y="1106"/>
                  </a:lnTo>
                  <a:lnTo>
                    <a:pt x="251" y="1119"/>
                  </a:lnTo>
                  <a:lnTo>
                    <a:pt x="283" y="1136"/>
                  </a:lnTo>
                  <a:lnTo>
                    <a:pt x="320" y="1152"/>
                  </a:lnTo>
                  <a:lnTo>
                    <a:pt x="362" y="1172"/>
                  </a:lnTo>
                  <a:lnTo>
                    <a:pt x="409" y="1191"/>
                  </a:lnTo>
                  <a:lnTo>
                    <a:pt x="462" y="1211"/>
                  </a:lnTo>
                  <a:lnTo>
                    <a:pt x="519" y="1232"/>
                  </a:lnTo>
                  <a:lnTo>
                    <a:pt x="580" y="1252"/>
                  </a:lnTo>
                  <a:lnTo>
                    <a:pt x="647" y="1273"/>
                  </a:lnTo>
                  <a:lnTo>
                    <a:pt x="719" y="1293"/>
                  </a:lnTo>
                  <a:lnTo>
                    <a:pt x="794" y="1311"/>
                  </a:lnTo>
                  <a:lnTo>
                    <a:pt x="875" y="1328"/>
                  </a:lnTo>
                  <a:lnTo>
                    <a:pt x="959" y="1343"/>
                  </a:lnTo>
                  <a:lnTo>
                    <a:pt x="1047" y="1357"/>
                  </a:lnTo>
                  <a:lnTo>
                    <a:pt x="1140" y="1368"/>
                  </a:lnTo>
                  <a:lnTo>
                    <a:pt x="1237" y="1376"/>
                  </a:lnTo>
                  <a:lnTo>
                    <a:pt x="1339" y="1382"/>
                  </a:lnTo>
                  <a:lnTo>
                    <a:pt x="1444" y="1383"/>
                  </a:lnTo>
                  <a:lnTo>
                    <a:pt x="1549" y="1382"/>
                  </a:lnTo>
                  <a:lnTo>
                    <a:pt x="1651" y="1376"/>
                  </a:lnTo>
                  <a:lnTo>
                    <a:pt x="1748" y="1368"/>
                  </a:lnTo>
                  <a:lnTo>
                    <a:pt x="1841" y="1357"/>
                  </a:lnTo>
                  <a:lnTo>
                    <a:pt x="1929" y="1343"/>
                  </a:lnTo>
                  <a:lnTo>
                    <a:pt x="2014" y="1328"/>
                  </a:lnTo>
                  <a:lnTo>
                    <a:pt x="2095" y="1311"/>
                  </a:lnTo>
                  <a:lnTo>
                    <a:pt x="2170" y="1293"/>
                  </a:lnTo>
                  <a:lnTo>
                    <a:pt x="2241" y="1273"/>
                  </a:lnTo>
                  <a:lnTo>
                    <a:pt x="2307" y="1253"/>
                  </a:lnTo>
                  <a:lnTo>
                    <a:pt x="2369" y="1233"/>
                  </a:lnTo>
                  <a:lnTo>
                    <a:pt x="2426" y="1212"/>
                  </a:lnTo>
                  <a:lnTo>
                    <a:pt x="2479" y="1191"/>
                  </a:lnTo>
                  <a:lnTo>
                    <a:pt x="2525" y="1172"/>
                  </a:lnTo>
                  <a:lnTo>
                    <a:pt x="2568" y="1153"/>
                  </a:lnTo>
                  <a:lnTo>
                    <a:pt x="2604" y="1136"/>
                  </a:lnTo>
                  <a:lnTo>
                    <a:pt x="2636" y="1120"/>
                  </a:lnTo>
                  <a:lnTo>
                    <a:pt x="2662" y="1107"/>
                  </a:lnTo>
                  <a:lnTo>
                    <a:pt x="2682" y="1094"/>
                  </a:lnTo>
                  <a:lnTo>
                    <a:pt x="2688" y="1063"/>
                  </a:lnTo>
                  <a:lnTo>
                    <a:pt x="2692" y="1027"/>
                  </a:lnTo>
                  <a:lnTo>
                    <a:pt x="2695" y="989"/>
                  </a:lnTo>
                  <a:lnTo>
                    <a:pt x="2697" y="950"/>
                  </a:lnTo>
                  <a:lnTo>
                    <a:pt x="2697" y="911"/>
                  </a:lnTo>
                  <a:lnTo>
                    <a:pt x="2698" y="877"/>
                  </a:lnTo>
                  <a:lnTo>
                    <a:pt x="2697" y="860"/>
                  </a:lnTo>
                  <a:lnTo>
                    <a:pt x="2696" y="826"/>
                  </a:lnTo>
                  <a:lnTo>
                    <a:pt x="2694" y="791"/>
                  </a:lnTo>
                  <a:lnTo>
                    <a:pt x="2691" y="756"/>
                  </a:lnTo>
                  <a:lnTo>
                    <a:pt x="2687" y="722"/>
                  </a:lnTo>
                  <a:lnTo>
                    <a:pt x="2680" y="688"/>
                  </a:lnTo>
                  <a:lnTo>
                    <a:pt x="2673" y="656"/>
                  </a:lnTo>
                  <a:lnTo>
                    <a:pt x="2663" y="625"/>
                  </a:lnTo>
                  <a:lnTo>
                    <a:pt x="2650" y="595"/>
                  </a:lnTo>
                  <a:lnTo>
                    <a:pt x="2636" y="567"/>
                  </a:lnTo>
                  <a:lnTo>
                    <a:pt x="2617" y="541"/>
                  </a:lnTo>
                  <a:lnTo>
                    <a:pt x="2597" y="519"/>
                  </a:lnTo>
                  <a:lnTo>
                    <a:pt x="2572" y="498"/>
                  </a:lnTo>
                  <a:lnTo>
                    <a:pt x="2543" y="481"/>
                  </a:lnTo>
                  <a:lnTo>
                    <a:pt x="2510" y="466"/>
                  </a:lnTo>
                  <a:lnTo>
                    <a:pt x="2455" y="452"/>
                  </a:lnTo>
                  <a:lnTo>
                    <a:pt x="2401" y="435"/>
                  </a:lnTo>
                  <a:lnTo>
                    <a:pt x="2350" y="416"/>
                  </a:lnTo>
                  <a:lnTo>
                    <a:pt x="2300" y="398"/>
                  </a:lnTo>
                  <a:lnTo>
                    <a:pt x="2252" y="379"/>
                  </a:lnTo>
                  <a:lnTo>
                    <a:pt x="2205" y="359"/>
                  </a:lnTo>
                  <a:lnTo>
                    <a:pt x="2162" y="339"/>
                  </a:lnTo>
                  <a:lnTo>
                    <a:pt x="2119" y="318"/>
                  </a:lnTo>
                  <a:lnTo>
                    <a:pt x="2080" y="299"/>
                  </a:lnTo>
                  <a:lnTo>
                    <a:pt x="2044" y="279"/>
                  </a:lnTo>
                  <a:lnTo>
                    <a:pt x="2011" y="261"/>
                  </a:lnTo>
                  <a:lnTo>
                    <a:pt x="1980" y="244"/>
                  </a:lnTo>
                  <a:lnTo>
                    <a:pt x="1953" y="227"/>
                  </a:lnTo>
                  <a:lnTo>
                    <a:pt x="1929" y="213"/>
                  </a:lnTo>
                  <a:lnTo>
                    <a:pt x="1910" y="200"/>
                  </a:lnTo>
                  <a:lnTo>
                    <a:pt x="1893" y="190"/>
                  </a:lnTo>
                  <a:lnTo>
                    <a:pt x="1881" y="182"/>
                  </a:lnTo>
                  <a:lnTo>
                    <a:pt x="1873" y="176"/>
                  </a:lnTo>
                  <a:lnTo>
                    <a:pt x="1868" y="173"/>
                  </a:lnTo>
                  <a:lnTo>
                    <a:pt x="1852" y="158"/>
                  </a:lnTo>
                  <a:lnTo>
                    <a:pt x="1840" y="142"/>
                  </a:lnTo>
                  <a:lnTo>
                    <a:pt x="1831" y="122"/>
                  </a:lnTo>
                  <a:lnTo>
                    <a:pt x="1828" y="101"/>
                  </a:lnTo>
                  <a:lnTo>
                    <a:pt x="1829" y="81"/>
                  </a:lnTo>
                  <a:lnTo>
                    <a:pt x="1834" y="60"/>
                  </a:lnTo>
                  <a:lnTo>
                    <a:pt x="1845" y="41"/>
                  </a:lnTo>
                  <a:lnTo>
                    <a:pt x="1859" y="25"/>
                  </a:lnTo>
                  <a:lnTo>
                    <a:pt x="1877" y="12"/>
                  </a:lnTo>
                  <a:lnTo>
                    <a:pt x="1896" y="4"/>
                  </a:lnTo>
                  <a:lnTo>
                    <a:pt x="1917" y="1"/>
                  </a:lnTo>
                  <a:lnTo>
                    <a:pt x="1938" y="2"/>
                  </a:lnTo>
                  <a:lnTo>
                    <a:pt x="1957" y="7"/>
                  </a:lnTo>
                  <a:lnTo>
                    <a:pt x="1977" y="18"/>
                  </a:lnTo>
                  <a:lnTo>
                    <a:pt x="1980" y="20"/>
                  </a:lnTo>
                  <a:lnTo>
                    <a:pt x="1987" y="25"/>
                  </a:lnTo>
                  <a:lnTo>
                    <a:pt x="2000" y="32"/>
                  </a:lnTo>
                  <a:lnTo>
                    <a:pt x="2015" y="42"/>
                  </a:lnTo>
                  <a:lnTo>
                    <a:pt x="2035" y="55"/>
                  </a:lnTo>
                  <a:lnTo>
                    <a:pt x="2060" y="69"/>
                  </a:lnTo>
                  <a:lnTo>
                    <a:pt x="2086" y="86"/>
                  </a:lnTo>
                  <a:lnTo>
                    <a:pt x="2117" y="102"/>
                  </a:lnTo>
                  <a:lnTo>
                    <a:pt x="2150" y="121"/>
                  </a:lnTo>
                  <a:lnTo>
                    <a:pt x="2188" y="141"/>
                  </a:lnTo>
                  <a:lnTo>
                    <a:pt x="2227" y="159"/>
                  </a:lnTo>
                  <a:lnTo>
                    <a:pt x="2269" y="179"/>
                  </a:lnTo>
                  <a:lnTo>
                    <a:pt x="2313" y="198"/>
                  </a:lnTo>
                  <a:lnTo>
                    <a:pt x="2359" y="218"/>
                  </a:lnTo>
                  <a:lnTo>
                    <a:pt x="2408" y="236"/>
                  </a:lnTo>
                  <a:lnTo>
                    <a:pt x="2457" y="253"/>
                  </a:lnTo>
                  <a:lnTo>
                    <a:pt x="2508" y="269"/>
                  </a:lnTo>
                  <a:lnTo>
                    <a:pt x="2561" y="283"/>
                  </a:lnTo>
                  <a:lnTo>
                    <a:pt x="2564" y="284"/>
                  </a:lnTo>
                  <a:lnTo>
                    <a:pt x="2568" y="285"/>
                  </a:lnTo>
                  <a:lnTo>
                    <a:pt x="2611" y="303"/>
                  </a:lnTo>
                  <a:lnTo>
                    <a:pt x="2650" y="323"/>
                  </a:lnTo>
                  <a:lnTo>
                    <a:pt x="2685" y="346"/>
                  </a:lnTo>
                  <a:lnTo>
                    <a:pt x="2718" y="371"/>
                  </a:lnTo>
                  <a:lnTo>
                    <a:pt x="2745" y="399"/>
                  </a:lnTo>
                  <a:lnTo>
                    <a:pt x="2770" y="428"/>
                  </a:lnTo>
                  <a:lnTo>
                    <a:pt x="2791" y="459"/>
                  </a:lnTo>
                  <a:lnTo>
                    <a:pt x="2810" y="491"/>
                  </a:lnTo>
                  <a:lnTo>
                    <a:pt x="2826" y="524"/>
                  </a:lnTo>
                  <a:lnTo>
                    <a:pt x="2839" y="557"/>
                  </a:lnTo>
                  <a:lnTo>
                    <a:pt x="2851" y="590"/>
                  </a:lnTo>
                  <a:lnTo>
                    <a:pt x="2860" y="624"/>
                  </a:lnTo>
                  <a:lnTo>
                    <a:pt x="2867" y="657"/>
                  </a:lnTo>
                  <a:lnTo>
                    <a:pt x="2872" y="690"/>
                  </a:lnTo>
                  <a:lnTo>
                    <a:pt x="2878" y="721"/>
                  </a:lnTo>
                  <a:lnTo>
                    <a:pt x="2881" y="751"/>
                  </a:lnTo>
                  <a:lnTo>
                    <a:pt x="2883" y="780"/>
                  </a:lnTo>
                  <a:lnTo>
                    <a:pt x="2884" y="807"/>
                  </a:lnTo>
                  <a:lnTo>
                    <a:pt x="2885" y="832"/>
                  </a:lnTo>
                  <a:lnTo>
                    <a:pt x="2886" y="855"/>
                  </a:lnTo>
                  <a:lnTo>
                    <a:pt x="2886" y="864"/>
                  </a:lnTo>
                  <a:lnTo>
                    <a:pt x="2887" y="872"/>
                  </a:lnTo>
                  <a:lnTo>
                    <a:pt x="2887" y="874"/>
                  </a:lnTo>
                  <a:lnTo>
                    <a:pt x="2887" y="888"/>
                  </a:lnTo>
                  <a:lnTo>
                    <a:pt x="2887" y="907"/>
                  </a:lnTo>
                  <a:lnTo>
                    <a:pt x="2886" y="933"/>
                  </a:lnTo>
                  <a:lnTo>
                    <a:pt x="2886" y="962"/>
                  </a:lnTo>
                  <a:lnTo>
                    <a:pt x="2884" y="994"/>
                  </a:lnTo>
                  <a:lnTo>
                    <a:pt x="2882" y="1029"/>
                  </a:lnTo>
                  <a:lnTo>
                    <a:pt x="2879" y="1064"/>
                  </a:lnTo>
                  <a:lnTo>
                    <a:pt x="2875" y="1099"/>
                  </a:lnTo>
                  <a:lnTo>
                    <a:pt x="2868" y="1133"/>
                  </a:lnTo>
                  <a:lnTo>
                    <a:pt x="2861" y="1165"/>
                  </a:lnTo>
                  <a:lnTo>
                    <a:pt x="2853" y="1191"/>
                  </a:lnTo>
                  <a:lnTo>
                    <a:pt x="2844" y="1209"/>
                  </a:lnTo>
                  <a:lnTo>
                    <a:pt x="2831" y="1225"/>
                  </a:lnTo>
                  <a:lnTo>
                    <a:pt x="2817" y="1236"/>
                  </a:lnTo>
                  <a:lnTo>
                    <a:pt x="2812" y="1239"/>
                  </a:lnTo>
                  <a:lnTo>
                    <a:pt x="2802" y="1245"/>
                  </a:lnTo>
                  <a:lnTo>
                    <a:pt x="2788" y="1253"/>
                  </a:lnTo>
                  <a:lnTo>
                    <a:pt x="2769" y="1264"/>
                  </a:lnTo>
                  <a:lnTo>
                    <a:pt x="2746" y="1276"/>
                  </a:lnTo>
                  <a:lnTo>
                    <a:pt x="2720" y="1291"/>
                  </a:lnTo>
                  <a:lnTo>
                    <a:pt x="2688" y="1306"/>
                  </a:lnTo>
                  <a:lnTo>
                    <a:pt x="2651" y="1324"/>
                  </a:lnTo>
                  <a:lnTo>
                    <a:pt x="2612" y="1341"/>
                  </a:lnTo>
                  <a:lnTo>
                    <a:pt x="2568" y="1360"/>
                  </a:lnTo>
                  <a:lnTo>
                    <a:pt x="2519" y="1380"/>
                  </a:lnTo>
                  <a:lnTo>
                    <a:pt x="2467" y="1399"/>
                  </a:lnTo>
                  <a:lnTo>
                    <a:pt x="2411" y="1419"/>
                  </a:lnTo>
                  <a:lnTo>
                    <a:pt x="2351" y="1438"/>
                  </a:lnTo>
                  <a:lnTo>
                    <a:pt x="2287" y="1458"/>
                  </a:lnTo>
                  <a:lnTo>
                    <a:pt x="2219" y="1477"/>
                  </a:lnTo>
                  <a:lnTo>
                    <a:pt x="2146" y="1494"/>
                  </a:lnTo>
                  <a:lnTo>
                    <a:pt x="2071" y="1510"/>
                  </a:lnTo>
                  <a:lnTo>
                    <a:pt x="1992" y="1525"/>
                  </a:lnTo>
                  <a:lnTo>
                    <a:pt x="1910" y="1539"/>
                  </a:lnTo>
                  <a:lnTo>
                    <a:pt x="1823" y="1550"/>
                  </a:lnTo>
                  <a:lnTo>
                    <a:pt x="1734" y="1559"/>
                  </a:lnTo>
                  <a:lnTo>
                    <a:pt x="1640" y="1567"/>
                  </a:lnTo>
                  <a:lnTo>
                    <a:pt x="1544" y="1571"/>
                  </a:lnTo>
                  <a:lnTo>
                    <a:pt x="1444" y="1572"/>
                  </a:lnTo>
                  <a:lnTo>
                    <a:pt x="1341" y="1571"/>
                  </a:lnTo>
                  <a:lnTo>
                    <a:pt x="1240" y="1566"/>
                  </a:lnTo>
                  <a:lnTo>
                    <a:pt x="1143" y="1558"/>
                  </a:lnTo>
                  <a:lnTo>
                    <a:pt x="1050" y="1548"/>
                  </a:lnTo>
                  <a:lnTo>
                    <a:pt x="962" y="1536"/>
                  </a:lnTo>
                  <a:lnTo>
                    <a:pt x="876" y="1522"/>
                  </a:lnTo>
                  <a:lnTo>
                    <a:pt x="795" y="1506"/>
                  </a:lnTo>
                  <a:lnTo>
                    <a:pt x="718" y="1488"/>
                  </a:lnTo>
                  <a:lnTo>
                    <a:pt x="645" y="1469"/>
                  </a:lnTo>
                  <a:lnTo>
                    <a:pt x="575" y="1450"/>
                  </a:lnTo>
                  <a:lnTo>
                    <a:pt x="510" y="1430"/>
                  </a:lnTo>
                  <a:lnTo>
                    <a:pt x="449" y="1409"/>
                  </a:lnTo>
                  <a:lnTo>
                    <a:pt x="392" y="1389"/>
                  </a:lnTo>
                  <a:lnTo>
                    <a:pt x="341" y="1368"/>
                  </a:lnTo>
                  <a:lnTo>
                    <a:pt x="293" y="1349"/>
                  </a:lnTo>
                  <a:lnTo>
                    <a:pt x="250" y="1330"/>
                  </a:lnTo>
                  <a:lnTo>
                    <a:pt x="211" y="1311"/>
                  </a:lnTo>
                  <a:lnTo>
                    <a:pt x="177" y="1295"/>
                  </a:lnTo>
                  <a:lnTo>
                    <a:pt x="148" y="1279"/>
                  </a:lnTo>
                  <a:lnTo>
                    <a:pt x="123" y="1266"/>
                  </a:lnTo>
                  <a:lnTo>
                    <a:pt x="103" y="1254"/>
                  </a:lnTo>
                  <a:lnTo>
                    <a:pt x="88" y="1246"/>
                  </a:lnTo>
                  <a:lnTo>
                    <a:pt x="77" y="1239"/>
                  </a:lnTo>
                  <a:lnTo>
                    <a:pt x="72" y="1236"/>
                  </a:lnTo>
                  <a:lnTo>
                    <a:pt x="57" y="1225"/>
                  </a:lnTo>
                  <a:lnTo>
                    <a:pt x="44" y="1209"/>
                  </a:lnTo>
                  <a:lnTo>
                    <a:pt x="36" y="1191"/>
                  </a:lnTo>
                  <a:lnTo>
                    <a:pt x="27" y="1164"/>
                  </a:lnTo>
                  <a:lnTo>
                    <a:pt x="20" y="1133"/>
                  </a:lnTo>
                  <a:lnTo>
                    <a:pt x="13" y="1098"/>
                  </a:lnTo>
                  <a:lnTo>
                    <a:pt x="8" y="1063"/>
                  </a:lnTo>
                  <a:lnTo>
                    <a:pt x="5" y="1028"/>
                  </a:lnTo>
                  <a:lnTo>
                    <a:pt x="3" y="994"/>
                  </a:lnTo>
                  <a:lnTo>
                    <a:pt x="1" y="961"/>
                  </a:lnTo>
                  <a:lnTo>
                    <a:pt x="0" y="932"/>
                  </a:lnTo>
                  <a:lnTo>
                    <a:pt x="0" y="907"/>
                  </a:lnTo>
                  <a:lnTo>
                    <a:pt x="0" y="887"/>
                  </a:lnTo>
                  <a:lnTo>
                    <a:pt x="0" y="873"/>
                  </a:lnTo>
                  <a:lnTo>
                    <a:pt x="0" y="871"/>
                  </a:lnTo>
                  <a:lnTo>
                    <a:pt x="1" y="854"/>
                  </a:lnTo>
                  <a:lnTo>
                    <a:pt x="1" y="832"/>
                  </a:lnTo>
                  <a:lnTo>
                    <a:pt x="2" y="807"/>
                  </a:lnTo>
                  <a:lnTo>
                    <a:pt x="4" y="780"/>
                  </a:lnTo>
                  <a:lnTo>
                    <a:pt x="6" y="751"/>
                  </a:lnTo>
                  <a:lnTo>
                    <a:pt x="9" y="721"/>
                  </a:lnTo>
                  <a:lnTo>
                    <a:pt x="13" y="689"/>
                  </a:lnTo>
                  <a:lnTo>
                    <a:pt x="20" y="657"/>
                  </a:lnTo>
                  <a:lnTo>
                    <a:pt x="27" y="624"/>
                  </a:lnTo>
                  <a:lnTo>
                    <a:pt x="36" y="590"/>
                  </a:lnTo>
                  <a:lnTo>
                    <a:pt x="48" y="557"/>
                  </a:lnTo>
                  <a:lnTo>
                    <a:pt x="61" y="523"/>
                  </a:lnTo>
                  <a:lnTo>
                    <a:pt x="76" y="491"/>
                  </a:lnTo>
                  <a:lnTo>
                    <a:pt x="95" y="459"/>
                  </a:lnTo>
                  <a:lnTo>
                    <a:pt x="117" y="428"/>
                  </a:lnTo>
                  <a:lnTo>
                    <a:pt x="142" y="399"/>
                  </a:lnTo>
                  <a:lnTo>
                    <a:pt x="169" y="371"/>
                  </a:lnTo>
                  <a:lnTo>
                    <a:pt x="200" y="345"/>
                  </a:lnTo>
                  <a:lnTo>
                    <a:pt x="237" y="322"/>
                  </a:lnTo>
                  <a:lnTo>
                    <a:pt x="276" y="302"/>
                  </a:lnTo>
                  <a:lnTo>
                    <a:pt x="319" y="285"/>
                  </a:lnTo>
                  <a:lnTo>
                    <a:pt x="322" y="284"/>
                  </a:lnTo>
                  <a:lnTo>
                    <a:pt x="326" y="283"/>
                  </a:lnTo>
                  <a:lnTo>
                    <a:pt x="379" y="269"/>
                  </a:lnTo>
                  <a:lnTo>
                    <a:pt x="430" y="252"/>
                  </a:lnTo>
                  <a:lnTo>
                    <a:pt x="479" y="236"/>
                  </a:lnTo>
                  <a:lnTo>
                    <a:pt x="528" y="217"/>
                  </a:lnTo>
                  <a:lnTo>
                    <a:pt x="574" y="197"/>
                  </a:lnTo>
                  <a:lnTo>
                    <a:pt x="619" y="179"/>
                  </a:lnTo>
                  <a:lnTo>
                    <a:pt x="660" y="159"/>
                  </a:lnTo>
                  <a:lnTo>
                    <a:pt x="699" y="140"/>
                  </a:lnTo>
                  <a:lnTo>
                    <a:pt x="736" y="120"/>
                  </a:lnTo>
                  <a:lnTo>
                    <a:pt x="769" y="102"/>
                  </a:lnTo>
                  <a:lnTo>
                    <a:pt x="800" y="85"/>
                  </a:lnTo>
                  <a:lnTo>
                    <a:pt x="827" y="69"/>
                  </a:lnTo>
                  <a:lnTo>
                    <a:pt x="851" y="55"/>
                  </a:lnTo>
                  <a:lnTo>
                    <a:pt x="872" y="42"/>
                  </a:lnTo>
                  <a:lnTo>
                    <a:pt x="887" y="32"/>
                  </a:lnTo>
                  <a:lnTo>
                    <a:pt x="900" y="24"/>
                  </a:lnTo>
                  <a:lnTo>
                    <a:pt x="907" y="19"/>
                  </a:lnTo>
                  <a:lnTo>
                    <a:pt x="910" y="17"/>
                  </a:lnTo>
                  <a:lnTo>
                    <a:pt x="929" y="6"/>
                  </a:lnTo>
                  <a:lnTo>
                    <a:pt x="949" y="1"/>
                  </a:lnTo>
                  <a:lnTo>
                    <a:pt x="9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33" name="Group 20"/>
          <p:cNvGrpSpPr/>
          <p:nvPr/>
        </p:nvGrpSpPr>
        <p:grpSpPr>
          <a:xfrm>
            <a:off x="8632411" y="4451562"/>
            <a:ext cx="305472" cy="381556"/>
            <a:chOff x="2611438" y="2698750"/>
            <a:chExt cx="427038" cy="533400"/>
          </a:xfrm>
          <a:solidFill>
            <a:srgbClr val="414955"/>
          </a:solidFill>
        </p:grpSpPr>
        <p:sp>
          <p:nvSpPr>
            <p:cNvPr id="34" name="Freeform 126"/>
            <p:cNvSpPr>
              <a:spLocks noEditPoints="1"/>
            </p:cNvSpPr>
            <p:nvPr/>
          </p:nvSpPr>
          <p:spPr bwMode="auto">
            <a:xfrm>
              <a:off x="2611438" y="2698750"/>
              <a:ext cx="427038" cy="533400"/>
            </a:xfrm>
            <a:custGeom>
              <a:avLst/>
              <a:gdLst>
                <a:gd name="T0" fmla="*/ 1093 w 2693"/>
                <a:gd name="T1" fmla="*/ 218 h 3358"/>
                <a:gd name="T2" fmla="*/ 787 w 2693"/>
                <a:gd name="T3" fmla="*/ 335 h 3358"/>
                <a:gd name="T4" fmla="*/ 530 w 2693"/>
                <a:gd name="T5" fmla="*/ 529 h 3358"/>
                <a:gd name="T6" fmla="*/ 335 w 2693"/>
                <a:gd name="T7" fmla="*/ 786 h 3358"/>
                <a:gd name="T8" fmla="*/ 218 w 2693"/>
                <a:gd name="T9" fmla="*/ 1093 h 3358"/>
                <a:gd name="T10" fmla="*/ 193 w 2693"/>
                <a:gd name="T11" fmla="*/ 1420 h 3358"/>
                <a:gd name="T12" fmla="*/ 212 w 2693"/>
                <a:gd name="T13" fmla="*/ 1569 h 3358"/>
                <a:gd name="T14" fmla="*/ 218 w 2693"/>
                <a:gd name="T15" fmla="*/ 1600 h 3358"/>
                <a:gd name="T16" fmla="*/ 297 w 2693"/>
                <a:gd name="T17" fmla="*/ 1831 h 3358"/>
                <a:gd name="T18" fmla="*/ 323 w 2693"/>
                <a:gd name="T19" fmla="*/ 1891 h 3358"/>
                <a:gd name="T20" fmla="*/ 459 w 2693"/>
                <a:gd name="T21" fmla="*/ 2149 h 3358"/>
                <a:gd name="T22" fmla="*/ 666 w 2693"/>
                <a:gd name="T23" fmla="*/ 2449 h 3358"/>
                <a:gd name="T24" fmla="*/ 956 w 2693"/>
                <a:gd name="T25" fmla="*/ 2783 h 3358"/>
                <a:gd name="T26" fmla="*/ 1345 w 2693"/>
                <a:gd name="T27" fmla="*/ 3140 h 3358"/>
                <a:gd name="T28" fmla="*/ 1735 w 2693"/>
                <a:gd name="T29" fmla="*/ 2783 h 3358"/>
                <a:gd name="T30" fmla="*/ 2025 w 2693"/>
                <a:gd name="T31" fmla="*/ 2449 h 3358"/>
                <a:gd name="T32" fmla="*/ 2232 w 2693"/>
                <a:gd name="T33" fmla="*/ 2149 h 3358"/>
                <a:gd name="T34" fmla="*/ 2368 w 2693"/>
                <a:gd name="T35" fmla="*/ 1891 h 3358"/>
                <a:gd name="T36" fmla="*/ 2395 w 2693"/>
                <a:gd name="T37" fmla="*/ 1831 h 3358"/>
                <a:gd name="T38" fmla="*/ 2473 w 2693"/>
                <a:gd name="T39" fmla="*/ 1600 h 3358"/>
                <a:gd name="T40" fmla="*/ 2479 w 2693"/>
                <a:gd name="T41" fmla="*/ 1568 h 3358"/>
                <a:gd name="T42" fmla="*/ 2501 w 2693"/>
                <a:gd name="T43" fmla="*/ 1346 h 3358"/>
                <a:gd name="T44" fmla="*/ 2452 w 2693"/>
                <a:gd name="T45" fmla="*/ 1012 h 3358"/>
                <a:gd name="T46" fmla="*/ 2315 w 2693"/>
                <a:gd name="T47" fmla="*/ 717 h 3358"/>
                <a:gd name="T48" fmla="*/ 2103 w 2693"/>
                <a:gd name="T49" fmla="*/ 474 h 3358"/>
                <a:gd name="T50" fmla="*/ 1832 w 2693"/>
                <a:gd name="T51" fmla="*/ 297 h 3358"/>
                <a:gd name="T52" fmla="*/ 1516 w 2693"/>
                <a:gd name="T53" fmla="*/ 202 h 3358"/>
                <a:gd name="T54" fmla="*/ 1437 w 2693"/>
                <a:gd name="T55" fmla="*/ 3 h 3358"/>
                <a:gd name="T56" fmla="*/ 1787 w 2693"/>
                <a:gd name="T57" fmla="*/ 75 h 3358"/>
                <a:gd name="T58" fmla="*/ 2098 w 2693"/>
                <a:gd name="T59" fmla="*/ 231 h 3358"/>
                <a:gd name="T60" fmla="*/ 2356 w 2693"/>
                <a:gd name="T61" fmla="*/ 458 h 3358"/>
                <a:gd name="T62" fmla="*/ 2549 w 2693"/>
                <a:gd name="T63" fmla="*/ 744 h 3358"/>
                <a:gd name="T64" fmla="*/ 2664 w 2693"/>
                <a:gd name="T65" fmla="*/ 1075 h 3358"/>
                <a:gd name="T66" fmla="*/ 2690 w 2693"/>
                <a:gd name="T67" fmla="*/ 1431 h 3358"/>
                <a:gd name="T68" fmla="*/ 2666 w 2693"/>
                <a:gd name="T69" fmla="*/ 1614 h 3358"/>
                <a:gd name="T70" fmla="*/ 2621 w 2693"/>
                <a:gd name="T71" fmla="*/ 1779 h 3358"/>
                <a:gd name="T72" fmla="*/ 2514 w 2693"/>
                <a:gd name="T73" fmla="*/ 2030 h 3358"/>
                <a:gd name="T74" fmla="*/ 2359 w 2693"/>
                <a:gd name="T75" fmla="*/ 2307 h 3358"/>
                <a:gd name="T76" fmla="*/ 2131 w 2693"/>
                <a:gd name="T77" fmla="*/ 2623 h 3358"/>
                <a:gd name="T78" fmla="*/ 1818 w 2693"/>
                <a:gd name="T79" fmla="*/ 2970 h 3358"/>
                <a:gd name="T80" fmla="*/ 1407 w 2693"/>
                <a:gd name="T81" fmla="*/ 3337 h 3358"/>
                <a:gd name="T82" fmla="*/ 1325 w 2693"/>
                <a:gd name="T83" fmla="*/ 3356 h 3358"/>
                <a:gd name="T84" fmla="*/ 1068 w 2693"/>
                <a:gd name="T85" fmla="*/ 3152 h 3358"/>
                <a:gd name="T86" fmla="*/ 706 w 2693"/>
                <a:gd name="T87" fmla="*/ 2793 h 3358"/>
                <a:gd name="T88" fmla="*/ 438 w 2693"/>
                <a:gd name="T89" fmla="*/ 2460 h 3358"/>
                <a:gd name="T90" fmla="*/ 248 w 2693"/>
                <a:gd name="T91" fmla="*/ 2163 h 3358"/>
                <a:gd name="T92" fmla="*/ 123 w 2693"/>
                <a:gd name="T93" fmla="*/ 1910 h 3358"/>
                <a:gd name="T94" fmla="*/ 34 w 2693"/>
                <a:gd name="T95" fmla="*/ 1644 h 3358"/>
                <a:gd name="T96" fmla="*/ 24 w 2693"/>
                <a:gd name="T97" fmla="*/ 1599 h 3358"/>
                <a:gd name="T98" fmla="*/ 3 w 2693"/>
                <a:gd name="T99" fmla="*/ 1254 h 3358"/>
                <a:gd name="T100" fmla="*/ 74 w 2693"/>
                <a:gd name="T101" fmla="*/ 905 h 3358"/>
                <a:gd name="T102" fmla="*/ 231 w 2693"/>
                <a:gd name="T103" fmla="*/ 594 h 3358"/>
                <a:gd name="T104" fmla="*/ 457 w 2693"/>
                <a:gd name="T105" fmla="*/ 336 h 3358"/>
                <a:gd name="T106" fmla="*/ 743 w 2693"/>
                <a:gd name="T107" fmla="*/ 143 h 3358"/>
                <a:gd name="T108" fmla="*/ 1075 w 2693"/>
                <a:gd name="T109" fmla="*/ 28 h 3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693" h="3358">
                  <a:moveTo>
                    <a:pt x="1345" y="190"/>
                  </a:moveTo>
                  <a:lnTo>
                    <a:pt x="1260" y="193"/>
                  </a:lnTo>
                  <a:lnTo>
                    <a:pt x="1175" y="202"/>
                  </a:lnTo>
                  <a:lnTo>
                    <a:pt x="1093" y="218"/>
                  </a:lnTo>
                  <a:lnTo>
                    <a:pt x="1013" y="239"/>
                  </a:lnTo>
                  <a:lnTo>
                    <a:pt x="935" y="266"/>
                  </a:lnTo>
                  <a:lnTo>
                    <a:pt x="859" y="297"/>
                  </a:lnTo>
                  <a:lnTo>
                    <a:pt x="787" y="335"/>
                  </a:lnTo>
                  <a:lnTo>
                    <a:pt x="718" y="377"/>
                  </a:lnTo>
                  <a:lnTo>
                    <a:pt x="651" y="423"/>
                  </a:lnTo>
                  <a:lnTo>
                    <a:pt x="588" y="474"/>
                  </a:lnTo>
                  <a:lnTo>
                    <a:pt x="530" y="529"/>
                  </a:lnTo>
                  <a:lnTo>
                    <a:pt x="475" y="588"/>
                  </a:lnTo>
                  <a:lnTo>
                    <a:pt x="424" y="651"/>
                  </a:lnTo>
                  <a:lnTo>
                    <a:pt x="377" y="717"/>
                  </a:lnTo>
                  <a:lnTo>
                    <a:pt x="335" y="786"/>
                  </a:lnTo>
                  <a:lnTo>
                    <a:pt x="298" y="859"/>
                  </a:lnTo>
                  <a:lnTo>
                    <a:pt x="266" y="934"/>
                  </a:lnTo>
                  <a:lnTo>
                    <a:pt x="240" y="1012"/>
                  </a:lnTo>
                  <a:lnTo>
                    <a:pt x="218" y="1093"/>
                  </a:lnTo>
                  <a:lnTo>
                    <a:pt x="203" y="1175"/>
                  </a:lnTo>
                  <a:lnTo>
                    <a:pt x="194" y="1259"/>
                  </a:lnTo>
                  <a:lnTo>
                    <a:pt x="191" y="1346"/>
                  </a:lnTo>
                  <a:lnTo>
                    <a:pt x="193" y="1420"/>
                  </a:lnTo>
                  <a:lnTo>
                    <a:pt x="200" y="1493"/>
                  </a:lnTo>
                  <a:lnTo>
                    <a:pt x="211" y="1566"/>
                  </a:lnTo>
                  <a:lnTo>
                    <a:pt x="211" y="1568"/>
                  </a:lnTo>
                  <a:lnTo>
                    <a:pt x="212" y="1569"/>
                  </a:lnTo>
                  <a:lnTo>
                    <a:pt x="212" y="1571"/>
                  </a:lnTo>
                  <a:lnTo>
                    <a:pt x="213" y="1576"/>
                  </a:lnTo>
                  <a:lnTo>
                    <a:pt x="215" y="1586"/>
                  </a:lnTo>
                  <a:lnTo>
                    <a:pt x="218" y="1600"/>
                  </a:lnTo>
                  <a:lnTo>
                    <a:pt x="218" y="1602"/>
                  </a:lnTo>
                  <a:lnTo>
                    <a:pt x="240" y="1680"/>
                  </a:lnTo>
                  <a:lnTo>
                    <a:pt x="265" y="1757"/>
                  </a:lnTo>
                  <a:lnTo>
                    <a:pt x="297" y="1831"/>
                  </a:lnTo>
                  <a:lnTo>
                    <a:pt x="297" y="1832"/>
                  </a:lnTo>
                  <a:lnTo>
                    <a:pt x="297" y="1833"/>
                  </a:lnTo>
                  <a:lnTo>
                    <a:pt x="298" y="1834"/>
                  </a:lnTo>
                  <a:lnTo>
                    <a:pt x="323" y="1891"/>
                  </a:lnTo>
                  <a:lnTo>
                    <a:pt x="351" y="1951"/>
                  </a:lnTo>
                  <a:lnTo>
                    <a:pt x="384" y="2014"/>
                  </a:lnTo>
                  <a:lnTo>
                    <a:pt x="420" y="2080"/>
                  </a:lnTo>
                  <a:lnTo>
                    <a:pt x="459" y="2149"/>
                  </a:lnTo>
                  <a:lnTo>
                    <a:pt x="504" y="2220"/>
                  </a:lnTo>
                  <a:lnTo>
                    <a:pt x="553" y="2295"/>
                  </a:lnTo>
                  <a:lnTo>
                    <a:pt x="607" y="2371"/>
                  </a:lnTo>
                  <a:lnTo>
                    <a:pt x="666" y="2449"/>
                  </a:lnTo>
                  <a:lnTo>
                    <a:pt x="730" y="2531"/>
                  </a:lnTo>
                  <a:lnTo>
                    <a:pt x="800" y="2612"/>
                  </a:lnTo>
                  <a:lnTo>
                    <a:pt x="876" y="2697"/>
                  </a:lnTo>
                  <a:lnTo>
                    <a:pt x="956" y="2783"/>
                  </a:lnTo>
                  <a:lnTo>
                    <a:pt x="1044" y="2871"/>
                  </a:lnTo>
                  <a:lnTo>
                    <a:pt x="1138" y="2960"/>
                  </a:lnTo>
                  <a:lnTo>
                    <a:pt x="1238" y="3049"/>
                  </a:lnTo>
                  <a:lnTo>
                    <a:pt x="1345" y="3140"/>
                  </a:lnTo>
                  <a:lnTo>
                    <a:pt x="1453" y="3049"/>
                  </a:lnTo>
                  <a:lnTo>
                    <a:pt x="1554" y="2960"/>
                  </a:lnTo>
                  <a:lnTo>
                    <a:pt x="1648" y="2871"/>
                  </a:lnTo>
                  <a:lnTo>
                    <a:pt x="1735" y="2783"/>
                  </a:lnTo>
                  <a:lnTo>
                    <a:pt x="1816" y="2697"/>
                  </a:lnTo>
                  <a:lnTo>
                    <a:pt x="1892" y="2612"/>
                  </a:lnTo>
                  <a:lnTo>
                    <a:pt x="1961" y="2531"/>
                  </a:lnTo>
                  <a:lnTo>
                    <a:pt x="2025" y="2449"/>
                  </a:lnTo>
                  <a:lnTo>
                    <a:pt x="2084" y="2371"/>
                  </a:lnTo>
                  <a:lnTo>
                    <a:pt x="2139" y="2295"/>
                  </a:lnTo>
                  <a:lnTo>
                    <a:pt x="2188" y="2220"/>
                  </a:lnTo>
                  <a:lnTo>
                    <a:pt x="2232" y="2149"/>
                  </a:lnTo>
                  <a:lnTo>
                    <a:pt x="2272" y="2080"/>
                  </a:lnTo>
                  <a:lnTo>
                    <a:pt x="2308" y="2014"/>
                  </a:lnTo>
                  <a:lnTo>
                    <a:pt x="2341" y="1951"/>
                  </a:lnTo>
                  <a:lnTo>
                    <a:pt x="2368" y="1891"/>
                  </a:lnTo>
                  <a:lnTo>
                    <a:pt x="2394" y="1834"/>
                  </a:lnTo>
                  <a:lnTo>
                    <a:pt x="2394" y="1833"/>
                  </a:lnTo>
                  <a:lnTo>
                    <a:pt x="2395" y="1832"/>
                  </a:lnTo>
                  <a:lnTo>
                    <a:pt x="2395" y="1831"/>
                  </a:lnTo>
                  <a:lnTo>
                    <a:pt x="2426" y="1757"/>
                  </a:lnTo>
                  <a:lnTo>
                    <a:pt x="2453" y="1680"/>
                  </a:lnTo>
                  <a:lnTo>
                    <a:pt x="2473" y="1602"/>
                  </a:lnTo>
                  <a:lnTo>
                    <a:pt x="2473" y="1600"/>
                  </a:lnTo>
                  <a:lnTo>
                    <a:pt x="2476" y="1586"/>
                  </a:lnTo>
                  <a:lnTo>
                    <a:pt x="2478" y="1576"/>
                  </a:lnTo>
                  <a:lnTo>
                    <a:pt x="2479" y="1571"/>
                  </a:lnTo>
                  <a:lnTo>
                    <a:pt x="2479" y="1568"/>
                  </a:lnTo>
                  <a:lnTo>
                    <a:pt x="2481" y="1566"/>
                  </a:lnTo>
                  <a:lnTo>
                    <a:pt x="2492" y="1494"/>
                  </a:lnTo>
                  <a:lnTo>
                    <a:pt x="2499" y="1420"/>
                  </a:lnTo>
                  <a:lnTo>
                    <a:pt x="2501" y="1346"/>
                  </a:lnTo>
                  <a:lnTo>
                    <a:pt x="2498" y="1259"/>
                  </a:lnTo>
                  <a:lnTo>
                    <a:pt x="2489" y="1175"/>
                  </a:lnTo>
                  <a:lnTo>
                    <a:pt x="2473" y="1093"/>
                  </a:lnTo>
                  <a:lnTo>
                    <a:pt x="2452" y="1012"/>
                  </a:lnTo>
                  <a:lnTo>
                    <a:pt x="2425" y="934"/>
                  </a:lnTo>
                  <a:lnTo>
                    <a:pt x="2394" y="859"/>
                  </a:lnTo>
                  <a:lnTo>
                    <a:pt x="2357" y="786"/>
                  </a:lnTo>
                  <a:lnTo>
                    <a:pt x="2315" y="717"/>
                  </a:lnTo>
                  <a:lnTo>
                    <a:pt x="2268" y="651"/>
                  </a:lnTo>
                  <a:lnTo>
                    <a:pt x="2217" y="588"/>
                  </a:lnTo>
                  <a:lnTo>
                    <a:pt x="2162" y="529"/>
                  </a:lnTo>
                  <a:lnTo>
                    <a:pt x="2103" y="474"/>
                  </a:lnTo>
                  <a:lnTo>
                    <a:pt x="2041" y="423"/>
                  </a:lnTo>
                  <a:lnTo>
                    <a:pt x="1974" y="377"/>
                  </a:lnTo>
                  <a:lnTo>
                    <a:pt x="1905" y="335"/>
                  </a:lnTo>
                  <a:lnTo>
                    <a:pt x="1832" y="297"/>
                  </a:lnTo>
                  <a:lnTo>
                    <a:pt x="1757" y="266"/>
                  </a:lnTo>
                  <a:lnTo>
                    <a:pt x="1679" y="239"/>
                  </a:lnTo>
                  <a:lnTo>
                    <a:pt x="1599" y="218"/>
                  </a:lnTo>
                  <a:lnTo>
                    <a:pt x="1516" y="202"/>
                  </a:lnTo>
                  <a:lnTo>
                    <a:pt x="1432" y="193"/>
                  </a:lnTo>
                  <a:lnTo>
                    <a:pt x="1345" y="190"/>
                  </a:lnTo>
                  <a:close/>
                  <a:moveTo>
                    <a:pt x="1345" y="0"/>
                  </a:moveTo>
                  <a:lnTo>
                    <a:pt x="1437" y="3"/>
                  </a:lnTo>
                  <a:lnTo>
                    <a:pt x="1528" y="13"/>
                  </a:lnTo>
                  <a:lnTo>
                    <a:pt x="1617" y="28"/>
                  </a:lnTo>
                  <a:lnTo>
                    <a:pt x="1703" y="49"/>
                  </a:lnTo>
                  <a:lnTo>
                    <a:pt x="1787" y="75"/>
                  </a:lnTo>
                  <a:lnTo>
                    <a:pt x="1869" y="106"/>
                  </a:lnTo>
                  <a:lnTo>
                    <a:pt x="1948" y="143"/>
                  </a:lnTo>
                  <a:lnTo>
                    <a:pt x="2024" y="185"/>
                  </a:lnTo>
                  <a:lnTo>
                    <a:pt x="2098" y="231"/>
                  </a:lnTo>
                  <a:lnTo>
                    <a:pt x="2167" y="281"/>
                  </a:lnTo>
                  <a:lnTo>
                    <a:pt x="2233" y="336"/>
                  </a:lnTo>
                  <a:lnTo>
                    <a:pt x="2297" y="395"/>
                  </a:lnTo>
                  <a:lnTo>
                    <a:pt x="2356" y="458"/>
                  </a:lnTo>
                  <a:lnTo>
                    <a:pt x="2411" y="525"/>
                  </a:lnTo>
                  <a:lnTo>
                    <a:pt x="2461" y="594"/>
                  </a:lnTo>
                  <a:lnTo>
                    <a:pt x="2507" y="668"/>
                  </a:lnTo>
                  <a:lnTo>
                    <a:pt x="2549" y="744"/>
                  </a:lnTo>
                  <a:lnTo>
                    <a:pt x="2586" y="823"/>
                  </a:lnTo>
                  <a:lnTo>
                    <a:pt x="2617" y="905"/>
                  </a:lnTo>
                  <a:lnTo>
                    <a:pt x="2644" y="989"/>
                  </a:lnTo>
                  <a:lnTo>
                    <a:pt x="2664" y="1075"/>
                  </a:lnTo>
                  <a:lnTo>
                    <a:pt x="2680" y="1164"/>
                  </a:lnTo>
                  <a:lnTo>
                    <a:pt x="2689" y="1254"/>
                  </a:lnTo>
                  <a:lnTo>
                    <a:pt x="2693" y="1346"/>
                  </a:lnTo>
                  <a:lnTo>
                    <a:pt x="2690" y="1431"/>
                  </a:lnTo>
                  <a:lnTo>
                    <a:pt x="2682" y="1516"/>
                  </a:lnTo>
                  <a:lnTo>
                    <a:pt x="2668" y="1599"/>
                  </a:lnTo>
                  <a:lnTo>
                    <a:pt x="2667" y="1604"/>
                  </a:lnTo>
                  <a:lnTo>
                    <a:pt x="2666" y="1614"/>
                  </a:lnTo>
                  <a:lnTo>
                    <a:pt x="2663" y="1627"/>
                  </a:lnTo>
                  <a:lnTo>
                    <a:pt x="2659" y="1644"/>
                  </a:lnTo>
                  <a:lnTo>
                    <a:pt x="2642" y="1713"/>
                  </a:lnTo>
                  <a:lnTo>
                    <a:pt x="2621" y="1779"/>
                  </a:lnTo>
                  <a:lnTo>
                    <a:pt x="2597" y="1845"/>
                  </a:lnTo>
                  <a:lnTo>
                    <a:pt x="2569" y="1910"/>
                  </a:lnTo>
                  <a:lnTo>
                    <a:pt x="2544" y="1968"/>
                  </a:lnTo>
                  <a:lnTo>
                    <a:pt x="2514" y="2030"/>
                  </a:lnTo>
                  <a:lnTo>
                    <a:pt x="2482" y="2095"/>
                  </a:lnTo>
                  <a:lnTo>
                    <a:pt x="2445" y="2163"/>
                  </a:lnTo>
                  <a:lnTo>
                    <a:pt x="2404" y="2233"/>
                  </a:lnTo>
                  <a:lnTo>
                    <a:pt x="2359" y="2307"/>
                  </a:lnTo>
                  <a:lnTo>
                    <a:pt x="2309" y="2383"/>
                  </a:lnTo>
                  <a:lnTo>
                    <a:pt x="2255" y="2460"/>
                  </a:lnTo>
                  <a:lnTo>
                    <a:pt x="2196" y="2541"/>
                  </a:lnTo>
                  <a:lnTo>
                    <a:pt x="2131" y="2623"/>
                  </a:lnTo>
                  <a:lnTo>
                    <a:pt x="2061" y="2707"/>
                  </a:lnTo>
                  <a:lnTo>
                    <a:pt x="1986" y="2793"/>
                  </a:lnTo>
                  <a:lnTo>
                    <a:pt x="1905" y="2881"/>
                  </a:lnTo>
                  <a:lnTo>
                    <a:pt x="1818" y="2970"/>
                  </a:lnTo>
                  <a:lnTo>
                    <a:pt x="1725" y="3060"/>
                  </a:lnTo>
                  <a:lnTo>
                    <a:pt x="1625" y="3152"/>
                  </a:lnTo>
                  <a:lnTo>
                    <a:pt x="1519" y="3243"/>
                  </a:lnTo>
                  <a:lnTo>
                    <a:pt x="1407" y="3337"/>
                  </a:lnTo>
                  <a:lnTo>
                    <a:pt x="1387" y="3349"/>
                  </a:lnTo>
                  <a:lnTo>
                    <a:pt x="1368" y="3356"/>
                  </a:lnTo>
                  <a:lnTo>
                    <a:pt x="1346" y="3358"/>
                  </a:lnTo>
                  <a:lnTo>
                    <a:pt x="1325" y="3356"/>
                  </a:lnTo>
                  <a:lnTo>
                    <a:pt x="1306" y="3349"/>
                  </a:lnTo>
                  <a:lnTo>
                    <a:pt x="1286" y="3337"/>
                  </a:lnTo>
                  <a:lnTo>
                    <a:pt x="1174" y="3243"/>
                  </a:lnTo>
                  <a:lnTo>
                    <a:pt x="1068" y="3152"/>
                  </a:lnTo>
                  <a:lnTo>
                    <a:pt x="968" y="3060"/>
                  </a:lnTo>
                  <a:lnTo>
                    <a:pt x="875" y="2970"/>
                  </a:lnTo>
                  <a:lnTo>
                    <a:pt x="787" y="2881"/>
                  </a:lnTo>
                  <a:lnTo>
                    <a:pt x="706" y="2793"/>
                  </a:lnTo>
                  <a:lnTo>
                    <a:pt x="631" y="2707"/>
                  </a:lnTo>
                  <a:lnTo>
                    <a:pt x="561" y="2623"/>
                  </a:lnTo>
                  <a:lnTo>
                    <a:pt x="497" y="2541"/>
                  </a:lnTo>
                  <a:lnTo>
                    <a:pt x="438" y="2460"/>
                  </a:lnTo>
                  <a:lnTo>
                    <a:pt x="384" y="2383"/>
                  </a:lnTo>
                  <a:lnTo>
                    <a:pt x="334" y="2307"/>
                  </a:lnTo>
                  <a:lnTo>
                    <a:pt x="289" y="2233"/>
                  </a:lnTo>
                  <a:lnTo>
                    <a:pt x="248" y="2163"/>
                  </a:lnTo>
                  <a:lnTo>
                    <a:pt x="211" y="2095"/>
                  </a:lnTo>
                  <a:lnTo>
                    <a:pt x="179" y="2030"/>
                  </a:lnTo>
                  <a:lnTo>
                    <a:pt x="149" y="1968"/>
                  </a:lnTo>
                  <a:lnTo>
                    <a:pt x="123" y="1910"/>
                  </a:lnTo>
                  <a:lnTo>
                    <a:pt x="96" y="1845"/>
                  </a:lnTo>
                  <a:lnTo>
                    <a:pt x="71" y="1779"/>
                  </a:lnTo>
                  <a:lnTo>
                    <a:pt x="51" y="1712"/>
                  </a:lnTo>
                  <a:lnTo>
                    <a:pt x="34" y="1644"/>
                  </a:lnTo>
                  <a:lnTo>
                    <a:pt x="30" y="1627"/>
                  </a:lnTo>
                  <a:lnTo>
                    <a:pt x="28" y="1614"/>
                  </a:lnTo>
                  <a:lnTo>
                    <a:pt x="25" y="1604"/>
                  </a:lnTo>
                  <a:lnTo>
                    <a:pt x="24" y="1599"/>
                  </a:lnTo>
                  <a:lnTo>
                    <a:pt x="11" y="1516"/>
                  </a:lnTo>
                  <a:lnTo>
                    <a:pt x="3" y="1431"/>
                  </a:lnTo>
                  <a:lnTo>
                    <a:pt x="0" y="1346"/>
                  </a:lnTo>
                  <a:lnTo>
                    <a:pt x="3" y="1254"/>
                  </a:lnTo>
                  <a:lnTo>
                    <a:pt x="12" y="1164"/>
                  </a:lnTo>
                  <a:lnTo>
                    <a:pt x="28" y="1075"/>
                  </a:lnTo>
                  <a:lnTo>
                    <a:pt x="49" y="989"/>
                  </a:lnTo>
                  <a:lnTo>
                    <a:pt x="74" y="905"/>
                  </a:lnTo>
                  <a:lnTo>
                    <a:pt x="106" y="823"/>
                  </a:lnTo>
                  <a:lnTo>
                    <a:pt x="143" y="744"/>
                  </a:lnTo>
                  <a:lnTo>
                    <a:pt x="185" y="668"/>
                  </a:lnTo>
                  <a:lnTo>
                    <a:pt x="231" y="594"/>
                  </a:lnTo>
                  <a:lnTo>
                    <a:pt x="281" y="525"/>
                  </a:lnTo>
                  <a:lnTo>
                    <a:pt x="336" y="458"/>
                  </a:lnTo>
                  <a:lnTo>
                    <a:pt x="395" y="395"/>
                  </a:lnTo>
                  <a:lnTo>
                    <a:pt x="457" y="336"/>
                  </a:lnTo>
                  <a:lnTo>
                    <a:pt x="525" y="281"/>
                  </a:lnTo>
                  <a:lnTo>
                    <a:pt x="594" y="231"/>
                  </a:lnTo>
                  <a:lnTo>
                    <a:pt x="668" y="185"/>
                  </a:lnTo>
                  <a:lnTo>
                    <a:pt x="743" y="143"/>
                  </a:lnTo>
                  <a:lnTo>
                    <a:pt x="823" y="106"/>
                  </a:lnTo>
                  <a:lnTo>
                    <a:pt x="904" y="75"/>
                  </a:lnTo>
                  <a:lnTo>
                    <a:pt x="988" y="49"/>
                  </a:lnTo>
                  <a:lnTo>
                    <a:pt x="1075" y="28"/>
                  </a:lnTo>
                  <a:lnTo>
                    <a:pt x="1164" y="13"/>
                  </a:lnTo>
                  <a:lnTo>
                    <a:pt x="1254" y="3"/>
                  </a:lnTo>
                  <a:lnTo>
                    <a:pt x="13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35" name="Freeform 127"/>
            <p:cNvSpPr>
              <a:spLocks noEditPoints="1"/>
            </p:cNvSpPr>
            <p:nvPr/>
          </p:nvSpPr>
          <p:spPr bwMode="auto">
            <a:xfrm>
              <a:off x="2689226" y="2779713"/>
              <a:ext cx="271463" cy="271463"/>
            </a:xfrm>
            <a:custGeom>
              <a:avLst/>
              <a:gdLst>
                <a:gd name="T0" fmla="*/ 728 w 1708"/>
                <a:gd name="T1" fmla="*/ 202 h 1709"/>
                <a:gd name="T2" fmla="*/ 554 w 1708"/>
                <a:gd name="T3" fmla="*/ 261 h 1709"/>
                <a:gd name="T4" fmla="*/ 406 w 1708"/>
                <a:gd name="T5" fmla="*/ 364 h 1709"/>
                <a:gd name="T6" fmla="*/ 291 w 1708"/>
                <a:gd name="T7" fmla="*/ 502 h 1709"/>
                <a:gd name="T8" fmla="*/ 216 w 1708"/>
                <a:gd name="T9" fmla="*/ 668 h 1709"/>
                <a:gd name="T10" fmla="*/ 190 w 1708"/>
                <a:gd name="T11" fmla="*/ 854 h 1709"/>
                <a:gd name="T12" fmla="*/ 216 w 1708"/>
                <a:gd name="T13" fmla="*/ 1040 h 1709"/>
                <a:gd name="T14" fmla="*/ 291 w 1708"/>
                <a:gd name="T15" fmla="*/ 1207 h 1709"/>
                <a:gd name="T16" fmla="*/ 406 w 1708"/>
                <a:gd name="T17" fmla="*/ 1345 h 1709"/>
                <a:gd name="T18" fmla="*/ 554 w 1708"/>
                <a:gd name="T19" fmla="*/ 1447 h 1709"/>
                <a:gd name="T20" fmla="*/ 728 w 1708"/>
                <a:gd name="T21" fmla="*/ 1507 h 1709"/>
                <a:gd name="T22" fmla="*/ 918 w 1708"/>
                <a:gd name="T23" fmla="*/ 1516 h 1709"/>
                <a:gd name="T24" fmla="*/ 1098 w 1708"/>
                <a:gd name="T25" fmla="*/ 1472 h 1709"/>
                <a:gd name="T26" fmla="*/ 1256 w 1708"/>
                <a:gd name="T27" fmla="*/ 1383 h 1709"/>
                <a:gd name="T28" fmla="*/ 1382 w 1708"/>
                <a:gd name="T29" fmla="*/ 1256 h 1709"/>
                <a:gd name="T30" fmla="*/ 1472 w 1708"/>
                <a:gd name="T31" fmla="*/ 1098 h 1709"/>
                <a:gd name="T32" fmla="*/ 1515 w 1708"/>
                <a:gd name="T33" fmla="*/ 918 h 1709"/>
                <a:gd name="T34" fmla="*/ 1506 w 1708"/>
                <a:gd name="T35" fmla="*/ 728 h 1709"/>
                <a:gd name="T36" fmla="*/ 1446 w 1708"/>
                <a:gd name="T37" fmla="*/ 555 h 1709"/>
                <a:gd name="T38" fmla="*/ 1343 w 1708"/>
                <a:gd name="T39" fmla="*/ 406 h 1709"/>
                <a:gd name="T40" fmla="*/ 1206 w 1708"/>
                <a:gd name="T41" fmla="*/ 291 h 1709"/>
                <a:gd name="T42" fmla="*/ 1040 w 1708"/>
                <a:gd name="T43" fmla="*/ 216 h 1709"/>
                <a:gd name="T44" fmla="*/ 853 w 1708"/>
                <a:gd name="T45" fmla="*/ 190 h 1709"/>
                <a:gd name="T46" fmla="*/ 999 w 1708"/>
                <a:gd name="T47" fmla="*/ 12 h 1709"/>
                <a:gd name="T48" fmla="*/ 1201 w 1708"/>
                <a:gd name="T49" fmla="*/ 74 h 1709"/>
                <a:gd name="T50" fmla="*/ 1380 w 1708"/>
                <a:gd name="T51" fmla="*/ 181 h 1709"/>
                <a:gd name="T52" fmla="*/ 1526 w 1708"/>
                <a:gd name="T53" fmla="*/ 327 h 1709"/>
                <a:gd name="T54" fmla="*/ 1633 w 1708"/>
                <a:gd name="T55" fmla="*/ 506 h 1709"/>
                <a:gd name="T56" fmla="*/ 1696 w 1708"/>
                <a:gd name="T57" fmla="*/ 708 h 1709"/>
                <a:gd name="T58" fmla="*/ 1705 w 1708"/>
                <a:gd name="T59" fmla="*/ 928 h 1709"/>
                <a:gd name="T60" fmla="*/ 1660 w 1708"/>
                <a:gd name="T61" fmla="*/ 1137 h 1709"/>
                <a:gd name="T62" fmla="*/ 1567 w 1708"/>
                <a:gd name="T63" fmla="*/ 1324 h 1709"/>
                <a:gd name="T64" fmla="*/ 1432 w 1708"/>
                <a:gd name="T65" fmla="*/ 1482 h 1709"/>
                <a:gd name="T66" fmla="*/ 1265 w 1708"/>
                <a:gd name="T67" fmla="*/ 1603 h 1709"/>
                <a:gd name="T68" fmla="*/ 1069 w 1708"/>
                <a:gd name="T69" fmla="*/ 1682 h 1709"/>
                <a:gd name="T70" fmla="*/ 853 w 1708"/>
                <a:gd name="T71" fmla="*/ 1709 h 1709"/>
                <a:gd name="T72" fmla="*/ 638 w 1708"/>
                <a:gd name="T73" fmla="*/ 1682 h 1709"/>
                <a:gd name="T74" fmla="*/ 443 w 1708"/>
                <a:gd name="T75" fmla="*/ 1603 h 1709"/>
                <a:gd name="T76" fmla="*/ 275 w 1708"/>
                <a:gd name="T77" fmla="*/ 1482 h 1709"/>
                <a:gd name="T78" fmla="*/ 141 w 1708"/>
                <a:gd name="T79" fmla="*/ 1324 h 1709"/>
                <a:gd name="T80" fmla="*/ 48 w 1708"/>
                <a:gd name="T81" fmla="*/ 1137 h 1709"/>
                <a:gd name="T82" fmla="*/ 3 w 1708"/>
                <a:gd name="T83" fmla="*/ 928 h 1709"/>
                <a:gd name="T84" fmla="*/ 12 w 1708"/>
                <a:gd name="T85" fmla="*/ 708 h 1709"/>
                <a:gd name="T86" fmla="*/ 73 w 1708"/>
                <a:gd name="T87" fmla="*/ 506 h 1709"/>
                <a:gd name="T88" fmla="*/ 182 w 1708"/>
                <a:gd name="T89" fmla="*/ 327 h 1709"/>
                <a:gd name="T90" fmla="*/ 328 w 1708"/>
                <a:gd name="T91" fmla="*/ 181 h 1709"/>
                <a:gd name="T92" fmla="*/ 505 w 1708"/>
                <a:gd name="T93" fmla="*/ 74 h 1709"/>
                <a:gd name="T94" fmla="*/ 708 w 1708"/>
                <a:gd name="T95" fmla="*/ 12 h 1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708" h="1709">
                  <a:moveTo>
                    <a:pt x="853" y="190"/>
                  </a:moveTo>
                  <a:lnTo>
                    <a:pt x="790" y="193"/>
                  </a:lnTo>
                  <a:lnTo>
                    <a:pt x="728" y="202"/>
                  </a:lnTo>
                  <a:lnTo>
                    <a:pt x="668" y="216"/>
                  </a:lnTo>
                  <a:lnTo>
                    <a:pt x="609" y="237"/>
                  </a:lnTo>
                  <a:lnTo>
                    <a:pt x="554" y="261"/>
                  </a:lnTo>
                  <a:lnTo>
                    <a:pt x="501" y="291"/>
                  </a:lnTo>
                  <a:lnTo>
                    <a:pt x="452" y="325"/>
                  </a:lnTo>
                  <a:lnTo>
                    <a:pt x="406" y="364"/>
                  </a:lnTo>
                  <a:lnTo>
                    <a:pt x="363" y="406"/>
                  </a:lnTo>
                  <a:lnTo>
                    <a:pt x="326" y="453"/>
                  </a:lnTo>
                  <a:lnTo>
                    <a:pt x="291" y="502"/>
                  </a:lnTo>
                  <a:lnTo>
                    <a:pt x="261" y="555"/>
                  </a:lnTo>
                  <a:lnTo>
                    <a:pt x="236" y="610"/>
                  </a:lnTo>
                  <a:lnTo>
                    <a:pt x="216" y="668"/>
                  </a:lnTo>
                  <a:lnTo>
                    <a:pt x="201" y="728"/>
                  </a:lnTo>
                  <a:lnTo>
                    <a:pt x="193" y="790"/>
                  </a:lnTo>
                  <a:lnTo>
                    <a:pt x="190" y="854"/>
                  </a:lnTo>
                  <a:lnTo>
                    <a:pt x="193" y="918"/>
                  </a:lnTo>
                  <a:lnTo>
                    <a:pt x="201" y="980"/>
                  </a:lnTo>
                  <a:lnTo>
                    <a:pt x="216" y="1040"/>
                  </a:lnTo>
                  <a:lnTo>
                    <a:pt x="236" y="1098"/>
                  </a:lnTo>
                  <a:lnTo>
                    <a:pt x="261" y="1154"/>
                  </a:lnTo>
                  <a:lnTo>
                    <a:pt x="291" y="1207"/>
                  </a:lnTo>
                  <a:lnTo>
                    <a:pt x="325" y="1256"/>
                  </a:lnTo>
                  <a:lnTo>
                    <a:pt x="363" y="1302"/>
                  </a:lnTo>
                  <a:lnTo>
                    <a:pt x="406" y="1345"/>
                  </a:lnTo>
                  <a:lnTo>
                    <a:pt x="452" y="1383"/>
                  </a:lnTo>
                  <a:lnTo>
                    <a:pt x="501" y="1417"/>
                  </a:lnTo>
                  <a:lnTo>
                    <a:pt x="554" y="1447"/>
                  </a:lnTo>
                  <a:lnTo>
                    <a:pt x="609" y="1472"/>
                  </a:lnTo>
                  <a:lnTo>
                    <a:pt x="668" y="1492"/>
                  </a:lnTo>
                  <a:lnTo>
                    <a:pt x="728" y="1507"/>
                  </a:lnTo>
                  <a:lnTo>
                    <a:pt x="790" y="1516"/>
                  </a:lnTo>
                  <a:lnTo>
                    <a:pt x="853" y="1519"/>
                  </a:lnTo>
                  <a:lnTo>
                    <a:pt x="918" y="1516"/>
                  </a:lnTo>
                  <a:lnTo>
                    <a:pt x="980" y="1507"/>
                  </a:lnTo>
                  <a:lnTo>
                    <a:pt x="1040" y="1492"/>
                  </a:lnTo>
                  <a:lnTo>
                    <a:pt x="1098" y="1472"/>
                  </a:lnTo>
                  <a:lnTo>
                    <a:pt x="1153" y="1447"/>
                  </a:lnTo>
                  <a:lnTo>
                    <a:pt x="1207" y="1417"/>
                  </a:lnTo>
                  <a:lnTo>
                    <a:pt x="1256" y="1383"/>
                  </a:lnTo>
                  <a:lnTo>
                    <a:pt x="1302" y="1345"/>
                  </a:lnTo>
                  <a:lnTo>
                    <a:pt x="1344" y="1302"/>
                  </a:lnTo>
                  <a:lnTo>
                    <a:pt x="1382" y="1256"/>
                  </a:lnTo>
                  <a:lnTo>
                    <a:pt x="1417" y="1207"/>
                  </a:lnTo>
                  <a:lnTo>
                    <a:pt x="1446" y="1154"/>
                  </a:lnTo>
                  <a:lnTo>
                    <a:pt x="1472" y="1098"/>
                  </a:lnTo>
                  <a:lnTo>
                    <a:pt x="1491" y="1040"/>
                  </a:lnTo>
                  <a:lnTo>
                    <a:pt x="1506" y="980"/>
                  </a:lnTo>
                  <a:lnTo>
                    <a:pt x="1515" y="918"/>
                  </a:lnTo>
                  <a:lnTo>
                    <a:pt x="1518" y="854"/>
                  </a:lnTo>
                  <a:lnTo>
                    <a:pt x="1515" y="790"/>
                  </a:lnTo>
                  <a:lnTo>
                    <a:pt x="1506" y="728"/>
                  </a:lnTo>
                  <a:lnTo>
                    <a:pt x="1491" y="668"/>
                  </a:lnTo>
                  <a:lnTo>
                    <a:pt x="1471" y="610"/>
                  </a:lnTo>
                  <a:lnTo>
                    <a:pt x="1446" y="555"/>
                  </a:lnTo>
                  <a:lnTo>
                    <a:pt x="1417" y="502"/>
                  </a:lnTo>
                  <a:lnTo>
                    <a:pt x="1382" y="453"/>
                  </a:lnTo>
                  <a:lnTo>
                    <a:pt x="1343" y="406"/>
                  </a:lnTo>
                  <a:lnTo>
                    <a:pt x="1302" y="364"/>
                  </a:lnTo>
                  <a:lnTo>
                    <a:pt x="1256" y="325"/>
                  </a:lnTo>
                  <a:lnTo>
                    <a:pt x="1206" y="291"/>
                  </a:lnTo>
                  <a:lnTo>
                    <a:pt x="1153" y="261"/>
                  </a:lnTo>
                  <a:lnTo>
                    <a:pt x="1097" y="237"/>
                  </a:lnTo>
                  <a:lnTo>
                    <a:pt x="1040" y="216"/>
                  </a:lnTo>
                  <a:lnTo>
                    <a:pt x="980" y="202"/>
                  </a:lnTo>
                  <a:lnTo>
                    <a:pt x="918" y="193"/>
                  </a:lnTo>
                  <a:lnTo>
                    <a:pt x="853" y="190"/>
                  </a:lnTo>
                  <a:close/>
                  <a:moveTo>
                    <a:pt x="853" y="0"/>
                  </a:moveTo>
                  <a:lnTo>
                    <a:pt x="927" y="3"/>
                  </a:lnTo>
                  <a:lnTo>
                    <a:pt x="999" y="12"/>
                  </a:lnTo>
                  <a:lnTo>
                    <a:pt x="1069" y="27"/>
                  </a:lnTo>
                  <a:lnTo>
                    <a:pt x="1137" y="48"/>
                  </a:lnTo>
                  <a:lnTo>
                    <a:pt x="1201" y="74"/>
                  </a:lnTo>
                  <a:lnTo>
                    <a:pt x="1265" y="105"/>
                  </a:lnTo>
                  <a:lnTo>
                    <a:pt x="1324" y="142"/>
                  </a:lnTo>
                  <a:lnTo>
                    <a:pt x="1380" y="181"/>
                  </a:lnTo>
                  <a:lnTo>
                    <a:pt x="1432" y="226"/>
                  </a:lnTo>
                  <a:lnTo>
                    <a:pt x="1481" y="275"/>
                  </a:lnTo>
                  <a:lnTo>
                    <a:pt x="1526" y="327"/>
                  </a:lnTo>
                  <a:lnTo>
                    <a:pt x="1567" y="384"/>
                  </a:lnTo>
                  <a:lnTo>
                    <a:pt x="1603" y="444"/>
                  </a:lnTo>
                  <a:lnTo>
                    <a:pt x="1633" y="506"/>
                  </a:lnTo>
                  <a:lnTo>
                    <a:pt x="1660" y="571"/>
                  </a:lnTo>
                  <a:lnTo>
                    <a:pt x="1680" y="639"/>
                  </a:lnTo>
                  <a:lnTo>
                    <a:pt x="1696" y="708"/>
                  </a:lnTo>
                  <a:lnTo>
                    <a:pt x="1705" y="781"/>
                  </a:lnTo>
                  <a:lnTo>
                    <a:pt x="1708" y="854"/>
                  </a:lnTo>
                  <a:lnTo>
                    <a:pt x="1705" y="928"/>
                  </a:lnTo>
                  <a:lnTo>
                    <a:pt x="1696" y="999"/>
                  </a:lnTo>
                  <a:lnTo>
                    <a:pt x="1680" y="1070"/>
                  </a:lnTo>
                  <a:lnTo>
                    <a:pt x="1660" y="1137"/>
                  </a:lnTo>
                  <a:lnTo>
                    <a:pt x="1633" y="1203"/>
                  </a:lnTo>
                  <a:lnTo>
                    <a:pt x="1603" y="1265"/>
                  </a:lnTo>
                  <a:lnTo>
                    <a:pt x="1567" y="1324"/>
                  </a:lnTo>
                  <a:lnTo>
                    <a:pt x="1526" y="1380"/>
                  </a:lnTo>
                  <a:lnTo>
                    <a:pt x="1481" y="1433"/>
                  </a:lnTo>
                  <a:lnTo>
                    <a:pt x="1432" y="1482"/>
                  </a:lnTo>
                  <a:lnTo>
                    <a:pt x="1380" y="1527"/>
                  </a:lnTo>
                  <a:lnTo>
                    <a:pt x="1324" y="1567"/>
                  </a:lnTo>
                  <a:lnTo>
                    <a:pt x="1265" y="1603"/>
                  </a:lnTo>
                  <a:lnTo>
                    <a:pt x="1201" y="1635"/>
                  </a:lnTo>
                  <a:lnTo>
                    <a:pt x="1137" y="1660"/>
                  </a:lnTo>
                  <a:lnTo>
                    <a:pt x="1069" y="1682"/>
                  </a:lnTo>
                  <a:lnTo>
                    <a:pt x="999" y="1697"/>
                  </a:lnTo>
                  <a:lnTo>
                    <a:pt x="927" y="1706"/>
                  </a:lnTo>
                  <a:lnTo>
                    <a:pt x="853" y="1709"/>
                  </a:lnTo>
                  <a:lnTo>
                    <a:pt x="780" y="1706"/>
                  </a:lnTo>
                  <a:lnTo>
                    <a:pt x="708" y="1697"/>
                  </a:lnTo>
                  <a:lnTo>
                    <a:pt x="638" y="1682"/>
                  </a:lnTo>
                  <a:lnTo>
                    <a:pt x="571" y="1660"/>
                  </a:lnTo>
                  <a:lnTo>
                    <a:pt x="505" y="1635"/>
                  </a:lnTo>
                  <a:lnTo>
                    <a:pt x="443" y="1603"/>
                  </a:lnTo>
                  <a:lnTo>
                    <a:pt x="384" y="1567"/>
                  </a:lnTo>
                  <a:lnTo>
                    <a:pt x="328" y="1527"/>
                  </a:lnTo>
                  <a:lnTo>
                    <a:pt x="275" y="1482"/>
                  </a:lnTo>
                  <a:lnTo>
                    <a:pt x="227" y="1433"/>
                  </a:lnTo>
                  <a:lnTo>
                    <a:pt x="182" y="1380"/>
                  </a:lnTo>
                  <a:lnTo>
                    <a:pt x="141" y="1324"/>
                  </a:lnTo>
                  <a:lnTo>
                    <a:pt x="105" y="1265"/>
                  </a:lnTo>
                  <a:lnTo>
                    <a:pt x="73" y="1203"/>
                  </a:lnTo>
                  <a:lnTo>
                    <a:pt x="48" y="1137"/>
                  </a:lnTo>
                  <a:lnTo>
                    <a:pt x="27" y="1070"/>
                  </a:lnTo>
                  <a:lnTo>
                    <a:pt x="12" y="999"/>
                  </a:lnTo>
                  <a:lnTo>
                    <a:pt x="3" y="928"/>
                  </a:lnTo>
                  <a:lnTo>
                    <a:pt x="0" y="854"/>
                  </a:lnTo>
                  <a:lnTo>
                    <a:pt x="3" y="781"/>
                  </a:lnTo>
                  <a:lnTo>
                    <a:pt x="12" y="708"/>
                  </a:lnTo>
                  <a:lnTo>
                    <a:pt x="27" y="639"/>
                  </a:lnTo>
                  <a:lnTo>
                    <a:pt x="48" y="571"/>
                  </a:lnTo>
                  <a:lnTo>
                    <a:pt x="73" y="506"/>
                  </a:lnTo>
                  <a:lnTo>
                    <a:pt x="105" y="444"/>
                  </a:lnTo>
                  <a:lnTo>
                    <a:pt x="141" y="384"/>
                  </a:lnTo>
                  <a:lnTo>
                    <a:pt x="182" y="327"/>
                  </a:lnTo>
                  <a:lnTo>
                    <a:pt x="227" y="275"/>
                  </a:lnTo>
                  <a:lnTo>
                    <a:pt x="275" y="226"/>
                  </a:lnTo>
                  <a:lnTo>
                    <a:pt x="328" y="181"/>
                  </a:lnTo>
                  <a:lnTo>
                    <a:pt x="384" y="142"/>
                  </a:lnTo>
                  <a:lnTo>
                    <a:pt x="443" y="105"/>
                  </a:lnTo>
                  <a:lnTo>
                    <a:pt x="505" y="74"/>
                  </a:lnTo>
                  <a:lnTo>
                    <a:pt x="571" y="48"/>
                  </a:lnTo>
                  <a:lnTo>
                    <a:pt x="638" y="27"/>
                  </a:lnTo>
                  <a:lnTo>
                    <a:pt x="708" y="12"/>
                  </a:lnTo>
                  <a:lnTo>
                    <a:pt x="780" y="3"/>
                  </a:lnTo>
                  <a:lnTo>
                    <a:pt x="8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36" name="Group 27"/>
          <p:cNvGrpSpPr/>
          <p:nvPr/>
        </p:nvGrpSpPr>
        <p:grpSpPr>
          <a:xfrm flipV="1">
            <a:off x="3394463" y="4654023"/>
            <a:ext cx="1523779" cy="192578"/>
            <a:chOff x="3557382" y="2856701"/>
            <a:chExt cx="1724974" cy="218005"/>
          </a:xfrm>
          <a:solidFill>
            <a:srgbClr val="5F6A7B"/>
          </a:solidFill>
        </p:grpSpPr>
        <p:sp>
          <p:nvSpPr>
            <p:cNvPr id="37" name="Freeform 28"/>
            <p:cNvSpPr/>
            <p:nvPr/>
          </p:nvSpPr>
          <p:spPr bwMode="auto">
            <a:xfrm>
              <a:off x="3557382" y="2856701"/>
              <a:ext cx="1697574" cy="192987"/>
            </a:xfrm>
            <a:custGeom>
              <a:avLst/>
              <a:gdLst>
                <a:gd name="T0" fmla="*/ 1425 w 1425"/>
                <a:gd name="T1" fmla="*/ 153 h 162"/>
                <a:gd name="T2" fmla="*/ 1273 w 1425"/>
                <a:gd name="T3" fmla="*/ 0 h 162"/>
                <a:gd name="T4" fmla="*/ 0 w 1425"/>
                <a:gd name="T5" fmla="*/ 0 h 162"/>
                <a:gd name="T6" fmla="*/ 0 w 1425"/>
                <a:gd name="T7" fmla="*/ 14 h 162"/>
                <a:gd name="T8" fmla="*/ 1268 w 1425"/>
                <a:gd name="T9" fmla="*/ 14 h 162"/>
                <a:gd name="T10" fmla="*/ 1416 w 1425"/>
                <a:gd name="T11" fmla="*/ 162 h 162"/>
                <a:gd name="T12" fmla="*/ 1425 w 1425"/>
                <a:gd name="T13" fmla="*/ 153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25" h="162">
                  <a:moveTo>
                    <a:pt x="1425" y="153"/>
                  </a:moveTo>
                  <a:lnTo>
                    <a:pt x="1273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268" y="14"/>
                  </a:lnTo>
                  <a:lnTo>
                    <a:pt x="1416" y="162"/>
                  </a:lnTo>
                  <a:lnTo>
                    <a:pt x="1425" y="15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38" name="Freeform 29"/>
            <p:cNvSpPr/>
            <p:nvPr/>
          </p:nvSpPr>
          <p:spPr bwMode="auto">
            <a:xfrm>
              <a:off x="5219218" y="3013950"/>
              <a:ext cx="63138" cy="60756"/>
            </a:xfrm>
            <a:custGeom>
              <a:avLst/>
              <a:gdLst>
                <a:gd name="T0" fmla="*/ 53 w 53"/>
                <a:gd name="T1" fmla="*/ 51 h 51"/>
                <a:gd name="T2" fmla="*/ 42 w 53"/>
                <a:gd name="T3" fmla="*/ 0 h 51"/>
                <a:gd name="T4" fmla="*/ 0 w 53"/>
                <a:gd name="T5" fmla="*/ 42 h 51"/>
                <a:gd name="T6" fmla="*/ 53 w 53"/>
                <a:gd name="T7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51">
                  <a:moveTo>
                    <a:pt x="53" y="51"/>
                  </a:moveTo>
                  <a:lnTo>
                    <a:pt x="42" y="0"/>
                  </a:lnTo>
                  <a:lnTo>
                    <a:pt x="0" y="42"/>
                  </a:lnTo>
                  <a:lnTo>
                    <a:pt x="53" y="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39" name="Group 30"/>
          <p:cNvGrpSpPr/>
          <p:nvPr/>
        </p:nvGrpSpPr>
        <p:grpSpPr>
          <a:xfrm flipH="1">
            <a:off x="6628042" y="1778751"/>
            <a:ext cx="1191076" cy="192578"/>
            <a:chOff x="3934014" y="2856701"/>
            <a:chExt cx="1348342" cy="218005"/>
          </a:xfrm>
          <a:solidFill>
            <a:srgbClr val="5F6A7B"/>
          </a:solidFill>
        </p:grpSpPr>
        <p:sp>
          <p:nvSpPr>
            <p:cNvPr id="40" name="Freeform 31"/>
            <p:cNvSpPr/>
            <p:nvPr/>
          </p:nvSpPr>
          <p:spPr bwMode="auto">
            <a:xfrm>
              <a:off x="3934014" y="2856701"/>
              <a:ext cx="1320942" cy="192987"/>
            </a:xfrm>
            <a:custGeom>
              <a:avLst/>
              <a:gdLst>
                <a:gd name="T0" fmla="*/ 1425 w 1425"/>
                <a:gd name="T1" fmla="*/ 153 h 162"/>
                <a:gd name="T2" fmla="*/ 1273 w 1425"/>
                <a:gd name="T3" fmla="*/ 0 h 162"/>
                <a:gd name="T4" fmla="*/ 0 w 1425"/>
                <a:gd name="T5" fmla="*/ 0 h 162"/>
                <a:gd name="T6" fmla="*/ 0 w 1425"/>
                <a:gd name="T7" fmla="*/ 14 h 162"/>
                <a:gd name="T8" fmla="*/ 1268 w 1425"/>
                <a:gd name="T9" fmla="*/ 14 h 162"/>
                <a:gd name="T10" fmla="*/ 1416 w 1425"/>
                <a:gd name="T11" fmla="*/ 162 h 162"/>
                <a:gd name="T12" fmla="*/ 1425 w 1425"/>
                <a:gd name="T13" fmla="*/ 153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25" h="162">
                  <a:moveTo>
                    <a:pt x="1425" y="153"/>
                  </a:moveTo>
                  <a:lnTo>
                    <a:pt x="1273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268" y="14"/>
                  </a:lnTo>
                  <a:lnTo>
                    <a:pt x="1416" y="162"/>
                  </a:lnTo>
                  <a:lnTo>
                    <a:pt x="1425" y="15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41" name="Freeform 32"/>
            <p:cNvSpPr/>
            <p:nvPr/>
          </p:nvSpPr>
          <p:spPr bwMode="auto">
            <a:xfrm>
              <a:off x="5219218" y="3013950"/>
              <a:ext cx="63138" cy="60756"/>
            </a:xfrm>
            <a:custGeom>
              <a:avLst/>
              <a:gdLst>
                <a:gd name="T0" fmla="*/ 53 w 53"/>
                <a:gd name="T1" fmla="*/ 51 h 51"/>
                <a:gd name="T2" fmla="*/ 42 w 53"/>
                <a:gd name="T3" fmla="*/ 0 h 51"/>
                <a:gd name="T4" fmla="*/ 0 w 53"/>
                <a:gd name="T5" fmla="*/ 42 h 51"/>
                <a:gd name="T6" fmla="*/ 53 w 53"/>
                <a:gd name="T7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51">
                  <a:moveTo>
                    <a:pt x="53" y="51"/>
                  </a:moveTo>
                  <a:lnTo>
                    <a:pt x="42" y="0"/>
                  </a:lnTo>
                  <a:lnTo>
                    <a:pt x="0" y="42"/>
                  </a:lnTo>
                  <a:lnTo>
                    <a:pt x="53" y="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42" name="Group 33"/>
          <p:cNvGrpSpPr/>
          <p:nvPr/>
        </p:nvGrpSpPr>
        <p:grpSpPr>
          <a:xfrm flipH="1" flipV="1">
            <a:off x="7450154" y="4736999"/>
            <a:ext cx="1523779" cy="192578"/>
            <a:chOff x="3557382" y="2856701"/>
            <a:chExt cx="1724974" cy="218005"/>
          </a:xfrm>
          <a:solidFill>
            <a:srgbClr val="414955"/>
          </a:solidFill>
        </p:grpSpPr>
        <p:sp>
          <p:nvSpPr>
            <p:cNvPr id="43" name="Freeform 34"/>
            <p:cNvSpPr/>
            <p:nvPr/>
          </p:nvSpPr>
          <p:spPr bwMode="auto">
            <a:xfrm>
              <a:off x="3557382" y="2856701"/>
              <a:ext cx="1697574" cy="192987"/>
            </a:xfrm>
            <a:custGeom>
              <a:avLst/>
              <a:gdLst>
                <a:gd name="T0" fmla="*/ 1425 w 1425"/>
                <a:gd name="T1" fmla="*/ 153 h 162"/>
                <a:gd name="T2" fmla="*/ 1273 w 1425"/>
                <a:gd name="T3" fmla="*/ 0 h 162"/>
                <a:gd name="T4" fmla="*/ 0 w 1425"/>
                <a:gd name="T5" fmla="*/ 0 h 162"/>
                <a:gd name="T6" fmla="*/ 0 w 1425"/>
                <a:gd name="T7" fmla="*/ 14 h 162"/>
                <a:gd name="T8" fmla="*/ 1268 w 1425"/>
                <a:gd name="T9" fmla="*/ 14 h 162"/>
                <a:gd name="T10" fmla="*/ 1416 w 1425"/>
                <a:gd name="T11" fmla="*/ 162 h 162"/>
                <a:gd name="T12" fmla="*/ 1425 w 1425"/>
                <a:gd name="T13" fmla="*/ 153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25" h="162">
                  <a:moveTo>
                    <a:pt x="1425" y="153"/>
                  </a:moveTo>
                  <a:lnTo>
                    <a:pt x="1273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268" y="14"/>
                  </a:lnTo>
                  <a:lnTo>
                    <a:pt x="1416" y="162"/>
                  </a:lnTo>
                  <a:lnTo>
                    <a:pt x="1425" y="15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44" name="Freeform 35"/>
            <p:cNvSpPr/>
            <p:nvPr/>
          </p:nvSpPr>
          <p:spPr bwMode="auto">
            <a:xfrm>
              <a:off x="5219218" y="3013950"/>
              <a:ext cx="63138" cy="60756"/>
            </a:xfrm>
            <a:custGeom>
              <a:avLst/>
              <a:gdLst>
                <a:gd name="T0" fmla="*/ 53 w 53"/>
                <a:gd name="T1" fmla="*/ 51 h 51"/>
                <a:gd name="T2" fmla="*/ 42 w 53"/>
                <a:gd name="T3" fmla="*/ 0 h 51"/>
                <a:gd name="T4" fmla="*/ 0 w 53"/>
                <a:gd name="T5" fmla="*/ 42 h 51"/>
                <a:gd name="T6" fmla="*/ 53 w 53"/>
                <a:gd name="T7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51">
                  <a:moveTo>
                    <a:pt x="53" y="51"/>
                  </a:moveTo>
                  <a:lnTo>
                    <a:pt x="42" y="0"/>
                  </a:lnTo>
                  <a:lnTo>
                    <a:pt x="0" y="42"/>
                  </a:lnTo>
                  <a:lnTo>
                    <a:pt x="53" y="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sp>
        <p:nvSpPr>
          <p:cNvPr id="45" name="Freeform 201"/>
          <p:cNvSpPr>
            <a:spLocks noEditPoints="1"/>
          </p:cNvSpPr>
          <p:nvPr/>
        </p:nvSpPr>
        <p:spPr bwMode="auto">
          <a:xfrm>
            <a:off x="3458577" y="2136525"/>
            <a:ext cx="320355" cy="320355"/>
          </a:xfrm>
          <a:custGeom>
            <a:avLst/>
            <a:gdLst>
              <a:gd name="T0" fmla="*/ 1217 w 3484"/>
              <a:gd name="T1" fmla="*/ 237 h 3486"/>
              <a:gd name="T2" fmla="*/ 891 w 3484"/>
              <a:gd name="T3" fmla="*/ 355 h 3486"/>
              <a:gd name="T4" fmla="*/ 613 w 3484"/>
              <a:gd name="T5" fmla="*/ 553 h 3486"/>
              <a:gd name="T6" fmla="*/ 397 w 3484"/>
              <a:gd name="T7" fmla="*/ 817 h 3486"/>
              <a:gd name="T8" fmla="*/ 258 w 3484"/>
              <a:gd name="T9" fmla="*/ 1133 h 3486"/>
              <a:gd name="T10" fmla="*/ 208 w 3484"/>
              <a:gd name="T11" fmla="*/ 1486 h 3486"/>
              <a:gd name="T12" fmla="*/ 258 w 3484"/>
              <a:gd name="T13" fmla="*/ 1840 h 3486"/>
              <a:gd name="T14" fmla="*/ 397 w 3484"/>
              <a:gd name="T15" fmla="*/ 2156 h 3486"/>
              <a:gd name="T16" fmla="*/ 613 w 3484"/>
              <a:gd name="T17" fmla="*/ 2420 h 3486"/>
              <a:gd name="T18" fmla="*/ 891 w 3484"/>
              <a:gd name="T19" fmla="*/ 2618 h 3486"/>
              <a:gd name="T20" fmla="*/ 1217 w 3484"/>
              <a:gd name="T21" fmla="*/ 2737 h 3486"/>
              <a:gd name="T22" fmla="*/ 1576 w 3484"/>
              <a:gd name="T23" fmla="*/ 2761 h 3486"/>
              <a:gd name="T24" fmla="*/ 1922 w 3484"/>
              <a:gd name="T25" fmla="*/ 2688 h 3486"/>
              <a:gd name="T26" fmla="*/ 2226 w 3484"/>
              <a:gd name="T27" fmla="*/ 2528 h 3486"/>
              <a:gd name="T28" fmla="*/ 2474 w 3484"/>
              <a:gd name="T29" fmla="*/ 2295 h 3486"/>
              <a:gd name="T30" fmla="*/ 2654 w 3484"/>
              <a:gd name="T31" fmla="*/ 2004 h 3486"/>
              <a:gd name="T32" fmla="*/ 2750 w 3484"/>
              <a:gd name="T33" fmla="*/ 1666 h 3486"/>
              <a:gd name="T34" fmla="*/ 2750 w 3484"/>
              <a:gd name="T35" fmla="*/ 1306 h 3486"/>
              <a:gd name="T36" fmla="*/ 2654 w 3484"/>
              <a:gd name="T37" fmla="*/ 970 h 3486"/>
              <a:gd name="T38" fmla="*/ 2474 w 3484"/>
              <a:gd name="T39" fmla="*/ 679 h 3486"/>
              <a:gd name="T40" fmla="*/ 2226 w 3484"/>
              <a:gd name="T41" fmla="*/ 445 h 3486"/>
              <a:gd name="T42" fmla="*/ 1922 w 3484"/>
              <a:gd name="T43" fmla="*/ 285 h 3486"/>
              <a:gd name="T44" fmla="*/ 1576 w 3484"/>
              <a:gd name="T45" fmla="*/ 212 h 3486"/>
              <a:gd name="T46" fmla="*/ 1679 w 3484"/>
              <a:gd name="T47" fmla="*/ 13 h 3486"/>
              <a:gd name="T48" fmla="*/ 2042 w 3484"/>
              <a:gd name="T49" fmla="*/ 108 h 3486"/>
              <a:gd name="T50" fmla="*/ 2364 w 3484"/>
              <a:gd name="T51" fmla="*/ 287 h 3486"/>
              <a:gd name="T52" fmla="*/ 2628 w 3484"/>
              <a:gd name="T53" fmla="*/ 536 h 3486"/>
              <a:gd name="T54" fmla="*/ 2827 w 3484"/>
              <a:gd name="T55" fmla="*/ 845 h 3486"/>
              <a:gd name="T56" fmla="*/ 2944 w 3484"/>
              <a:gd name="T57" fmla="*/ 1199 h 3486"/>
              <a:gd name="T58" fmla="*/ 2969 w 3484"/>
              <a:gd name="T59" fmla="*/ 1587 h 3486"/>
              <a:gd name="T60" fmla="*/ 2891 w 3484"/>
              <a:gd name="T61" fmla="*/ 1971 h 3486"/>
              <a:gd name="T62" fmla="*/ 2722 w 3484"/>
              <a:gd name="T63" fmla="*/ 2311 h 3486"/>
              <a:gd name="T64" fmla="*/ 3469 w 3484"/>
              <a:gd name="T65" fmla="*/ 3327 h 3486"/>
              <a:gd name="T66" fmla="*/ 3480 w 3484"/>
              <a:gd name="T67" fmla="*/ 3415 h 3486"/>
              <a:gd name="T68" fmla="*/ 3420 w 3484"/>
              <a:gd name="T69" fmla="*/ 3479 h 3486"/>
              <a:gd name="T70" fmla="*/ 3342 w 3484"/>
              <a:gd name="T71" fmla="*/ 3478 h 3486"/>
              <a:gd name="T72" fmla="*/ 2388 w 3484"/>
              <a:gd name="T73" fmla="*/ 2668 h 3486"/>
              <a:gd name="T74" fmla="*/ 2059 w 3484"/>
              <a:gd name="T75" fmla="*/ 2858 h 3486"/>
              <a:gd name="T76" fmla="*/ 1685 w 3484"/>
              <a:gd name="T77" fmla="*/ 2960 h 3486"/>
              <a:gd name="T78" fmla="*/ 1292 w 3484"/>
              <a:gd name="T79" fmla="*/ 2961 h 3486"/>
              <a:gd name="T80" fmla="*/ 930 w 3484"/>
              <a:gd name="T81" fmla="*/ 2865 h 3486"/>
              <a:gd name="T82" fmla="*/ 608 w 3484"/>
              <a:gd name="T83" fmla="*/ 2686 h 3486"/>
              <a:gd name="T84" fmla="*/ 343 w 3484"/>
              <a:gd name="T85" fmla="*/ 2436 h 3486"/>
              <a:gd name="T86" fmla="*/ 145 w 3484"/>
              <a:gd name="T87" fmla="*/ 2128 h 3486"/>
              <a:gd name="T88" fmla="*/ 28 w 3484"/>
              <a:gd name="T89" fmla="*/ 1774 h 3486"/>
              <a:gd name="T90" fmla="*/ 3 w 3484"/>
              <a:gd name="T91" fmla="*/ 1389 h 3486"/>
              <a:gd name="T92" fmla="*/ 75 w 3484"/>
              <a:gd name="T93" fmla="*/ 1018 h 3486"/>
              <a:gd name="T94" fmla="*/ 234 w 3484"/>
              <a:gd name="T95" fmla="*/ 685 h 3486"/>
              <a:gd name="T96" fmla="*/ 468 w 3484"/>
              <a:gd name="T97" fmla="*/ 404 h 3486"/>
              <a:gd name="T98" fmla="*/ 763 w 3484"/>
              <a:gd name="T99" fmla="*/ 188 h 3486"/>
              <a:gd name="T100" fmla="*/ 1107 w 3484"/>
              <a:gd name="T101" fmla="*/ 49 h 3486"/>
              <a:gd name="T102" fmla="*/ 1486 w 3484"/>
              <a:gd name="T103" fmla="*/ 0 h 34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484" h="3486">
                <a:moveTo>
                  <a:pt x="1485" y="209"/>
                </a:moveTo>
                <a:lnTo>
                  <a:pt x="1394" y="212"/>
                </a:lnTo>
                <a:lnTo>
                  <a:pt x="1305" y="222"/>
                </a:lnTo>
                <a:lnTo>
                  <a:pt x="1217" y="237"/>
                </a:lnTo>
                <a:lnTo>
                  <a:pt x="1132" y="259"/>
                </a:lnTo>
                <a:lnTo>
                  <a:pt x="1049" y="285"/>
                </a:lnTo>
                <a:lnTo>
                  <a:pt x="969" y="318"/>
                </a:lnTo>
                <a:lnTo>
                  <a:pt x="891" y="355"/>
                </a:lnTo>
                <a:lnTo>
                  <a:pt x="816" y="398"/>
                </a:lnTo>
                <a:lnTo>
                  <a:pt x="745" y="445"/>
                </a:lnTo>
                <a:lnTo>
                  <a:pt x="677" y="497"/>
                </a:lnTo>
                <a:lnTo>
                  <a:pt x="613" y="553"/>
                </a:lnTo>
                <a:lnTo>
                  <a:pt x="552" y="614"/>
                </a:lnTo>
                <a:lnTo>
                  <a:pt x="496" y="679"/>
                </a:lnTo>
                <a:lnTo>
                  <a:pt x="444" y="746"/>
                </a:lnTo>
                <a:lnTo>
                  <a:pt x="397" y="817"/>
                </a:lnTo>
                <a:lnTo>
                  <a:pt x="354" y="892"/>
                </a:lnTo>
                <a:lnTo>
                  <a:pt x="317" y="970"/>
                </a:lnTo>
                <a:lnTo>
                  <a:pt x="284" y="1050"/>
                </a:lnTo>
                <a:lnTo>
                  <a:pt x="258" y="1133"/>
                </a:lnTo>
                <a:lnTo>
                  <a:pt x="235" y="1218"/>
                </a:lnTo>
                <a:lnTo>
                  <a:pt x="220" y="1306"/>
                </a:lnTo>
                <a:lnTo>
                  <a:pt x="211" y="1395"/>
                </a:lnTo>
                <a:lnTo>
                  <a:pt x="208" y="1486"/>
                </a:lnTo>
                <a:lnTo>
                  <a:pt x="211" y="1577"/>
                </a:lnTo>
                <a:lnTo>
                  <a:pt x="220" y="1668"/>
                </a:lnTo>
                <a:lnTo>
                  <a:pt x="235" y="1754"/>
                </a:lnTo>
                <a:lnTo>
                  <a:pt x="258" y="1840"/>
                </a:lnTo>
                <a:lnTo>
                  <a:pt x="284" y="1923"/>
                </a:lnTo>
                <a:lnTo>
                  <a:pt x="317" y="2004"/>
                </a:lnTo>
                <a:lnTo>
                  <a:pt x="354" y="2081"/>
                </a:lnTo>
                <a:lnTo>
                  <a:pt x="397" y="2156"/>
                </a:lnTo>
                <a:lnTo>
                  <a:pt x="444" y="2227"/>
                </a:lnTo>
                <a:lnTo>
                  <a:pt x="496" y="2295"/>
                </a:lnTo>
                <a:lnTo>
                  <a:pt x="552" y="2360"/>
                </a:lnTo>
                <a:lnTo>
                  <a:pt x="613" y="2420"/>
                </a:lnTo>
                <a:lnTo>
                  <a:pt x="677" y="2476"/>
                </a:lnTo>
                <a:lnTo>
                  <a:pt x="745" y="2528"/>
                </a:lnTo>
                <a:lnTo>
                  <a:pt x="816" y="2576"/>
                </a:lnTo>
                <a:lnTo>
                  <a:pt x="891" y="2618"/>
                </a:lnTo>
                <a:lnTo>
                  <a:pt x="969" y="2655"/>
                </a:lnTo>
                <a:lnTo>
                  <a:pt x="1049" y="2688"/>
                </a:lnTo>
                <a:lnTo>
                  <a:pt x="1132" y="2716"/>
                </a:lnTo>
                <a:lnTo>
                  <a:pt x="1217" y="2737"/>
                </a:lnTo>
                <a:lnTo>
                  <a:pt x="1305" y="2752"/>
                </a:lnTo>
                <a:lnTo>
                  <a:pt x="1394" y="2761"/>
                </a:lnTo>
                <a:lnTo>
                  <a:pt x="1485" y="2765"/>
                </a:lnTo>
                <a:lnTo>
                  <a:pt x="1576" y="2761"/>
                </a:lnTo>
                <a:lnTo>
                  <a:pt x="1666" y="2752"/>
                </a:lnTo>
                <a:lnTo>
                  <a:pt x="1753" y="2737"/>
                </a:lnTo>
                <a:lnTo>
                  <a:pt x="1839" y="2716"/>
                </a:lnTo>
                <a:lnTo>
                  <a:pt x="1922" y="2688"/>
                </a:lnTo>
                <a:lnTo>
                  <a:pt x="2002" y="2655"/>
                </a:lnTo>
                <a:lnTo>
                  <a:pt x="2079" y="2618"/>
                </a:lnTo>
                <a:lnTo>
                  <a:pt x="2155" y="2575"/>
                </a:lnTo>
                <a:lnTo>
                  <a:pt x="2226" y="2528"/>
                </a:lnTo>
                <a:lnTo>
                  <a:pt x="2294" y="2476"/>
                </a:lnTo>
                <a:lnTo>
                  <a:pt x="2357" y="2420"/>
                </a:lnTo>
                <a:lnTo>
                  <a:pt x="2418" y="2360"/>
                </a:lnTo>
                <a:lnTo>
                  <a:pt x="2474" y="2295"/>
                </a:lnTo>
                <a:lnTo>
                  <a:pt x="2526" y="2227"/>
                </a:lnTo>
                <a:lnTo>
                  <a:pt x="2573" y="2155"/>
                </a:lnTo>
                <a:lnTo>
                  <a:pt x="2616" y="2081"/>
                </a:lnTo>
                <a:lnTo>
                  <a:pt x="2654" y="2004"/>
                </a:lnTo>
                <a:lnTo>
                  <a:pt x="2686" y="1923"/>
                </a:lnTo>
                <a:lnTo>
                  <a:pt x="2713" y="1840"/>
                </a:lnTo>
                <a:lnTo>
                  <a:pt x="2734" y="1754"/>
                </a:lnTo>
                <a:lnTo>
                  <a:pt x="2750" y="1666"/>
                </a:lnTo>
                <a:lnTo>
                  <a:pt x="2760" y="1577"/>
                </a:lnTo>
                <a:lnTo>
                  <a:pt x="2763" y="1486"/>
                </a:lnTo>
                <a:lnTo>
                  <a:pt x="2760" y="1395"/>
                </a:lnTo>
                <a:lnTo>
                  <a:pt x="2750" y="1306"/>
                </a:lnTo>
                <a:lnTo>
                  <a:pt x="2734" y="1218"/>
                </a:lnTo>
                <a:lnTo>
                  <a:pt x="2713" y="1133"/>
                </a:lnTo>
                <a:lnTo>
                  <a:pt x="2686" y="1051"/>
                </a:lnTo>
                <a:lnTo>
                  <a:pt x="2654" y="970"/>
                </a:lnTo>
                <a:lnTo>
                  <a:pt x="2616" y="893"/>
                </a:lnTo>
                <a:lnTo>
                  <a:pt x="2573" y="817"/>
                </a:lnTo>
                <a:lnTo>
                  <a:pt x="2526" y="746"/>
                </a:lnTo>
                <a:lnTo>
                  <a:pt x="2474" y="679"/>
                </a:lnTo>
                <a:lnTo>
                  <a:pt x="2418" y="614"/>
                </a:lnTo>
                <a:lnTo>
                  <a:pt x="2357" y="553"/>
                </a:lnTo>
                <a:lnTo>
                  <a:pt x="2294" y="497"/>
                </a:lnTo>
                <a:lnTo>
                  <a:pt x="2226" y="445"/>
                </a:lnTo>
                <a:lnTo>
                  <a:pt x="2155" y="399"/>
                </a:lnTo>
                <a:lnTo>
                  <a:pt x="2079" y="355"/>
                </a:lnTo>
                <a:lnTo>
                  <a:pt x="2002" y="318"/>
                </a:lnTo>
                <a:lnTo>
                  <a:pt x="1922" y="285"/>
                </a:lnTo>
                <a:lnTo>
                  <a:pt x="1839" y="259"/>
                </a:lnTo>
                <a:lnTo>
                  <a:pt x="1753" y="237"/>
                </a:lnTo>
                <a:lnTo>
                  <a:pt x="1666" y="222"/>
                </a:lnTo>
                <a:lnTo>
                  <a:pt x="1576" y="212"/>
                </a:lnTo>
                <a:lnTo>
                  <a:pt x="1485" y="209"/>
                </a:lnTo>
                <a:close/>
                <a:moveTo>
                  <a:pt x="1486" y="0"/>
                </a:moveTo>
                <a:lnTo>
                  <a:pt x="1583" y="3"/>
                </a:lnTo>
                <a:lnTo>
                  <a:pt x="1679" y="13"/>
                </a:lnTo>
                <a:lnTo>
                  <a:pt x="1773" y="28"/>
                </a:lnTo>
                <a:lnTo>
                  <a:pt x="1865" y="49"/>
                </a:lnTo>
                <a:lnTo>
                  <a:pt x="1955" y="75"/>
                </a:lnTo>
                <a:lnTo>
                  <a:pt x="2042" y="108"/>
                </a:lnTo>
                <a:lnTo>
                  <a:pt x="2127" y="145"/>
                </a:lnTo>
                <a:lnTo>
                  <a:pt x="2209" y="188"/>
                </a:lnTo>
                <a:lnTo>
                  <a:pt x="2287" y="235"/>
                </a:lnTo>
                <a:lnTo>
                  <a:pt x="2364" y="287"/>
                </a:lnTo>
                <a:lnTo>
                  <a:pt x="2436" y="344"/>
                </a:lnTo>
                <a:lnTo>
                  <a:pt x="2503" y="404"/>
                </a:lnTo>
                <a:lnTo>
                  <a:pt x="2568" y="469"/>
                </a:lnTo>
                <a:lnTo>
                  <a:pt x="2628" y="536"/>
                </a:lnTo>
                <a:lnTo>
                  <a:pt x="2685" y="609"/>
                </a:lnTo>
                <a:lnTo>
                  <a:pt x="2737" y="685"/>
                </a:lnTo>
                <a:lnTo>
                  <a:pt x="2784" y="763"/>
                </a:lnTo>
                <a:lnTo>
                  <a:pt x="2827" y="845"/>
                </a:lnTo>
                <a:lnTo>
                  <a:pt x="2864" y="930"/>
                </a:lnTo>
                <a:lnTo>
                  <a:pt x="2897" y="1017"/>
                </a:lnTo>
                <a:lnTo>
                  <a:pt x="2923" y="1107"/>
                </a:lnTo>
                <a:lnTo>
                  <a:pt x="2944" y="1199"/>
                </a:lnTo>
                <a:lnTo>
                  <a:pt x="2960" y="1293"/>
                </a:lnTo>
                <a:lnTo>
                  <a:pt x="2969" y="1389"/>
                </a:lnTo>
                <a:lnTo>
                  <a:pt x="2972" y="1486"/>
                </a:lnTo>
                <a:lnTo>
                  <a:pt x="2969" y="1587"/>
                </a:lnTo>
                <a:lnTo>
                  <a:pt x="2959" y="1687"/>
                </a:lnTo>
                <a:lnTo>
                  <a:pt x="2942" y="1783"/>
                </a:lnTo>
                <a:lnTo>
                  <a:pt x="2920" y="1878"/>
                </a:lnTo>
                <a:lnTo>
                  <a:pt x="2891" y="1971"/>
                </a:lnTo>
                <a:lnTo>
                  <a:pt x="2857" y="2060"/>
                </a:lnTo>
                <a:lnTo>
                  <a:pt x="2817" y="2147"/>
                </a:lnTo>
                <a:lnTo>
                  <a:pt x="2773" y="2230"/>
                </a:lnTo>
                <a:lnTo>
                  <a:pt x="2722" y="2311"/>
                </a:lnTo>
                <a:lnTo>
                  <a:pt x="2668" y="2388"/>
                </a:lnTo>
                <a:lnTo>
                  <a:pt x="2607" y="2461"/>
                </a:lnTo>
                <a:lnTo>
                  <a:pt x="3454" y="3308"/>
                </a:lnTo>
                <a:lnTo>
                  <a:pt x="3469" y="3327"/>
                </a:lnTo>
                <a:lnTo>
                  <a:pt x="3480" y="3349"/>
                </a:lnTo>
                <a:lnTo>
                  <a:pt x="3484" y="3371"/>
                </a:lnTo>
                <a:lnTo>
                  <a:pt x="3484" y="3393"/>
                </a:lnTo>
                <a:lnTo>
                  <a:pt x="3480" y="3415"/>
                </a:lnTo>
                <a:lnTo>
                  <a:pt x="3469" y="3437"/>
                </a:lnTo>
                <a:lnTo>
                  <a:pt x="3454" y="3456"/>
                </a:lnTo>
                <a:lnTo>
                  <a:pt x="3438" y="3470"/>
                </a:lnTo>
                <a:lnTo>
                  <a:pt x="3420" y="3479"/>
                </a:lnTo>
                <a:lnTo>
                  <a:pt x="3401" y="3484"/>
                </a:lnTo>
                <a:lnTo>
                  <a:pt x="3381" y="3486"/>
                </a:lnTo>
                <a:lnTo>
                  <a:pt x="3362" y="3484"/>
                </a:lnTo>
                <a:lnTo>
                  <a:pt x="3342" y="3478"/>
                </a:lnTo>
                <a:lnTo>
                  <a:pt x="3324" y="3468"/>
                </a:lnTo>
                <a:lnTo>
                  <a:pt x="3308" y="3456"/>
                </a:lnTo>
                <a:lnTo>
                  <a:pt x="2461" y="2608"/>
                </a:lnTo>
                <a:lnTo>
                  <a:pt x="2388" y="2668"/>
                </a:lnTo>
                <a:lnTo>
                  <a:pt x="2311" y="2723"/>
                </a:lnTo>
                <a:lnTo>
                  <a:pt x="2230" y="2773"/>
                </a:lnTo>
                <a:lnTo>
                  <a:pt x="2146" y="2819"/>
                </a:lnTo>
                <a:lnTo>
                  <a:pt x="2059" y="2858"/>
                </a:lnTo>
                <a:lnTo>
                  <a:pt x="1970" y="2892"/>
                </a:lnTo>
                <a:lnTo>
                  <a:pt x="1877" y="2920"/>
                </a:lnTo>
                <a:lnTo>
                  <a:pt x="1783" y="2944"/>
                </a:lnTo>
                <a:lnTo>
                  <a:pt x="1685" y="2960"/>
                </a:lnTo>
                <a:lnTo>
                  <a:pt x="1587" y="2969"/>
                </a:lnTo>
                <a:lnTo>
                  <a:pt x="1486" y="2973"/>
                </a:lnTo>
                <a:lnTo>
                  <a:pt x="1388" y="2970"/>
                </a:lnTo>
                <a:lnTo>
                  <a:pt x="1292" y="2961"/>
                </a:lnTo>
                <a:lnTo>
                  <a:pt x="1199" y="2945"/>
                </a:lnTo>
                <a:lnTo>
                  <a:pt x="1107" y="2924"/>
                </a:lnTo>
                <a:lnTo>
                  <a:pt x="1016" y="2897"/>
                </a:lnTo>
                <a:lnTo>
                  <a:pt x="930" y="2865"/>
                </a:lnTo>
                <a:lnTo>
                  <a:pt x="845" y="2827"/>
                </a:lnTo>
                <a:lnTo>
                  <a:pt x="763" y="2785"/>
                </a:lnTo>
                <a:lnTo>
                  <a:pt x="685" y="2738"/>
                </a:lnTo>
                <a:lnTo>
                  <a:pt x="608" y="2686"/>
                </a:lnTo>
                <a:lnTo>
                  <a:pt x="536" y="2629"/>
                </a:lnTo>
                <a:lnTo>
                  <a:pt x="468" y="2569"/>
                </a:lnTo>
                <a:lnTo>
                  <a:pt x="404" y="2504"/>
                </a:lnTo>
                <a:lnTo>
                  <a:pt x="343" y="2436"/>
                </a:lnTo>
                <a:lnTo>
                  <a:pt x="287" y="2364"/>
                </a:lnTo>
                <a:lnTo>
                  <a:pt x="235" y="2289"/>
                </a:lnTo>
                <a:lnTo>
                  <a:pt x="188" y="2209"/>
                </a:lnTo>
                <a:lnTo>
                  <a:pt x="145" y="2128"/>
                </a:lnTo>
                <a:lnTo>
                  <a:pt x="108" y="2043"/>
                </a:lnTo>
                <a:lnTo>
                  <a:pt x="75" y="1956"/>
                </a:lnTo>
                <a:lnTo>
                  <a:pt x="49" y="1866"/>
                </a:lnTo>
                <a:lnTo>
                  <a:pt x="28" y="1774"/>
                </a:lnTo>
                <a:lnTo>
                  <a:pt x="12" y="1680"/>
                </a:lnTo>
                <a:lnTo>
                  <a:pt x="3" y="1584"/>
                </a:lnTo>
                <a:lnTo>
                  <a:pt x="0" y="1486"/>
                </a:lnTo>
                <a:lnTo>
                  <a:pt x="3" y="1389"/>
                </a:lnTo>
                <a:lnTo>
                  <a:pt x="12" y="1293"/>
                </a:lnTo>
                <a:lnTo>
                  <a:pt x="28" y="1199"/>
                </a:lnTo>
                <a:lnTo>
                  <a:pt x="49" y="1107"/>
                </a:lnTo>
                <a:lnTo>
                  <a:pt x="75" y="1018"/>
                </a:lnTo>
                <a:lnTo>
                  <a:pt x="108" y="930"/>
                </a:lnTo>
                <a:lnTo>
                  <a:pt x="145" y="845"/>
                </a:lnTo>
                <a:lnTo>
                  <a:pt x="188" y="763"/>
                </a:lnTo>
                <a:lnTo>
                  <a:pt x="234" y="685"/>
                </a:lnTo>
                <a:lnTo>
                  <a:pt x="286" y="610"/>
                </a:lnTo>
                <a:lnTo>
                  <a:pt x="342" y="538"/>
                </a:lnTo>
                <a:lnTo>
                  <a:pt x="404" y="469"/>
                </a:lnTo>
                <a:lnTo>
                  <a:pt x="468" y="404"/>
                </a:lnTo>
                <a:lnTo>
                  <a:pt x="536" y="344"/>
                </a:lnTo>
                <a:lnTo>
                  <a:pt x="608" y="287"/>
                </a:lnTo>
                <a:lnTo>
                  <a:pt x="684" y="235"/>
                </a:lnTo>
                <a:lnTo>
                  <a:pt x="763" y="188"/>
                </a:lnTo>
                <a:lnTo>
                  <a:pt x="845" y="145"/>
                </a:lnTo>
                <a:lnTo>
                  <a:pt x="930" y="108"/>
                </a:lnTo>
                <a:lnTo>
                  <a:pt x="1016" y="75"/>
                </a:lnTo>
                <a:lnTo>
                  <a:pt x="1107" y="49"/>
                </a:lnTo>
                <a:lnTo>
                  <a:pt x="1199" y="28"/>
                </a:lnTo>
                <a:lnTo>
                  <a:pt x="1292" y="13"/>
                </a:lnTo>
                <a:lnTo>
                  <a:pt x="1388" y="3"/>
                </a:lnTo>
                <a:lnTo>
                  <a:pt x="1486" y="0"/>
                </a:lnTo>
                <a:close/>
              </a:path>
            </a:pathLst>
          </a:custGeom>
          <a:solidFill>
            <a:srgbClr val="414955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grpSp>
        <p:nvGrpSpPr>
          <p:cNvPr id="46" name="Group 7"/>
          <p:cNvGrpSpPr/>
          <p:nvPr/>
        </p:nvGrpSpPr>
        <p:grpSpPr>
          <a:xfrm>
            <a:off x="5557130" y="2888932"/>
            <a:ext cx="1076998" cy="1080074"/>
            <a:chOff x="9778413" y="4684586"/>
            <a:chExt cx="516112" cy="517586"/>
          </a:xfrm>
          <a:solidFill>
            <a:srgbClr val="5F6A7B"/>
          </a:solidFill>
        </p:grpSpPr>
        <p:sp>
          <p:nvSpPr>
            <p:cNvPr id="47" name="Freeform 123"/>
            <p:cNvSpPr>
              <a:spLocks noEditPoints="1"/>
            </p:cNvSpPr>
            <p:nvPr/>
          </p:nvSpPr>
          <p:spPr bwMode="auto">
            <a:xfrm>
              <a:off x="9778413" y="4684586"/>
              <a:ext cx="516112" cy="517586"/>
            </a:xfrm>
            <a:custGeom>
              <a:avLst/>
              <a:gdLst>
                <a:gd name="T0" fmla="*/ 1528 w 3500"/>
                <a:gd name="T1" fmla="*/ 438 h 3510"/>
                <a:gd name="T2" fmla="*/ 1195 w 3500"/>
                <a:gd name="T3" fmla="*/ 616 h 3510"/>
                <a:gd name="T4" fmla="*/ 924 w 3500"/>
                <a:gd name="T5" fmla="*/ 637 h 3510"/>
                <a:gd name="T6" fmla="*/ 512 w 3500"/>
                <a:gd name="T7" fmla="*/ 758 h 3510"/>
                <a:gd name="T8" fmla="*/ 671 w 3500"/>
                <a:gd name="T9" fmla="*/ 1072 h 3510"/>
                <a:gd name="T10" fmla="*/ 505 w 3500"/>
                <a:gd name="T11" fmla="*/ 1473 h 3510"/>
                <a:gd name="T12" fmla="*/ 172 w 3500"/>
                <a:gd name="T13" fmla="*/ 1582 h 3510"/>
                <a:gd name="T14" fmla="*/ 378 w 3500"/>
                <a:gd name="T15" fmla="*/ 1959 h 3510"/>
                <a:gd name="T16" fmla="*/ 555 w 3500"/>
                <a:gd name="T17" fmla="*/ 2168 h 3510"/>
                <a:gd name="T18" fmla="*/ 665 w 3500"/>
                <a:gd name="T19" fmla="*/ 2528 h 3510"/>
                <a:gd name="T20" fmla="*/ 739 w 3500"/>
                <a:gd name="T21" fmla="*/ 2991 h 3510"/>
                <a:gd name="T22" fmla="*/ 1007 w 3500"/>
                <a:gd name="T23" fmla="*/ 2837 h 3510"/>
                <a:gd name="T24" fmla="*/ 1413 w 3500"/>
                <a:gd name="T25" fmla="*/ 2977 h 3510"/>
                <a:gd name="T26" fmla="*/ 1559 w 3500"/>
                <a:gd name="T27" fmla="*/ 3231 h 3510"/>
                <a:gd name="T28" fmla="*/ 1926 w 3500"/>
                <a:gd name="T29" fmla="*/ 3329 h 3510"/>
                <a:gd name="T30" fmla="*/ 2058 w 3500"/>
                <a:gd name="T31" fmla="*/ 2988 h 3510"/>
                <a:gd name="T32" fmla="*/ 2462 w 3500"/>
                <a:gd name="T33" fmla="*/ 2835 h 3510"/>
                <a:gd name="T34" fmla="*/ 2753 w 3500"/>
                <a:gd name="T35" fmla="*/ 2996 h 3510"/>
                <a:gd name="T36" fmla="*/ 2848 w 3500"/>
                <a:gd name="T37" fmla="*/ 2557 h 3510"/>
                <a:gd name="T38" fmla="*/ 2918 w 3500"/>
                <a:gd name="T39" fmla="*/ 2240 h 3510"/>
                <a:gd name="T40" fmla="*/ 3092 w 3500"/>
                <a:gd name="T41" fmla="*/ 1967 h 3510"/>
                <a:gd name="T42" fmla="*/ 3335 w 3500"/>
                <a:gd name="T43" fmla="*/ 1589 h 3510"/>
                <a:gd name="T44" fmla="*/ 3014 w 3500"/>
                <a:gd name="T45" fmla="*/ 1497 h 3510"/>
                <a:gd name="T46" fmla="*/ 2837 w 3500"/>
                <a:gd name="T47" fmla="*/ 1101 h 3510"/>
                <a:gd name="T48" fmla="*/ 2985 w 3500"/>
                <a:gd name="T49" fmla="*/ 767 h 3510"/>
                <a:gd name="T50" fmla="*/ 2656 w 3500"/>
                <a:gd name="T51" fmla="*/ 576 h 3510"/>
                <a:gd name="T52" fmla="*/ 2374 w 3500"/>
                <a:gd name="T53" fmla="*/ 652 h 3510"/>
                <a:gd name="T54" fmla="*/ 1988 w 3500"/>
                <a:gd name="T55" fmla="*/ 465 h 3510"/>
                <a:gd name="T56" fmla="*/ 1907 w 3500"/>
                <a:gd name="T57" fmla="*/ 164 h 3510"/>
                <a:gd name="T58" fmla="*/ 2048 w 3500"/>
                <a:gd name="T59" fmla="*/ 68 h 3510"/>
                <a:gd name="T60" fmla="*/ 2122 w 3500"/>
                <a:gd name="T61" fmla="*/ 370 h 3510"/>
                <a:gd name="T62" fmla="*/ 2469 w 3500"/>
                <a:gd name="T63" fmla="*/ 512 h 3510"/>
                <a:gd name="T64" fmla="*/ 2775 w 3500"/>
                <a:gd name="T65" fmla="*/ 352 h 3510"/>
                <a:gd name="T66" fmla="*/ 3143 w 3500"/>
                <a:gd name="T67" fmla="*/ 699 h 3510"/>
                <a:gd name="T68" fmla="*/ 2994 w 3500"/>
                <a:gd name="T69" fmla="*/ 1026 h 3510"/>
                <a:gd name="T70" fmla="*/ 3128 w 3500"/>
                <a:gd name="T71" fmla="*/ 1378 h 3510"/>
                <a:gd name="T72" fmla="*/ 3406 w 3500"/>
                <a:gd name="T73" fmla="*/ 1437 h 3510"/>
                <a:gd name="T74" fmla="*/ 3497 w 3500"/>
                <a:gd name="T75" fmla="*/ 1945 h 3510"/>
                <a:gd name="T76" fmla="*/ 3244 w 3500"/>
                <a:gd name="T77" fmla="*/ 2108 h 3510"/>
                <a:gd name="T78" fmla="*/ 3069 w 3500"/>
                <a:gd name="T79" fmla="*/ 2303 h 3510"/>
                <a:gd name="T80" fmla="*/ 3132 w 3500"/>
                <a:gd name="T81" fmla="*/ 2671 h 3510"/>
                <a:gd name="T82" fmla="*/ 3098 w 3500"/>
                <a:gd name="T83" fmla="*/ 2885 h 3510"/>
                <a:gd name="T84" fmla="*/ 2690 w 3500"/>
                <a:gd name="T85" fmla="*/ 3152 h 3510"/>
                <a:gd name="T86" fmla="*/ 2377 w 3500"/>
                <a:gd name="T87" fmla="*/ 3042 h 3510"/>
                <a:gd name="T88" fmla="*/ 2116 w 3500"/>
                <a:gd name="T89" fmla="*/ 3153 h 3510"/>
                <a:gd name="T90" fmla="*/ 1971 w 3500"/>
                <a:gd name="T91" fmla="*/ 3498 h 3510"/>
                <a:gd name="T92" fmla="*/ 1452 w 3500"/>
                <a:gd name="T93" fmla="*/ 3442 h 3510"/>
                <a:gd name="T94" fmla="*/ 1378 w 3500"/>
                <a:gd name="T95" fmla="*/ 3140 h 3510"/>
                <a:gd name="T96" fmla="*/ 1031 w 3500"/>
                <a:gd name="T97" fmla="*/ 2998 h 3510"/>
                <a:gd name="T98" fmla="*/ 725 w 3500"/>
                <a:gd name="T99" fmla="*/ 3158 h 3510"/>
                <a:gd name="T100" fmla="*/ 357 w 3500"/>
                <a:gd name="T101" fmla="*/ 2811 h 3510"/>
                <a:gd name="T102" fmla="*/ 506 w 3500"/>
                <a:gd name="T103" fmla="*/ 2484 h 3510"/>
                <a:gd name="T104" fmla="*/ 372 w 3500"/>
                <a:gd name="T105" fmla="*/ 2132 h 3510"/>
                <a:gd name="T106" fmla="*/ 94 w 3500"/>
                <a:gd name="T107" fmla="*/ 2073 h 3510"/>
                <a:gd name="T108" fmla="*/ 3 w 3500"/>
                <a:gd name="T109" fmla="*/ 1565 h 3510"/>
                <a:gd name="T110" fmla="*/ 256 w 3500"/>
                <a:gd name="T111" fmla="*/ 1402 h 3510"/>
                <a:gd name="T112" fmla="*/ 431 w 3500"/>
                <a:gd name="T113" fmla="*/ 1207 h 3510"/>
                <a:gd name="T114" fmla="*/ 368 w 3500"/>
                <a:gd name="T115" fmla="*/ 839 h 3510"/>
                <a:gd name="T116" fmla="*/ 402 w 3500"/>
                <a:gd name="T117" fmla="*/ 625 h 3510"/>
                <a:gd name="T118" fmla="*/ 810 w 3500"/>
                <a:gd name="T119" fmla="*/ 358 h 3510"/>
                <a:gd name="T120" fmla="*/ 1123 w 3500"/>
                <a:gd name="T121" fmla="*/ 468 h 3510"/>
                <a:gd name="T122" fmla="*/ 1384 w 3500"/>
                <a:gd name="T123" fmla="*/ 357 h 3510"/>
                <a:gd name="T124" fmla="*/ 1529 w 3500"/>
                <a:gd name="T125" fmla="*/ 12 h 3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500" h="3510">
                  <a:moveTo>
                    <a:pt x="1593" y="164"/>
                  </a:moveTo>
                  <a:lnTo>
                    <a:pt x="1585" y="166"/>
                  </a:lnTo>
                  <a:lnTo>
                    <a:pt x="1577" y="172"/>
                  </a:lnTo>
                  <a:lnTo>
                    <a:pt x="1574" y="181"/>
                  </a:lnTo>
                  <a:lnTo>
                    <a:pt x="1559" y="280"/>
                  </a:lnTo>
                  <a:lnTo>
                    <a:pt x="1546" y="379"/>
                  </a:lnTo>
                  <a:lnTo>
                    <a:pt x="1539" y="410"/>
                  </a:lnTo>
                  <a:lnTo>
                    <a:pt x="1528" y="438"/>
                  </a:lnTo>
                  <a:lnTo>
                    <a:pt x="1512" y="465"/>
                  </a:lnTo>
                  <a:lnTo>
                    <a:pt x="1492" y="487"/>
                  </a:lnTo>
                  <a:lnTo>
                    <a:pt x="1469" y="506"/>
                  </a:lnTo>
                  <a:lnTo>
                    <a:pt x="1442" y="522"/>
                  </a:lnTo>
                  <a:lnTo>
                    <a:pt x="1413" y="533"/>
                  </a:lnTo>
                  <a:lnTo>
                    <a:pt x="1338" y="556"/>
                  </a:lnTo>
                  <a:lnTo>
                    <a:pt x="1266" y="584"/>
                  </a:lnTo>
                  <a:lnTo>
                    <a:pt x="1195" y="616"/>
                  </a:lnTo>
                  <a:lnTo>
                    <a:pt x="1126" y="652"/>
                  </a:lnTo>
                  <a:lnTo>
                    <a:pt x="1098" y="665"/>
                  </a:lnTo>
                  <a:lnTo>
                    <a:pt x="1069" y="673"/>
                  </a:lnTo>
                  <a:lnTo>
                    <a:pt x="1038" y="675"/>
                  </a:lnTo>
                  <a:lnTo>
                    <a:pt x="1009" y="673"/>
                  </a:lnTo>
                  <a:lnTo>
                    <a:pt x="979" y="667"/>
                  </a:lnTo>
                  <a:lnTo>
                    <a:pt x="950" y="654"/>
                  </a:lnTo>
                  <a:lnTo>
                    <a:pt x="924" y="637"/>
                  </a:lnTo>
                  <a:lnTo>
                    <a:pt x="844" y="576"/>
                  </a:lnTo>
                  <a:lnTo>
                    <a:pt x="765" y="517"/>
                  </a:lnTo>
                  <a:lnTo>
                    <a:pt x="756" y="514"/>
                  </a:lnTo>
                  <a:lnTo>
                    <a:pt x="747" y="514"/>
                  </a:lnTo>
                  <a:lnTo>
                    <a:pt x="739" y="519"/>
                  </a:lnTo>
                  <a:lnTo>
                    <a:pt x="518" y="741"/>
                  </a:lnTo>
                  <a:lnTo>
                    <a:pt x="512" y="749"/>
                  </a:lnTo>
                  <a:lnTo>
                    <a:pt x="512" y="758"/>
                  </a:lnTo>
                  <a:lnTo>
                    <a:pt x="515" y="767"/>
                  </a:lnTo>
                  <a:lnTo>
                    <a:pt x="575" y="847"/>
                  </a:lnTo>
                  <a:lnTo>
                    <a:pt x="635" y="926"/>
                  </a:lnTo>
                  <a:lnTo>
                    <a:pt x="652" y="953"/>
                  </a:lnTo>
                  <a:lnTo>
                    <a:pt x="665" y="982"/>
                  </a:lnTo>
                  <a:lnTo>
                    <a:pt x="671" y="1012"/>
                  </a:lnTo>
                  <a:lnTo>
                    <a:pt x="673" y="1041"/>
                  </a:lnTo>
                  <a:lnTo>
                    <a:pt x="671" y="1072"/>
                  </a:lnTo>
                  <a:lnTo>
                    <a:pt x="663" y="1101"/>
                  </a:lnTo>
                  <a:lnTo>
                    <a:pt x="650" y="1130"/>
                  </a:lnTo>
                  <a:lnTo>
                    <a:pt x="614" y="1199"/>
                  </a:lnTo>
                  <a:lnTo>
                    <a:pt x="582" y="1270"/>
                  </a:lnTo>
                  <a:lnTo>
                    <a:pt x="555" y="1342"/>
                  </a:lnTo>
                  <a:lnTo>
                    <a:pt x="531" y="1417"/>
                  </a:lnTo>
                  <a:lnTo>
                    <a:pt x="521" y="1447"/>
                  </a:lnTo>
                  <a:lnTo>
                    <a:pt x="505" y="1473"/>
                  </a:lnTo>
                  <a:lnTo>
                    <a:pt x="486" y="1497"/>
                  </a:lnTo>
                  <a:lnTo>
                    <a:pt x="463" y="1517"/>
                  </a:lnTo>
                  <a:lnTo>
                    <a:pt x="437" y="1533"/>
                  </a:lnTo>
                  <a:lnTo>
                    <a:pt x="408" y="1543"/>
                  </a:lnTo>
                  <a:lnTo>
                    <a:pt x="378" y="1551"/>
                  </a:lnTo>
                  <a:lnTo>
                    <a:pt x="279" y="1564"/>
                  </a:lnTo>
                  <a:lnTo>
                    <a:pt x="180" y="1578"/>
                  </a:lnTo>
                  <a:lnTo>
                    <a:pt x="172" y="1582"/>
                  </a:lnTo>
                  <a:lnTo>
                    <a:pt x="165" y="1589"/>
                  </a:lnTo>
                  <a:lnTo>
                    <a:pt x="163" y="1599"/>
                  </a:lnTo>
                  <a:lnTo>
                    <a:pt x="163" y="1912"/>
                  </a:lnTo>
                  <a:lnTo>
                    <a:pt x="165" y="1921"/>
                  </a:lnTo>
                  <a:lnTo>
                    <a:pt x="172" y="1928"/>
                  </a:lnTo>
                  <a:lnTo>
                    <a:pt x="180" y="1932"/>
                  </a:lnTo>
                  <a:lnTo>
                    <a:pt x="279" y="1946"/>
                  </a:lnTo>
                  <a:lnTo>
                    <a:pt x="378" y="1959"/>
                  </a:lnTo>
                  <a:lnTo>
                    <a:pt x="408" y="1967"/>
                  </a:lnTo>
                  <a:lnTo>
                    <a:pt x="437" y="1977"/>
                  </a:lnTo>
                  <a:lnTo>
                    <a:pt x="463" y="1993"/>
                  </a:lnTo>
                  <a:lnTo>
                    <a:pt x="486" y="2013"/>
                  </a:lnTo>
                  <a:lnTo>
                    <a:pt x="505" y="2037"/>
                  </a:lnTo>
                  <a:lnTo>
                    <a:pt x="521" y="2063"/>
                  </a:lnTo>
                  <a:lnTo>
                    <a:pt x="531" y="2093"/>
                  </a:lnTo>
                  <a:lnTo>
                    <a:pt x="555" y="2168"/>
                  </a:lnTo>
                  <a:lnTo>
                    <a:pt x="582" y="2240"/>
                  </a:lnTo>
                  <a:lnTo>
                    <a:pt x="614" y="2311"/>
                  </a:lnTo>
                  <a:lnTo>
                    <a:pt x="650" y="2380"/>
                  </a:lnTo>
                  <a:lnTo>
                    <a:pt x="663" y="2409"/>
                  </a:lnTo>
                  <a:lnTo>
                    <a:pt x="671" y="2438"/>
                  </a:lnTo>
                  <a:lnTo>
                    <a:pt x="673" y="2469"/>
                  </a:lnTo>
                  <a:lnTo>
                    <a:pt x="671" y="2498"/>
                  </a:lnTo>
                  <a:lnTo>
                    <a:pt x="665" y="2528"/>
                  </a:lnTo>
                  <a:lnTo>
                    <a:pt x="652" y="2557"/>
                  </a:lnTo>
                  <a:lnTo>
                    <a:pt x="635" y="2584"/>
                  </a:lnTo>
                  <a:lnTo>
                    <a:pt x="575" y="2663"/>
                  </a:lnTo>
                  <a:lnTo>
                    <a:pt x="515" y="2743"/>
                  </a:lnTo>
                  <a:lnTo>
                    <a:pt x="512" y="2752"/>
                  </a:lnTo>
                  <a:lnTo>
                    <a:pt x="512" y="2761"/>
                  </a:lnTo>
                  <a:lnTo>
                    <a:pt x="518" y="2769"/>
                  </a:lnTo>
                  <a:lnTo>
                    <a:pt x="739" y="2991"/>
                  </a:lnTo>
                  <a:lnTo>
                    <a:pt x="747" y="2996"/>
                  </a:lnTo>
                  <a:lnTo>
                    <a:pt x="756" y="2997"/>
                  </a:lnTo>
                  <a:lnTo>
                    <a:pt x="765" y="2993"/>
                  </a:lnTo>
                  <a:lnTo>
                    <a:pt x="844" y="2934"/>
                  </a:lnTo>
                  <a:lnTo>
                    <a:pt x="924" y="2873"/>
                  </a:lnTo>
                  <a:lnTo>
                    <a:pt x="950" y="2856"/>
                  </a:lnTo>
                  <a:lnTo>
                    <a:pt x="978" y="2844"/>
                  </a:lnTo>
                  <a:lnTo>
                    <a:pt x="1007" y="2837"/>
                  </a:lnTo>
                  <a:lnTo>
                    <a:pt x="1036" y="2835"/>
                  </a:lnTo>
                  <a:lnTo>
                    <a:pt x="1067" y="2837"/>
                  </a:lnTo>
                  <a:lnTo>
                    <a:pt x="1098" y="2845"/>
                  </a:lnTo>
                  <a:lnTo>
                    <a:pt x="1126" y="2858"/>
                  </a:lnTo>
                  <a:lnTo>
                    <a:pt x="1195" y="2894"/>
                  </a:lnTo>
                  <a:lnTo>
                    <a:pt x="1266" y="2926"/>
                  </a:lnTo>
                  <a:lnTo>
                    <a:pt x="1338" y="2954"/>
                  </a:lnTo>
                  <a:lnTo>
                    <a:pt x="1413" y="2977"/>
                  </a:lnTo>
                  <a:lnTo>
                    <a:pt x="1442" y="2988"/>
                  </a:lnTo>
                  <a:lnTo>
                    <a:pt x="1469" y="3004"/>
                  </a:lnTo>
                  <a:lnTo>
                    <a:pt x="1492" y="3023"/>
                  </a:lnTo>
                  <a:lnTo>
                    <a:pt x="1512" y="3045"/>
                  </a:lnTo>
                  <a:lnTo>
                    <a:pt x="1528" y="3072"/>
                  </a:lnTo>
                  <a:lnTo>
                    <a:pt x="1539" y="3101"/>
                  </a:lnTo>
                  <a:lnTo>
                    <a:pt x="1546" y="3131"/>
                  </a:lnTo>
                  <a:lnTo>
                    <a:pt x="1559" y="3231"/>
                  </a:lnTo>
                  <a:lnTo>
                    <a:pt x="1574" y="3329"/>
                  </a:lnTo>
                  <a:lnTo>
                    <a:pt x="1577" y="3338"/>
                  </a:lnTo>
                  <a:lnTo>
                    <a:pt x="1585" y="3344"/>
                  </a:lnTo>
                  <a:lnTo>
                    <a:pt x="1593" y="3346"/>
                  </a:lnTo>
                  <a:lnTo>
                    <a:pt x="1907" y="3346"/>
                  </a:lnTo>
                  <a:lnTo>
                    <a:pt x="1915" y="3344"/>
                  </a:lnTo>
                  <a:lnTo>
                    <a:pt x="1923" y="3338"/>
                  </a:lnTo>
                  <a:lnTo>
                    <a:pt x="1926" y="3329"/>
                  </a:lnTo>
                  <a:lnTo>
                    <a:pt x="1941" y="3230"/>
                  </a:lnTo>
                  <a:lnTo>
                    <a:pt x="1954" y="3131"/>
                  </a:lnTo>
                  <a:lnTo>
                    <a:pt x="1961" y="3101"/>
                  </a:lnTo>
                  <a:lnTo>
                    <a:pt x="1972" y="3072"/>
                  </a:lnTo>
                  <a:lnTo>
                    <a:pt x="1988" y="3045"/>
                  </a:lnTo>
                  <a:lnTo>
                    <a:pt x="2008" y="3023"/>
                  </a:lnTo>
                  <a:lnTo>
                    <a:pt x="2031" y="3004"/>
                  </a:lnTo>
                  <a:lnTo>
                    <a:pt x="2058" y="2988"/>
                  </a:lnTo>
                  <a:lnTo>
                    <a:pt x="2087" y="2977"/>
                  </a:lnTo>
                  <a:lnTo>
                    <a:pt x="2162" y="2954"/>
                  </a:lnTo>
                  <a:lnTo>
                    <a:pt x="2234" y="2926"/>
                  </a:lnTo>
                  <a:lnTo>
                    <a:pt x="2305" y="2894"/>
                  </a:lnTo>
                  <a:lnTo>
                    <a:pt x="2374" y="2858"/>
                  </a:lnTo>
                  <a:lnTo>
                    <a:pt x="2402" y="2845"/>
                  </a:lnTo>
                  <a:lnTo>
                    <a:pt x="2431" y="2837"/>
                  </a:lnTo>
                  <a:lnTo>
                    <a:pt x="2462" y="2835"/>
                  </a:lnTo>
                  <a:lnTo>
                    <a:pt x="2491" y="2837"/>
                  </a:lnTo>
                  <a:lnTo>
                    <a:pt x="2521" y="2843"/>
                  </a:lnTo>
                  <a:lnTo>
                    <a:pt x="2550" y="2856"/>
                  </a:lnTo>
                  <a:lnTo>
                    <a:pt x="2576" y="2873"/>
                  </a:lnTo>
                  <a:lnTo>
                    <a:pt x="2656" y="2934"/>
                  </a:lnTo>
                  <a:lnTo>
                    <a:pt x="2735" y="2993"/>
                  </a:lnTo>
                  <a:lnTo>
                    <a:pt x="2744" y="2997"/>
                  </a:lnTo>
                  <a:lnTo>
                    <a:pt x="2753" y="2996"/>
                  </a:lnTo>
                  <a:lnTo>
                    <a:pt x="2761" y="2991"/>
                  </a:lnTo>
                  <a:lnTo>
                    <a:pt x="2982" y="2769"/>
                  </a:lnTo>
                  <a:lnTo>
                    <a:pt x="2988" y="2761"/>
                  </a:lnTo>
                  <a:lnTo>
                    <a:pt x="2988" y="2752"/>
                  </a:lnTo>
                  <a:lnTo>
                    <a:pt x="2985" y="2743"/>
                  </a:lnTo>
                  <a:lnTo>
                    <a:pt x="2925" y="2663"/>
                  </a:lnTo>
                  <a:lnTo>
                    <a:pt x="2865" y="2584"/>
                  </a:lnTo>
                  <a:lnTo>
                    <a:pt x="2848" y="2557"/>
                  </a:lnTo>
                  <a:lnTo>
                    <a:pt x="2835" y="2528"/>
                  </a:lnTo>
                  <a:lnTo>
                    <a:pt x="2829" y="2498"/>
                  </a:lnTo>
                  <a:lnTo>
                    <a:pt x="2827" y="2469"/>
                  </a:lnTo>
                  <a:lnTo>
                    <a:pt x="2829" y="2438"/>
                  </a:lnTo>
                  <a:lnTo>
                    <a:pt x="2837" y="2409"/>
                  </a:lnTo>
                  <a:lnTo>
                    <a:pt x="2850" y="2380"/>
                  </a:lnTo>
                  <a:lnTo>
                    <a:pt x="2886" y="2311"/>
                  </a:lnTo>
                  <a:lnTo>
                    <a:pt x="2918" y="2240"/>
                  </a:lnTo>
                  <a:lnTo>
                    <a:pt x="2945" y="2168"/>
                  </a:lnTo>
                  <a:lnTo>
                    <a:pt x="2969" y="2093"/>
                  </a:lnTo>
                  <a:lnTo>
                    <a:pt x="2979" y="2063"/>
                  </a:lnTo>
                  <a:lnTo>
                    <a:pt x="2995" y="2037"/>
                  </a:lnTo>
                  <a:lnTo>
                    <a:pt x="3014" y="2013"/>
                  </a:lnTo>
                  <a:lnTo>
                    <a:pt x="3037" y="1993"/>
                  </a:lnTo>
                  <a:lnTo>
                    <a:pt x="3063" y="1977"/>
                  </a:lnTo>
                  <a:lnTo>
                    <a:pt x="3092" y="1967"/>
                  </a:lnTo>
                  <a:lnTo>
                    <a:pt x="3122" y="1959"/>
                  </a:lnTo>
                  <a:lnTo>
                    <a:pt x="3221" y="1946"/>
                  </a:lnTo>
                  <a:lnTo>
                    <a:pt x="3320" y="1932"/>
                  </a:lnTo>
                  <a:lnTo>
                    <a:pt x="3328" y="1928"/>
                  </a:lnTo>
                  <a:lnTo>
                    <a:pt x="3335" y="1921"/>
                  </a:lnTo>
                  <a:lnTo>
                    <a:pt x="3337" y="1912"/>
                  </a:lnTo>
                  <a:lnTo>
                    <a:pt x="3337" y="1598"/>
                  </a:lnTo>
                  <a:lnTo>
                    <a:pt x="3335" y="1589"/>
                  </a:lnTo>
                  <a:lnTo>
                    <a:pt x="3328" y="1582"/>
                  </a:lnTo>
                  <a:lnTo>
                    <a:pt x="3320" y="1578"/>
                  </a:lnTo>
                  <a:lnTo>
                    <a:pt x="3221" y="1564"/>
                  </a:lnTo>
                  <a:lnTo>
                    <a:pt x="3122" y="1551"/>
                  </a:lnTo>
                  <a:lnTo>
                    <a:pt x="3092" y="1543"/>
                  </a:lnTo>
                  <a:lnTo>
                    <a:pt x="3063" y="1533"/>
                  </a:lnTo>
                  <a:lnTo>
                    <a:pt x="3037" y="1517"/>
                  </a:lnTo>
                  <a:lnTo>
                    <a:pt x="3014" y="1497"/>
                  </a:lnTo>
                  <a:lnTo>
                    <a:pt x="2995" y="1473"/>
                  </a:lnTo>
                  <a:lnTo>
                    <a:pt x="2979" y="1447"/>
                  </a:lnTo>
                  <a:lnTo>
                    <a:pt x="2969" y="1417"/>
                  </a:lnTo>
                  <a:lnTo>
                    <a:pt x="2945" y="1342"/>
                  </a:lnTo>
                  <a:lnTo>
                    <a:pt x="2918" y="1270"/>
                  </a:lnTo>
                  <a:lnTo>
                    <a:pt x="2886" y="1199"/>
                  </a:lnTo>
                  <a:lnTo>
                    <a:pt x="2850" y="1130"/>
                  </a:lnTo>
                  <a:lnTo>
                    <a:pt x="2837" y="1101"/>
                  </a:lnTo>
                  <a:lnTo>
                    <a:pt x="2829" y="1072"/>
                  </a:lnTo>
                  <a:lnTo>
                    <a:pt x="2827" y="1041"/>
                  </a:lnTo>
                  <a:lnTo>
                    <a:pt x="2829" y="1012"/>
                  </a:lnTo>
                  <a:lnTo>
                    <a:pt x="2835" y="982"/>
                  </a:lnTo>
                  <a:lnTo>
                    <a:pt x="2848" y="953"/>
                  </a:lnTo>
                  <a:lnTo>
                    <a:pt x="2865" y="926"/>
                  </a:lnTo>
                  <a:lnTo>
                    <a:pt x="2925" y="847"/>
                  </a:lnTo>
                  <a:lnTo>
                    <a:pt x="2985" y="767"/>
                  </a:lnTo>
                  <a:lnTo>
                    <a:pt x="2988" y="758"/>
                  </a:lnTo>
                  <a:lnTo>
                    <a:pt x="2988" y="749"/>
                  </a:lnTo>
                  <a:lnTo>
                    <a:pt x="2982" y="741"/>
                  </a:lnTo>
                  <a:lnTo>
                    <a:pt x="2761" y="519"/>
                  </a:lnTo>
                  <a:lnTo>
                    <a:pt x="2753" y="514"/>
                  </a:lnTo>
                  <a:lnTo>
                    <a:pt x="2744" y="514"/>
                  </a:lnTo>
                  <a:lnTo>
                    <a:pt x="2735" y="517"/>
                  </a:lnTo>
                  <a:lnTo>
                    <a:pt x="2656" y="576"/>
                  </a:lnTo>
                  <a:lnTo>
                    <a:pt x="2576" y="637"/>
                  </a:lnTo>
                  <a:lnTo>
                    <a:pt x="2550" y="654"/>
                  </a:lnTo>
                  <a:lnTo>
                    <a:pt x="2521" y="667"/>
                  </a:lnTo>
                  <a:lnTo>
                    <a:pt x="2491" y="673"/>
                  </a:lnTo>
                  <a:lnTo>
                    <a:pt x="2462" y="675"/>
                  </a:lnTo>
                  <a:lnTo>
                    <a:pt x="2431" y="673"/>
                  </a:lnTo>
                  <a:lnTo>
                    <a:pt x="2402" y="665"/>
                  </a:lnTo>
                  <a:lnTo>
                    <a:pt x="2374" y="652"/>
                  </a:lnTo>
                  <a:lnTo>
                    <a:pt x="2305" y="616"/>
                  </a:lnTo>
                  <a:lnTo>
                    <a:pt x="2234" y="584"/>
                  </a:lnTo>
                  <a:lnTo>
                    <a:pt x="2162" y="556"/>
                  </a:lnTo>
                  <a:lnTo>
                    <a:pt x="2087" y="533"/>
                  </a:lnTo>
                  <a:lnTo>
                    <a:pt x="2058" y="522"/>
                  </a:lnTo>
                  <a:lnTo>
                    <a:pt x="2031" y="506"/>
                  </a:lnTo>
                  <a:lnTo>
                    <a:pt x="2008" y="487"/>
                  </a:lnTo>
                  <a:lnTo>
                    <a:pt x="1988" y="465"/>
                  </a:lnTo>
                  <a:lnTo>
                    <a:pt x="1972" y="438"/>
                  </a:lnTo>
                  <a:lnTo>
                    <a:pt x="1961" y="410"/>
                  </a:lnTo>
                  <a:lnTo>
                    <a:pt x="1954" y="379"/>
                  </a:lnTo>
                  <a:lnTo>
                    <a:pt x="1941" y="280"/>
                  </a:lnTo>
                  <a:lnTo>
                    <a:pt x="1926" y="181"/>
                  </a:lnTo>
                  <a:lnTo>
                    <a:pt x="1923" y="172"/>
                  </a:lnTo>
                  <a:lnTo>
                    <a:pt x="1915" y="166"/>
                  </a:lnTo>
                  <a:lnTo>
                    <a:pt x="1907" y="164"/>
                  </a:lnTo>
                  <a:lnTo>
                    <a:pt x="1593" y="164"/>
                  </a:lnTo>
                  <a:close/>
                  <a:moveTo>
                    <a:pt x="1593" y="0"/>
                  </a:moveTo>
                  <a:lnTo>
                    <a:pt x="1907" y="0"/>
                  </a:lnTo>
                  <a:lnTo>
                    <a:pt x="1940" y="3"/>
                  </a:lnTo>
                  <a:lnTo>
                    <a:pt x="1971" y="12"/>
                  </a:lnTo>
                  <a:lnTo>
                    <a:pt x="2000" y="26"/>
                  </a:lnTo>
                  <a:lnTo>
                    <a:pt x="2026" y="45"/>
                  </a:lnTo>
                  <a:lnTo>
                    <a:pt x="2048" y="68"/>
                  </a:lnTo>
                  <a:lnTo>
                    <a:pt x="2067" y="95"/>
                  </a:lnTo>
                  <a:lnTo>
                    <a:pt x="2080" y="124"/>
                  </a:lnTo>
                  <a:lnTo>
                    <a:pt x="2088" y="156"/>
                  </a:lnTo>
                  <a:lnTo>
                    <a:pt x="2102" y="256"/>
                  </a:lnTo>
                  <a:lnTo>
                    <a:pt x="2116" y="357"/>
                  </a:lnTo>
                  <a:lnTo>
                    <a:pt x="2117" y="363"/>
                  </a:lnTo>
                  <a:lnTo>
                    <a:pt x="2119" y="367"/>
                  </a:lnTo>
                  <a:lnTo>
                    <a:pt x="2122" y="370"/>
                  </a:lnTo>
                  <a:lnTo>
                    <a:pt x="2125" y="373"/>
                  </a:lnTo>
                  <a:lnTo>
                    <a:pt x="2130" y="374"/>
                  </a:lnTo>
                  <a:lnTo>
                    <a:pt x="2215" y="401"/>
                  </a:lnTo>
                  <a:lnTo>
                    <a:pt x="2296" y="432"/>
                  </a:lnTo>
                  <a:lnTo>
                    <a:pt x="2377" y="468"/>
                  </a:lnTo>
                  <a:lnTo>
                    <a:pt x="2454" y="509"/>
                  </a:lnTo>
                  <a:lnTo>
                    <a:pt x="2462" y="512"/>
                  </a:lnTo>
                  <a:lnTo>
                    <a:pt x="2469" y="512"/>
                  </a:lnTo>
                  <a:lnTo>
                    <a:pt x="2477" y="507"/>
                  </a:lnTo>
                  <a:lnTo>
                    <a:pt x="2557" y="446"/>
                  </a:lnTo>
                  <a:lnTo>
                    <a:pt x="2638" y="385"/>
                  </a:lnTo>
                  <a:lnTo>
                    <a:pt x="2663" y="369"/>
                  </a:lnTo>
                  <a:lnTo>
                    <a:pt x="2690" y="358"/>
                  </a:lnTo>
                  <a:lnTo>
                    <a:pt x="2718" y="352"/>
                  </a:lnTo>
                  <a:lnTo>
                    <a:pt x="2746" y="350"/>
                  </a:lnTo>
                  <a:lnTo>
                    <a:pt x="2775" y="352"/>
                  </a:lnTo>
                  <a:lnTo>
                    <a:pt x="2803" y="358"/>
                  </a:lnTo>
                  <a:lnTo>
                    <a:pt x="2830" y="369"/>
                  </a:lnTo>
                  <a:lnTo>
                    <a:pt x="2854" y="384"/>
                  </a:lnTo>
                  <a:lnTo>
                    <a:pt x="2876" y="403"/>
                  </a:lnTo>
                  <a:lnTo>
                    <a:pt x="3098" y="625"/>
                  </a:lnTo>
                  <a:lnTo>
                    <a:pt x="3117" y="648"/>
                  </a:lnTo>
                  <a:lnTo>
                    <a:pt x="3132" y="672"/>
                  </a:lnTo>
                  <a:lnTo>
                    <a:pt x="3143" y="699"/>
                  </a:lnTo>
                  <a:lnTo>
                    <a:pt x="3149" y="728"/>
                  </a:lnTo>
                  <a:lnTo>
                    <a:pt x="3151" y="756"/>
                  </a:lnTo>
                  <a:lnTo>
                    <a:pt x="3149" y="784"/>
                  </a:lnTo>
                  <a:lnTo>
                    <a:pt x="3143" y="813"/>
                  </a:lnTo>
                  <a:lnTo>
                    <a:pt x="3132" y="839"/>
                  </a:lnTo>
                  <a:lnTo>
                    <a:pt x="3116" y="865"/>
                  </a:lnTo>
                  <a:lnTo>
                    <a:pt x="3056" y="946"/>
                  </a:lnTo>
                  <a:lnTo>
                    <a:pt x="2994" y="1026"/>
                  </a:lnTo>
                  <a:lnTo>
                    <a:pt x="2990" y="1034"/>
                  </a:lnTo>
                  <a:lnTo>
                    <a:pt x="2990" y="1041"/>
                  </a:lnTo>
                  <a:lnTo>
                    <a:pt x="2992" y="1049"/>
                  </a:lnTo>
                  <a:lnTo>
                    <a:pt x="3033" y="1126"/>
                  </a:lnTo>
                  <a:lnTo>
                    <a:pt x="3069" y="1207"/>
                  </a:lnTo>
                  <a:lnTo>
                    <a:pt x="3100" y="1289"/>
                  </a:lnTo>
                  <a:lnTo>
                    <a:pt x="3127" y="1374"/>
                  </a:lnTo>
                  <a:lnTo>
                    <a:pt x="3128" y="1378"/>
                  </a:lnTo>
                  <a:lnTo>
                    <a:pt x="3131" y="1382"/>
                  </a:lnTo>
                  <a:lnTo>
                    <a:pt x="3134" y="1385"/>
                  </a:lnTo>
                  <a:lnTo>
                    <a:pt x="3138" y="1387"/>
                  </a:lnTo>
                  <a:lnTo>
                    <a:pt x="3144" y="1388"/>
                  </a:lnTo>
                  <a:lnTo>
                    <a:pt x="3244" y="1402"/>
                  </a:lnTo>
                  <a:lnTo>
                    <a:pt x="3344" y="1416"/>
                  </a:lnTo>
                  <a:lnTo>
                    <a:pt x="3376" y="1424"/>
                  </a:lnTo>
                  <a:lnTo>
                    <a:pt x="3406" y="1437"/>
                  </a:lnTo>
                  <a:lnTo>
                    <a:pt x="3432" y="1456"/>
                  </a:lnTo>
                  <a:lnTo>
                    <a:pt x="3455" y="1478"/>
                  </a:lnTo>
                  <a:lnTo>
                    <a:pt x="3475" y="1504"/>
                  </a:lnTo>
                  <a:lnTo>
                    <a:pt x="3488" y="1534"/>
                  </a:lnTo>
                  <a:lnTo>
                    <a:pt x="3497" y="1565"/>
                  </a:lnTo>
                  <a:lnTo>
                    <a:pt x="3500" y="1598"/>
                  </a:lnTo>
                  <a:lnTo>
                    <a:pt x="3500" y="1912"/>
                  </a:lnTo>
                  <a:lnTo>
                    <a:pt x="3497" y="1945"/>
                  </a:lnTo>
                  <a:lnTo>
                    <a:pt x="3488" y="1976"/>
                  </a:lnTo>
                  <a:lnTo>
                    <a:pt x="3475" y="2006"/>
                  </a:lnTo>
                  <a:lnTo>
                    <a:pt x="3455" y="2032"/>
                  </a:lnTo>
                  <a:lnTo>
                    <a:pt x="3432" y="2054"/>
                  </a:lnTo>
                  <a:lnTo>
                    <a:pt x="3406" y="2073"/>
                  </a:lnTo>
                  <a:lnTo>
                    <a:pt x="3376" y="2086"/>
                  </a:lnTo>
                  <a:lnTo>
                    <a:pt x="3344" y="2094"/>
                  </a:lnTo>
                  <a:lnTo>
                    <a:pt x="3244" y="2108"/>
                  </a:lnTo>
                  <a:lnTo>
                    <a:pt x="3144" y="2122"/>
                  </a:lnTo>
                  <a:lnTo>
                    <a:pt x="3138" y="2123"/>
                  </a:lnTo>
                  <a:lnTo>
                    <a:pt x="3134" y="2125"/>
                  </a:lnTo>
                  <a:lnTo>
                    <a:pt x="3131" y="2128"/>
                  </a:lnTo>
                  <a:lnTo>
                    <a:pt x="3128" y="2132"/>
                  </a:lnTo>
                  <a:lnTo>
                    <a:pt x="3127" y="2136"/>
                  </a:lnTo>
                  <a:lnTo>
                    <a:pt x="3100" y="2221"/>
                  </a:lnTo>
                  <a:lnTo>
                    <a:pt x="3069" y="2303"/>
                  </a:lnTo>
                  <a:lnTo>
                    <a:pt x="3033" y="2384"/>
                  </a:lnTo>
                  <a:lnTo>
                    <a:pt x="2992" y="2461"/>
                  </a:lnTo>
                  <a:lnTo>
                    <a:pt x="2990" y="2469"/>
                  </a:lnTo>
                  <a:lnTo>
                    <a:pt x="2990" y="2476"/>
                  </a:lnTo>
                  <a:lnTo>
                    <a:pt x="2994" y="2484"/>
                  </a:lnTo>
                  <a:lnTo>
                    <a:pt x="3056" y="2564"/>
                  </a:lnTo>
                  <a:lnTo>
                    <a:pt x="3116" y="2645"/>
                  </a:lnTo>
                  <a:lnTo>
                    <a:pt x="3132" y="2671"/>
                  </a:lnTo>
                  <a:lnTo>
                    <a:pt x="3143" y="2697"/>
                  </a:lnTo>
                  <a:lnTo>
                    <a:pt x="3149" y="2726"/>
                  </a:lnTo>
                  <a:lnTo>
                    <a:pt x="3151" y="2754"/>
                  </a:lnTo>
                  <a:lnTo>
                    <a:pt x="3149" y="2782"/>
                  </a:lnTo>
                  <a:lnTo>
                    <a:pt x="3143" y="2810"/>
                  </a:lnTo>
                  <a:lnTo>
                    <a:pt x="3132" y="2838"/>
                  </a:lnTo>
                  <a:lnTo>
                    <a:pt x="3117" y="2862"/>
                  </a:lnTo>
                  <a:lnTo>
                    <a:pt x="3098" y="2885"/>
                  </a:lnTo>
                  <a:lnTo>
                    <a:pt x="2876" y="3107"/>
                  </a:lnTo>
                  <a:lnTo>
                    <a:pt x="2854" y="3126"/>
                  </a:lnTo>
                  <a:lnTo>
                    <a:pt x="2830" y="3141"/>
                  </a:lnTo>
                  <a:lnTo>
                    <a:pt x="2802" y="3152"/>
                  </a:lnTo>
                  <a:lnTo>
                    <a:pt x="2775" y="3158"/>
                  </a:lnTo>
                  <a:lnTo>
                    <a:pt x="2746" y="3160"/>
                  </a:lnTo>
                  <a:lnTo>
                    <a:pt x="2718" y="3158"/>
                  </a:lnTo>
                  <a:lnTo>
                    <a:pt x="2690" y="3152"/>
                  </a:lnTo>
                  <a:lnTo>
                    <a:pt x="2663" y="3141"/>
                  </a:lnTo>
                  <a:lnTo>
                    <a:pt x="2638" y="3125"/>
                  </a:lnTo>
                  <a:lnTo>
                    <a:pt x="2557" y="3064"/>
                  </a:lnTo>
                  <a:lnTo>
                    <a:pt x="2477" y="3003"/>
                  </a:lnTo>
                  <a:lnTo>
                    <a:pt x="2469" y="2998"/>
                  </a:lnTo>
                  <a:lnTo>
                    <a:pt x="2462" y="2998"/>
                  </a:lnTo>
                  <a:lnTo>
                    <a:pt x="2454" y="3001"/>
                  </a:lnTo>
                  <a:lnTo>
                    <a:pt x="2377" y="3042"/>
                  </a:lnTo>
                  <a:lnTo>
                    <a:pt x="2296" y="3078"/>
                  </a:lnTo>
                  <a:lnTo>
                    <a:pt x="2215" y="3109"/>
                  </a:lnTo>
                  <a:lnTo>
                    <a:pt x="2130" y="3136"/>
                  </a:lnTo>
                  <a:lnTo>
                    <a:pt x="2125" y="3137"/>
                  </a:lnTo>
                  <a:lnTo>
                    <a:pt x="2122" y="3140"/>
                  </a:lnTo>
                  <a:lnTo>
                    <a:pt x="2119" y="3143"/>
                  </a:lnTo>
                  <a:lnTo>
                    <a:pt x="2117" y="3147"/>
                  </a:lnTo>
                  <a:lnTo>
                    <a:pt x="2116" y="3153"/>
                  </a:lnTo>
                  <a:lnTo>
                    <a:pt x="2102" y="3254"/>
                  </a:lnTo>
                  <a:lnTo>
                    <a:pt x="2088" y="3354"/>
                  </a:lnTo>
                  <a:lnTo>
                    <a:pt x="2080" y="3386"/>
                  </a:lnTo>
                  <a:lnTo>
                    <a:pt x="2067" y="3415"/>
                  </a:lnTo>
                  <a:lnTo>
                    <a:pt x="2048" y="3442"/>
                  </a:lnTo>
                  <a:lnTo>
                    <a:pt x="2026" y="3465"/>
                  </a:lnTo>
                  <a:lnTo>
                    <a:pt x="2000" y="3484"/>
                  </a:lnTo>
                  <a:lnTo>
                    <a:pt x="1971" y="3498"/>
                  </a:lnTo>
                  <a:lnTo>
                    <a:pt x="1940" y="3507"/>
                  </a:lnTo>
                  <a:lnTo>
                    <a:pt x="1907" y="3510"/>
                  </a:lnTo>
                  <a:lnTo>
                    <a:pt x="1593" y="3510"/>
                  </a:lnTo>
                  <a:lnTo>
                    <a:pt x="1560" y="3507"/>
                  </a:lnTo>
                  <a:lnTo>
                    <a:pt x="1529" y="3498"/>
                  </a:lnTo>
                  <a:lnTo>
                    <a:pt x="1500" y="3484"/>
                  </a:lnTo>
                  <a:lnTo>
                    <a:pt x="1474" y="3465"/>
                  </a:lnTo>
                  <a:lnTo>
                    <a:pt x="1452" y="3442"/>
                  </a:lnTo>
                  <a:lnTo>
                    <a:pt x="1433" y="3415"/>
                  </a:lnTo>
                  <a:lnTo>
                    <a:pt x="1420" y="3386"/>
                  </a:lnTo>
                  <a:lnTo>
                    <a:pt x="1412" y="3354"/>
                  </a:lnTo>
                  <a:lnTo>
                    <a:pt x="1398" y="3254"/>
                  </a:lnTo>
                  <a:lnTo>
                    <a:pt x="1384" y="3153"/>
                  </a:lnTo>
                  <a:lnTo>
                    <a:pt x="1383" y="3147"/>
                  </a:lnTo>
                  <a:lnTo>
                    <a:pt x="1381" y="3143"/>
                  </a:lnTo>
                  <a:lnTo>
                    <a:pt x="1378" y="3140"/>
                  </a:lnTo>
                  <a:lnTo>
                    <a:pt x="1375" y="3137"/>
                  </a:lnTo>
                  <a:lnTo>
                    <a:pt x="1370" y="3136"/>
                  </a:lnTo>
                  <a:lnTo>
                    <a:pt x="1285" y="3109"/>
                  </a:lnTo>
                  <a:lnTo>
                    <a:pt x="1204" y="3078"/>
                  </a:lnTo>
                  <a:lnTo>
                    <a:pt x="1123" y="3042"/>
                  </a:lnTo>
                  <a:lnTo>
                    <a:pt x="1046" y="3001"/>
                  </a:lnTo>
                  <a:lnTo>
                    <a:pt x="1038" y="2998"/>
                  </a:lnTo>
                  <a:lnTo>
                    <a:pt x="1031" y="2998"/>
                  </a:lnTo>
                  <a:lnTo>
                    <a:pt x="1023" y="3003"/>
                  </a:lnTo>
                  <a:lnTo>
                    <a:pt x="943" y="3064"/>
                  </a:lnTo>
                  <a:lnTo>
                    <a:pt x="862" y="3125"/>
                  </a:lnTo>
                  <a:lnTo>
                    <a:pt x="837" y="3141"/>
                  </a:lnTo>
                  <a:lnTo>
                    <a:pt x="810" y="3152"/>
                  </a:lnTo>
                  <a:lnTo>
                    <a:pt x="782" y="3158"/>
                  </a:lnTo>
                  <a:lnTo>
                    <a:pt x="754" y="3161"/>
                  </a:lnTo>
                  <a:lnTo>
                    <a:pt x="725" y="3158"/>
                  </a:lnTo>
                  <a:lnTo>
                    <a:pt x="697" y="3152"/>
                  </a:lnTo>
                  <a:lnTo>
                    <a:pt x="670" y="3141"/>
                  </a:lnTo>
                  <a:lnTo>
                    <a:pt x="646" y="3126"/>
                  </a:lnTo>
                  <a:lnTo>
                    <a:pt x="624" y="3107"/>
                  </a:lnTo>
                  <a:lnTo>
                    <a:pt x="402" y="2885"/>
                  </a:lnTo>
                  <a:lnTo>
                    <a:pt x="383" y="2862"/>
                  </a:lnTo>
                  <a:lnTo>
                    <a:pt x="368" y="2838"/>
                  </a:lnTo>
                  <a:lnTo>
                    <a:pt x="357" y="2811"/>
                  </a:lnTo>
                  <a:lnTo>
                    <a:pt x="351" y="2782"/>
                  </a:lnTo>
                  <a:lnTo>
                    <a:pt x="348" y="2754"/>
                  </a:lnTo>
                  <a:lnTo>
                    <a:pt x="351" y="2726"/>
                  </a:lnTo>
                  <a:lnTo>
                    <a:pt x="357" y="2697"/>
                  </a:lnTo>
                  <a:lnTo>
                    <a:pt x="368" y="2671"/>
                  </a:lnTo>
                  <a:lnTo>
                    <a:pt x="384" y="2645"/>
                  </a:lnTo>
                  <a:lnTo>
                    <a:pt x="444" y="2564"/>
                  </a:lnTo>
                  <a:lnTo>
                    <a:pt x="506" y="2484"/>
                  </a:lnTo>
                  <a:lnTo>
                    <a:pt x="510" y="2476"/>
                  </a:lnTo>
                  <a:lnTo>
                    <a:pt x="510" y="2469"/>
                  </a:lnTo>
                  <a:lnTo>
                    <a:pt x="508" y="2461"/>
                  </a:lnTo>
                  <a:lnTo>
                    <a:pt x="467" y="2384"/>
                  </a:lnTo>
                  <a:lnTo>
                    <a:pt x="431" y="2303"/>
                  </a:lnTo>
                  <a:lnTo>
                    <a:pt x="400" y="2221"/>
                  </a:lnTo>
                  <a:lnTo>
                    <a:pt x="373" y="2136"/>
                  </a:lnTo>
                  <a:lnTo>
                    <a:pt x="372" y="2132"/>
                  </a:lnTo>
                  <a:lnTo>
                    <a:pt x="369" y="2128"/>
                  </a:lnTo>
                  <a:lnTo>
                    <a:pt x="366" y="2125"/>
                  </a:lnTo>
                  <a:lnTo>
                    <a:pt x="362" y="2123"/>
                  </a:lnTo>
                  <a:lnTo>
                    <a:pt x="356" y="2122"/>
                  </a:lnTo>
                  <a:lnTo>
                    <a:pt x="256" y="2108"/>
                  </a:lnTo>
                  <a:lnTo>
                    <a:pt x="156" y="2094"/>
                  </a:lnTo>
                  <a:lnTo>
                    <a:pt x="124" y="2086"/>
                  </a:lnTo>
                  <a:lnTo>
                    <a:pt x="94" y="2073"/>
                  </a:lnTo>
                  <a:lnTo>
                    <a:pt x="68" y="2054"/>
                  </a:lnTo>
                  <a:lnTo>
                    <a:pt x="45" y="2032"/>
                  </a:lnTo>
                  <a:lnTo>
                    <a:pt x="25" y="2006"/>
                  </a:lnTo>
                  <a:lnTo>
                    <a:pt x="12" y="1976"/>
                  </a:lnTo>
                  <a:lnTo>
                    <a:pt x="3" y="1945"/>
                  </a:lnTo>
                  <a:lnTo>
                    <a:pt x="0" y="1912"/>
                  </a:lnTo>
                  <a:lnTo>
                    <a:pt x="0" y="1598"/>
                  </a:lnTo>
                  <a:lnTo>
                    <a:pt x="3" y="1565"/>
                  </a:lnTo>
                  <a:lnTo>
                    <a:pt x="12" y="1534"/>
                  </a:lnTo>
                  <a:lnTo>
                    <a:pt x="25" y="1504"/>
                  </a:lnTo>
                  <a:lnTo>
                    <a:pt x="45" y="1478"/>
                  </a:lnTo>
                  <a:lnTo>
                    <a:pt x="68" y="1456"/>
                  </a:lnTo>
                  <a:lnTo>
                    <a:pt x="94" y="1437"/>
                  </a:lnTo>
                  <a:lnTo>
                    <a:pt x="124" y="1424"/>
                  </a:lnTo>
                  <a:lnTo>
                    <a:pt x="156" y="1416"/>
                  </a:lnTo>
                  <a:lnTo>
                    <a:pt x="256" y="1402"/>
                  </a:lnTo>
                  <a:lnTo>
                    <a:pt x="356" y="1388"/>
                  </a:lnTo>
                  <a:lnTo>
                    <a:pt x="362" y="1387"/>
                  </a:lnTo>
                  <a:lnTo>
                    <a:pt x="366" y="1385"/>
                  </a:lnTo>
                  <a:lnTo>
                    <a:pt x="369" y="1382"/>
                  </a:lnTo>
                  <a:lnTo>
                    <a:pt x="372" y="1378"/>
                  </a:lnTo>
                  <a:lnTo>
                    <a:pt x="373" y="1374"/>
                  </a:lnTo>
                  <a:lnTo>
                    <a:pt x="400" y="1289"/>
                  </a:lnTo>
                  <a:lnTo>
                    <a:pt x="431" y="1207"/>
                  </a:lnTo>
                  <a:lnTo>
                    <a:pt x="467" y="1126"/>
                  </a:lnTo>
                  <a:lnTo>
                    <a:pt x="508" y="1049"/>
                  </a:lnTo>
                  <a:lnTo>
                    <a:pt x="510" y="1041"/>
                  </a:lnTo>
                  <a:lnTo>
                    <a:pt x="510" y="1034"/>
                  </a:lnTo>
                  <a:lnTo>
                    <a:pt x="506" y="1026"/>
                  </a:lnTo>
                  <a:lnTo>
                    <a:pt x="444" y="946"/>
                  </a:lnTo>
                  <a:lnTo>
                    <a:pt x="384" y="865"/>
                  </a:lnTo>
                  <a:lnTo>
                    <a:pt x="368" y="839"/>
                  </a:lnTo>
                  <a:lnTo>
                    <a:pt x="357" y="813"/>
                  </a:lnTo>
                  <a:lnTo>
                    <a:pt x="351" y="784"/>
                  </a:lnTo>
                  <a:lnTo>
                    <a:pt x="348" y="756"/>
                  </a:lnTo>
                  <a:lnTo>
                    <a:pt x="351" y="728"/>
                  </a:lnTo>
                  <a:lnTo>
                    <a:pt x="357" y="700"/>
                  </a:lnTo>
                  <a:lnTo>
                    <a:pt x="368" y="672"/>
                  </a:lnTo>
                  <a:lnTo>
                    <a:pt x="383" y="648"/>
                  </a:lnTo>
                  <a:lnTo>
                    <a:pt x="402" y="625"/>
                  </a:lnTo>
                  <a:lnTo>
                    <a:pt x="624" y="403"/>
                  </a:lnTo>
                  <a:lnTo>
                    <a:pt x="646" y="384"/>
                  </a:lnTo>
                  <a:lnTo>
                    <a:pt x="670" y="369"/>
                  </a:lnTo>
                  <a:lnTo>
                    <a:pt x="697" y="358"/>
                  </a:lnTo>
                  <a:lnTo>
                    <a:pt x="725" y="352"/>
                  </a:lnTo>
                  <a:lnTo>
                    <a:pt x="754" y="350"/>
                  </a:lnTo>
                  <a:lnTo>
                    <a:pt x="782" y="352"/>
                  </a:lnTo>
                  <a:lnTo>
                    <a:pt x="810" y="358"/>
                  </a:lnTo>
                  <a:lnTo>
                    <a:pt x="837" y="369"/>
                  </a:lnTo>
                  <a:lnTo>
                    <a:pt x="862" y="385"/>
                  </a:lnTo>
                  <a:lnTo>
                    <a:pt x="943" y="446"/>
                  </a:lnTo>
                  <a:lnTo>
                    <a:pt x="1023" y="507"/>
                  </a:lnTo>
                  <a:lnTo>
                    <a:pt x="1031" y="512"/>
                  </a:lnTo>
                  <a:lnTo>
                    <a:pt x="1038" y="512"/>
                  </a:lnTo>
                  <a:lnTo>
                    <a:pt x="1046" y="509"/>
                  </a:lnTo>
                  <a:lnTo>
                    <a:pt x="1123" y="468"/>
                  </a:lnTo>
                  <a:lnTo>
                    <a:pt x="1204" y="432"/>
                  </a:lnTo>
                  <a:lnTo>
                    <a:pt x="1285" y="401"/>
                  </a:lnTo>
                  <a:lnTo>
                    <a:pt x="1370" y="374"/>
                  </a:lnTo>
                  <a:lnTo>
                    <a:pt x="1375" y="373"/>
                  </a:lnTo>
                  <a:lnTo>
                    <a:pt x="1378" y="370"/>
                  </a:lnTo>
                  <a:lnTo>
                    <a:pt x="1381" y="367"/>
                  </a:lnTo>
                  <a:lnTo>
                    <a:pt x="1383" y="363"/>
                  </a:lnTo>
                  <a:lnTo>
                    <a:pt x="1384" y="357"/>
                  </a:lnTo>
                  <a:lnTo>
                    <a:pt x="1398" y="256"/>
                  </a:lnTo>
                  <a:lnTo>
                    <a:pt x="1412" y="156"/>
                  </a:lnTo>
                  <a:lnTo>
                    <a:pt x="1420" y="124"/>
                  </a:lnTo>
                  <a:lnTo>
                    <a:pt x="1433" y="95"/>
                  </a:lnTo>
                  <a:lnTo>
                    <a:pt x="1452" y="68"/>
                  </a:lnTo>
                  <a:lnTo>
                    <a:pt x="1474" y="45"/>
                  </a:lnTo>
                  <a:lnTo>
                    <a:pt x="1500" y="26"/>
                  </a:lnTo>
                  <a:lnTo>
                    <a:pt x="1529" y="12"/>
                  </a:lnTo>
                  <a:lnTo>
                    <a:pt x="1560" y="3"/>
                  </a:lnTo>
                  <a:lnTo>
                    <a:pt x="15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48" name="Freeform 124"/>
            <p:cNvSpPr>
              <a:spLocks noEditPoints="1"/>
            </p:cNvSpPr>
            <p:nvPr/>
          </p:nvSpPr>
          <p:spPr bwMode="auto">
            <a:xfrm>
              <a:off x="9924399" y="4830571"/>
              <a:ext cx="224140" cy="225614"/>
            </a:xfrm>
            <a:custGeom>
              <a:avLst/>
              <a:gdLst>
                <a:gd name="T0" fmla="*/ 639 w 1518"/>
                <a:gd name="T1" fmla="*/ 176 h 1524"/>
                <a:gd name="T2" fmla="*/ 475 w 1518"/>
                <a:gd name="T3" fmla="*/ 237 h 1524"/>
                <a:gd name="T4" fmla="*/ 338 w 1518"/>
                <a:gd name="T5" fmla="*/ 340 h 1524"/>
                <a:gd name="T6" fmla="*/ 235 w 1518"/>
                <a:gd name="T7" fmla="*/ 477 h 1524"/>
                <a:gd name="T8" fmla="*/ 175 w 1518"/>
                <a:gd name="T9" fmla="*/ 642 h 1524"/>
                <a:gd name="T10" fmla="*/ 166 w 1518"/>
                <a:gd name="T11" fmla="*/ 823 h 1524"/>
                <a:gd name="T12" fmla="*/ 210 w 1518"/>
                <a:gd name="T13" fmla="*/ 995 h 1524"/>
                <a:gd name="T14" fmla="*/ 299 w 1518"/>
                <a:gd name="T15" fmla="*/ 1142 h 1524"/>
                <a:gd name="T16" fmla="*/ 426 w 1518"/>
                <a:gd name="T17" fmla="*/ 1258 h 1524"/>
                <a:gd name="T18" fmla="*/ 582 w 1518"/>
                <a:gd name="T19" fmla="*/ 1333 h 1524"/>
                <a:gd name="T20" fmla="*/ 759 w 1518"/>
                <a:gd name="T21" fmla="*/ 1360 h 1524"/>
                <a:gd name="T22" fmla="*/ 936 w 1518"/>
                <a:gd name="T23" fmla="*/ 1333 h 1524"/>
                <a:gd name="T24" fmla="*/ 1092 w 1518"/>
                <a:gd name="T25" fmla="*/ 1258 h 1524"/>
                <a:gd name="T26" fmla="*/ 1219 w 1518"/>
                <a:gd name="T27" fmla="*/ 1142 h 1524"/>
                <a:gd name="T28" fmla="*/ 1308 w 1518"/>
                <a:gd name="T29" fmla="*/ 995 h 1524"/>
                <a:gd name="T30" fmla="*/ 1352 w 1518"/>
                <a:gd name="T31" fmla="*/ 823 h 1524"/>
                <a:gd name="T32" fmla="*/ 1343 w 1518"/>
                <a:gd name="T33" fmla="*/ 642 h 1524"/>
                <a:gd name="T34" fmla="*/ 1283 w 1518"/>
                <a:gd name="T35" fmla="*/ 477 h 1524"/>
                <a:gd name="T36" fmla="*/ 1180 w 1518"/>
                <a:gd name="T37" fmla="*/ 340 h 1524"/>
                <a:gd name="T38" fmla="*/ 1043 w 1518"/>
                <a:gd name="T39" fmla="*/ 237 h 1524"/>
                <a:gd name="T40" fmla="*/ 879 w 1518"/>
                <a:gd name="T41" fmla="*/ 176 h 1524"/>
                <a:gd name="T42" fmla="*/ 759 w 1518"/>
                <a:gd name="T43" fmla="*/ 0 h 1524"/>
                <a:gd name="T44" fmla="*/ 961 w 1518"/>
                <a:gd name="T45" fmla="*/ 27 h 1524"/>
                <a:gd name="T46" fmla="*/ 1142 w 1518"/>
                <a:gd name="T47" fmla="*/ 105 h 1524"/>
                <a:gd name="T48" fmla="*/ 1296 w 1518"/>
                <a:gd name="T49" fmla="*/ 224 h 1524"/>
                <a:gd name="T50" fmla="*/ 1414 w 1518"/>
                <a:gd name="T51" fmla="*/ 378 h 1524"/>
                <a:gd name="T52" fmla="*/ 1492 w 1518"/>
                <a:gd name="T53" fmla="*/ 560 h 1524"/>
                <a:gd name="T54" fmla="*/ 1518 w 1518"/>
                <a:gd name="T55" fmla="*/ 762 h 1524"/>
                <a:gd name="T56" fmla="*/ 1492 w 1518"/>
                <a:gd name="T57" fmla="*/ 964 h 1524"/>
                <a:gd name="T58" fmla="*/ 1414 w 1518"/>
                <a:gd name="T59" fmla="*/ 1146 h 1524"/>
                <a:gd name="T60" fmla="*/ 1296 w 1518"/>
                <a:gd name="T61" fmla="*/ 1300 h 1524"/>
                <a:gd name="T62" fmla="*/ 1142 w 1518"/>
                <a:gd name="T63" fmla="*/ 1419 h 1524"/>
                <a:gd name="T64" fmla="*/ 961 w 1518"/>
                <a:gd name="T65" fmla="*/ 1497 h 1524"/>
                <a:gd name="T66" fmla="*/ 759 w 1518"/>
                <a:gd name="T67" fmla="*/ 1524 h 1524"/>
                <a:gd name="T68" fmla="*/ 557 w 1518"/>
                <a:gd name="T69" fmla="*/ 1497 h 1524"/>
                <a:gd name="T70" fmla="*/ 376 w 1518"/>
                <a:gd name="T71" fmla="*/ 1419 h 1524"/>
                <a:gd name="T72" fmla="*/ 222 w 1518"/>
                <a:gd name="T73" fmla="*/ 1300 h 1524"/>
                <a:gd name="T74" fmla="*/ 104 w 1518"/>
                <a:gd name="T75" fmla="*/ 1146 h 1524"/>
                <a:gd name="T76" fmla="*/ 26 w 1518"/>
                <a:gd name="T77" fmla="*/ 964 h 1524"/>
                <a:gd name="T78" fmla="*/ 0 w 1518"/>
                <a:gd name="T79" fmla="*/ 762 h 1524"/>
                <a:gd name="T80" fmla="*/ 26 w 1518"/>
                <a:gd name="T81" fmla="*/ 560 h 1524"/>
                <a:gd name="T82" fmla="*/ 104 w 1518"/>
                <a:gd name="T83" fmla="*/ 378 h 1524"/>
                <a:gd name="T84" fmla="*/ 222 w 1518"/>
                <a:gd name="T85" fmla="*/ 224 h 1524"/>
                <a:gd name="T86" fmla="*/ 376 w 1518"/>
                <a:gd name="T87" fmla="*/ 105 h 1524"/>
                <a:gd name="T88" fmla="*/ 557 w 1518"/>
                <a:gd name="T89" fmla="*/ 27 h 1524"/>
                <a:gd name="T90" fmla="*/ 759 w 1518"/>
                <a:gd name="T91" fmla="*/ 0 h 1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518" h="1524">
                  <a:moveTo>
                    <a:pt x="759" y="164"/>
                  </a:moveTo>
                  <a:lnTo>
                    <a:pt x="699" y="167"/>
                  </a:lnTo>
                  <a:lnTo>
                    <a:pt x="639" y="176"/>
                  </a:lnTo>
                  <a:lnTo>
                    <a:pt x="582" y="191"/>
                  </a:lnTo>
                  <a:lnTo>
                    <a:pt x="527" y="211"/>
                  </a:lnTo>
                  <a:lnTo>
                    <a:pt x="475" y="237"/>
                  </a:lnTo>
                  <a:lnTo>
                    <a:pt x="426" y="266"/>
                  </a:lnTo>
                  <a:lnTo>
                    <a:pt x="380" y="300"/>
                  </a:lnTo>
                  <a:lnTo>
                    <a:pt x="338" y="340"/>
                  </a:lnTo>
                  <a:lnTo>
                    <a:pt x="299" y="382"/>
                  </a:lnTo>
                  <a:lnTo>
                    <a:pt x="265" y="428"/>
                  </a:lnTo>
                  <a:lnTo>
                    <a:pt x="235" y="477"/>
                  </a:lnTo>
                  <a:lnTo>
                    <a:pt x="210" y="529"/>
                  </a:lnTo>
                  <a:lnTo>
                    <a:pt x="189" y="584"/>
                  </a:lnTo>
                  <a:lnTo>
                    <a:pt x="175" y="642"/>
                  </a:lnTo>
                  <a:lnTo>
                    <a:pt x="166" y="701"/>
                  </a:lnTo>
                  <a:lnTo>
                    <a:pt x="163" y="762"/>
                  </a:lnTo>
                  <a:lnTo>
                    <a:pt x="166" y="823"/>
                  </a:lnTo>
                  <a:lnTo>
                    <a:pt x="175" y="882"/>
                  </a:lnTo>
                  <a:lnTo>
                    <a:pt x="189" y="940"/>
                  </a:lnTo>
                  <a:lnTo>
                    <a:pt x="210" y="995"/>
                  </a:lnTo>
                  <a:lnTo>
                    <a:pt x="235" y="1047"/>
                  </a:lnTo>
                  <a:lnTo>
                    <a:pt x="265" y="1096"/>
                  </a:lnTo>
                  <a:lnTo>
                    <a:pt x="299" y="1142"/>
                  </a:lnTo>
                  <a:lnTo>
                    <a:pt x="338" y="1184"/>
                  </a:lnTo>
                  <a:lnTo>
                    <a:pt x="380" y="1224"/>
                  </a:lnTo>
                  <a:lnTo>
                    <a:pt x="426" y="1258"/>
                  </a:lnTo>
                  <a:lnTo>
                    <a:pt x="475" y="1287"/>
                  </a:lnTo>
                  <a:lnTo>
                    <a:pt x="527" y="1313"/>
                  </a:lnTo>
                  <a:lnTo>
                    <a:pt x="582" y="1333"/>
                  </a:lnTo>
                  <a:lnTo>
                    <a:pt x="639" y="1348"/>
                  </a:lnTo>
                  <a:lnTo>
                    <a:pt x="699" y="1357"/>
                  </a:lnTo>
                  <a:lnTo>
                    <a:pt x="759" y="1360"/>
                  </a:lnTo>
                  <a:lnTo>
                    <a:pt x="819" y="1357"/>
                  </a:lnTo>
                  <a:lnTo>
                    <a:pt x="879" y="1348"/>
                  </a:lnTo>
                  <a:lnTo>
                    <a:pt x="936" y="1333"/>
                  </a:lnTo>
                  <a:lnTo>
                    <a:pt x="991" y="1313"/>
                  </a:lnTo>
                  <a:lnTo>
                    <a:pt x="1043" y="1287"/>
                  </a:lnTo>
                  <a:lnTo>
                    <a:pt x="1092" y="1258"/>
                  </a:lnTo>
                  <a:lnTo>
                    <a:pt x="1138" y="1224"/>
                  </a:lnTo>
                  <a:lnTo>
                    <a:pt x="1180" y="1184"/>
                  </a:lnTo>
                  <a:lnTo>
                    <a:pt x="1219" y="1142"/>
                  </a:lnTo>
                  <a:lnTo>
                    <a:pt x="1253" y="1096"/>
                  </a:lnTo>
                  <a:lnTo>
                    <a:pt x="1283" y="1047"/>
                  </a:lnTo>
                  <a:lnTo>
                    <a:pt x="1308" y="995"/>
                  </a:lnTo>
                  <a:lnTo>
                    <a:pt x="1329" y="940"/>
                  </a:lnTo>
                  <a:lnTo>
                    <a:pt x="1343" y="882"/>
                  </a:lnTo>
                  <a:lnTo>
                    <a:pt x="1352" y="823"/>
                  </a:lnTo>
                  <a:lnTo>
                    <a:pt x="1355" y="762"/>
                  </a:lnTo>
                  <a:lnTo>
                    <a:pt x="1352" y="701"/>
                  </a:lnTo>
                  <a:lnTo>
                    <a:pt x="1343" y="642"/>
                  </a:lnTo>
                  <a:lnTo>
                    <a:pt x="1329" y="584"/>
                  </a:lnTo>
                  <a:lnTo>
                    <a:pt x="1308" y="529"/>
                  </a:lnTo>
                  <a:lnTo>
                    <a:pt x="1283" y="477"/>
                  </a:lnTo>
                  <a:lnTo>
                    <a:pt x="1253" y="428"/>
                  </a:lnTo>
                  <a:lnTo>
                    <a:pt x="1219" y="382"/>
                  </a:lnTo>
                  <a:lnTo>
                    <a:pt x="1180" y="340"/>
                  </a:lnTo>
                  <a:lnTo>
                    <a:pt x="1138" y="300"/>
                  </a:lnTo>
                  <a:lnTo>
                    <a:pt x="1092" y="266"/>
                  </a:lnTo>
                  <a:lnTo>
                    <a:pt x="1043" y="237"/>
                  </a:lnTo>
                  <a:lnTo>
                    <a:pt x="991" y="211"/>
                  </a:lnTo>
                  <a:lnTo>
                    <a:pt x="936" y="191"/>
                  </a:lnTo>
                  <a:lnTo>
                    <a:pt x="879" y="176"/>
                  </a:lnTo>
                  <a:lnTo>
                    <a:pt x="819" y="167"/>
                  </a:lnTo>
                  <a:lnTo>
                    <a:pt x="759" y="164"/>
                  </a:lnTo>
                  <a:close/>
                  <a:moveTo>
                    <a:pt x="759" y="0"/>
                  </a:moveTo>
                  <a:lnTo>
                    <a:pt x="828" y="4"/>
                  </a:lnTo>
                  <a:lnTo>
                    <a:pt x="896" y="12"/>
                  </a:lnTo>
                  <a:lnTo>
                    <a:pt x="961" y="27"/>
                  </a:lnTo>
                  <a:lnTo>
                    <a:pt x="1024" y="48"/>
                  </a:lnTo>
                  <a:lnTo>
                    <a:pt x="1085" y="74"/>
                  </a:lnTo>
                  <a:lnTo>
                    <a:pt x="1142" y="105"/>
                  </a:lnTo>
                  <a:lnTo>
                    <a:pt x="1197" y="140"/>
                  </a:lnTo>
                  <a:lnTo>
                    <a:pt x="1248" y="179"/>
                  </a:lnTo>
                  <a:lnTo>
                    <a:pt x="1296" y="224"/>
                  </a:lnTo>
                  <a:lnTo>
                    <a:pt x="1340" y="272"/>
                  </a:lnTo>
                  <a:lnTo>
                    <a:pt x="1379" y="323"/>
                  </a:lnTo>
                  <a:lnTo>
                    <a:pt x="1414" y="378"/>
                  </a:lnTo>
                  <a:lnTo>
                    <a:pt x="1445" y="435"/>
                  </a:lnTo>
                  <a:lnTo>
                    <a:pt x="1471" y="496"/>
                  </a:lnTo>
                  <a:lnTo>
                    <a:pt x="1492" y="560"/>
                  </a:lnTo>
                  <a:lnTo>
                    <a:pt x="1507" y="625"/>
                  </a:lnTo>
                  <a:lnTo>
                    <a:pt x="1515" y="693"/>
                  </a:lnTo>
                  <a:lnTo>
                    <a:pt x="1518" y="762"/>
                  </a:lnTo>
                  <a:lnTo>
                    <a:pt x="1515" y="831"/>
                  </a:lnTo>
                  <a:lnTo>
                    <a:pt x="1507" y="899"/>
                  </a:lnTo>
                  <a:lnTo>
                    <a:pt x="1492" y="964"/>
                  </a:lnTo>
                  <a:lnTo>
                    <a:pt x="1471" y="1028"/>
                  </a:lnTo>
                  <a:lnTo>
                    <a:pt x="1445" y="1089"/>
                  </a:lnTo>
                  <a:lnTo>
                    <a:pt x="1414" y="1146"/>
                  </a:lnTo>
                  <a:lnTo>
                    <a:pt x="1379" y="1201"/>
                  </a:lnTo>
                  <a:lnTo>
                    <a:pt x="1340" y="1252"/>
                  </a:lnTo>
                  <a:lnTo>
                    <a:pt x="1296" y="1300"/>
                  </a:lnTo>
                  <a:lnTo>
                    <a:pt x="1248" y="1345"/>
                  </a:lnTo>
                  <a:lnTo>
                    <a:pt x="1197" y="1384"/>
                  </a:lnTo>
                  <a:lnTo>
                    <a:pt x="1142" y="1419"/>
                  </a:lnTo>
                  <a:lnTo>
                    <a:pt x="1085" y="1450"/>
                  </a:lnTo>
                  <a:lnTo>
                    <a:pt x="1024" y="1476"/>
                  </a:lnTo>
                  <a:lnTo>
                    <a:pt x="961" y="1497"/>
                  </a:lnTo>
                  <a:lnTo>
                    <a:pt x="896" y="1512"/>
                  </a:lnTo>
                  <a:lnTo>
                    <a:pt x="828" y="1520"/>
                  </a:lnTo>
                  <a:lnTo>
                    <a:pt x="759" y="1524"/>
                  </a:lnTo>
                  <a:lnTo>
                    <a:pt x="690" y="1520"/>
                  </a:lnTo>
                  <a:lnTo>
                    <a:pt x="622" y="1512"/>
                  </a:lnTo>
                  <a:lnTo>
                    <a:pt x="557" y="1497"/>
                  </a:lnTo>
                  <a:lnTo>
                    <a:pt x="494" y="1476"/>
                  </a:lnTo>
                  <a:lnTo>
                    <a:pt x="433" y="1450"/>
                  </a:lnTo>
                  <a:lnTo>
                    <a:pt x="376" y="1419"/>
                  </a:lnTo>
                  <a:lnTo>
                    <a:pt x="321" y="1384"/>
                  </a:lnTo>
                  <a:lnTo>
                    <a:pt x="270" y="1345"/>
                  </a:lnTo>
                  <a:lnTo>
                    <a:pt x="222" y="1300"/>
                  </a:lnTo>
                  <a:lnTo>
                    <a:pt x="178" y="1252"/>
                  </a:lnTo>
                  <a:lnTo>
                    <a:pt x="139" y="1201"/>
                  </a:lnTo>
                  <a:lnTo>
                    <a:pt x="104" y="1146"/>
                  </a:lnTo>
                  <a:lnTo>
                    <a:pt x="73" y="1089"/>
                  </a:lnTo>
                  <a:lnTo>
                    <a:pt x="47" y="1028"/>
                  </a:lnTo>
                  <a:lnTo>
                    <a:pt x="26" y="964"/>
                  </a:lnTo>
                  <a:lnTo>
                    <a:pt x="11" y="899"/>
                  </a:lnTo>
                  <a:lnTo>
                    <a:pt x="3" y="831"/>
                  </a:lnTo>
                  <a:lnTo>
                    <a:pt x="0" y="762"/>
                  </a:lnTo>
                  <a:lnTo>
                    <a:pt x="3" y="693"/>
                  </a:lnTo>
                  <a:lnTo>
                    <a:pt x="11" y="625"/>
                  </a:lnTo>
                  <a:lnTo>
                    <a:pt x="26" y="560"/>
                  </a:lnTo>
                  <a:lnTo>
                    <a:pt x="47" y="496"/>
                  </a:lnTo>
                  <a:lnTo>
                    <a:pt x="73" y="435"/>
                  </a:lnTo>
                  <a:lnTo>
                    <a:pt x="104" y="378"/>
                  </a:lnTo>
                  <a:lnTo>
                    <a:pt x="139" y="323"/>
                  </a:lnTo>
                  <a:lnTo>
                    <a:pt x="178" y="272"/>
                  </a:lnTo>
                  <a:lnTo>
                    <a:pt x="222" y="224"/>
                  </a:lnTo>
                  <a:lnTo>
                    <a:pt x="270" y="179"/>
                  </a:lnTo>
                  <a:lnTo>
                    <a:pt x="321" y="140"/>
                  </a:lnTo>
                  <a:lnTo>
                    <a:pt x="376" y="105"/>
                  </a:lnTo>
                  <a:lnTo>
                    <a:pt x="433" y="74"/>
                  </a:lnTo>
                  <a:lnTo>
                    <a:pt x="494" y="48"/>
                  </a:lnTo>
                  <a:lnTo>
                    <a:pt x="557" y="27"/>
                  </a:lnTo>
                  <a:lnTo>
                    <a:pt x="622" y="12"/>
                  </a:lnTo>
                  <a:lnTo>
                    <a:pt x="690" y="4"/>
                  </a:lnTo>
                  <a:lnTo>
                    <a:pt x="7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sp>
        <p:nvSpPr>
          <p:cNvPr id="49" name="Rectangle 11"/>
          <p:cNvSpPr/>
          <p:nvPr/>
        </p:nvSpPr>
        <p:spPr>
          <a:xfrm>
            <a:off x="7856005" y="1591590"/>
            <a:ext cx="2451995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  <a:spcBef>
                <a:spcPts val="1200"/>
              </a:spcBef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请在此处添加具体内容，文字尽量言简意赅，简单描述即可，不必过于繁琐，注意版面美观度。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0" name="Rectangle 11"/>
          <p:cNvSpPr/>
          <p:nvPr/>
        </p:nvSpPr>
        <p:spPr>
          <a:xfrm>
            <a:off x="7856006" y="1318277"/>
            <a:ext cx="1349581" cy="3720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添加标题</a:t>
            </a:r>
            <a:endParaRPr lang="zh-CN" altLang="en-US" sz="16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1" name="Rectangle 11"/>
          <p:cNvSpPr/>
          <p:nvPr/>
        </p:nvSpPr>
        <p:spPr>
          <a:xfrm>
            <a:off x="9010834" y="4638287"/>
            <a:ext cx="2451995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  <a:spcBef>
                <a:spcPts val="1200"/>
              </a:spcBef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请在此处添加具体内容，文字尽量言简意赅，简单描述即可，不必过于繁琐，注意版面美观度。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2" name="Rectangle 11"/>
          <p:cNvSpPr/>
          <p:nvPr/>
        </p:nvSpPr>
        <p:spPr>
          <a:xfrm>
            <a:off x="9010835" y="4364974"/>
            <a:ext cx="1349581" cy="3720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添加标题</a:t>
            </a:r>
            <a:endParaRPr lang="zh-CN" altLang="en-US" sz="16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3" name="Rectangle 11"/>
          <p:cNvSpPr/>
          <p:nvPr/>
        </p:nvSpPr>
        <p:spPr>
          <a:xfrm>
            <a:off x="867059" y="2300220"/>
            <a:ext cx="2451995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ts val="2000"/>
              </a:lnSpc>
              <a:spcBef>
                <a:spcPts val="1200"/>
              </a:spcBef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请在此处添加具体内容，文字尽量言简意赅，简单描述即可，不必过于繁琐，注意版面美观度。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4" name="Rectangle 11"/>
          <p:cNvSpPr/>
          <p:nvPr/>
        </p:nvSpPr>
        <p:spPr>
          <a:xfrm>
            <a:off x="1969473" y="2026907"/>
            <a:ext cx="1349581" cy="3720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5000"/>
              </a:lnSpc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添加标题</a:t>
            </a:r>
            <a:endParaRPr lang="zh-CN" altLang="en-US" sz="16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5" name="Rectangle 11"/>
          <p:cNvSpPr/>
          <p:nvPr/>
        </p:nvSpPr>
        <p:spPr>
          <a:xfrm>
            <a:off x="867059" y="4537162"/>
            <a:ext cx="2451995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ts val="2000"/>
              </a:lnSpc>
              <a:spcBef>
                <a:spcPts val="1200"/>
              </a:spcBef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请在此处添加具体内容，文字尽量言简意赅，简单描述即可，不必过于繁琐，注意版面美观度。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6" name="Rectangle 11"/>
          <p:cNvSpPr/>
          <p:nvPr/>
        </p:nvSpPr>
        <p:spPr>
          <a:xfrm>
            <a:off x="1969473" y="4263849"/>
            <a:ext cx="1349581" cy="3720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5000"/>
              </a:lnSpc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添加标题</a:t>
            </a:r>
            <a:endParaRPr lang="zh-CN" altLang="en-US" sz="16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0">
        <p14:doors dir="ver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9" grpId="0" animBg="1"/>
      <p:bldP spid="45" grpId="0" animBg="1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162050" y="262821"/>
            <a:ext cx="5973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defRPr>
            </a:lvl1pPr>
          </a:lstStyle>
          <a:p>
            <a:r>
              <a:rPr lang="en-US" altLang="zh-CN" dirty="0">
                <a:latin typeface="+mn-lt"/>
                <a:cs typeface="+mn-ea"/>
                <a:sym typeface="+mn-lt"/>
              </a:rPr>
              <a:t>PART THREE </a:t>
            </a:r>
            <a:r>
              <a:rPr lang="zh-CN" altLang="fr-FR" dirty="0">
                <a:latin typeface="+mn-lt"/>
                <a:cs typeface="+mn-ea"/>
                <a:sym typeface="+mn-lt"/>
              </a:rPr>
              <a:t>工作存在不足  </a:t>
            </a:r>
            <a:r>
              <a:rPr lang="fr-FR" altLang="zh-CN" dirty="0">
                <a:latin typeface="+mn-lt"/>
                <a:cs typeface="+mn-ea"/>
                <a:sym typeface="+mn-lt"/>
              </a:rPr>
              <a:t>Insufficient</a:t>
            </a:r>
            <a:endParaRPr lang="fr-FR" altLang="zh-CN" dirty="0">
              <a:latin typeface="+mn-lt"/>
              <a:cs typeface="+mn-ea"/>
              <a:sym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flipH="1">
            <a:off x="338951" y="262821"/>
            <a:ext cx="823099" cy="630754"/>
          </a:xfrm>
          <a:prstGeom prst="rect">
            <a:avLst/>
          </a:prstGeom>
        </p:spPr>
      </p:pic>
      <p:grpSp>
        <p:nvGrpSpPr>
          <p:cNvPr id="11" name="组合 10"/>
          <p:cNvGrpSpPr/>
          <p:nvPr/>
        </p:nvGrpSpPr>
        <p:grpSpPr>
          <a:xfrm>
            <a:off x="8749825" y="5023186"/>
            <a:ext cx="3911111" cy="2423534"/>
            <a:chOff x="8749825" y="5023186"/>
            <a:chExt cx="3911111" cy="2423534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749825" y="5364180"/>
              <a:ext cx="3911111" cy="2082540"/>
            </a:xfrm>
            <a:prstGeom prst="rect">
              <a:avLst/>
            </a:prstGeom>
          </p:spPr>
        </p:pic>
        <p:grpSp>
          <p:nvGrpSpPr>
            <p:cNvPr id="2" name="组合 1"/>
            <p:cNvGrpSpPr/>
            <p:nvPr/>
          </p:nvGrpSpPr>
          <p:grpSpPr>
            <a:xfrm>
              <a:off x="8927674" y="5023186"/>
              <a:ext cx="3092876" cy="1692043"/>
              <a:chOff x="8927674" y="5023186"/>
              <a:chExt cx="3092876" cy="1692043"/>
            </a:xfrm>
          </p:grpSpPr>
          <p:pic>
            <p:nvPicPr>
              <p:cNvPr id="10" name="图片 9"/>
              <p:cNvPicPr>
                <a:picLocks noChangeAspect="1"/>
              </p:cNvPicPr>
              <p:nvPr/>
            </p:nvPicPr>
            <p:blipFill>
              <a:blip r:embed="rId4" cstate="screen"/>
              <a:stretch>
                <a:fillRect/>
              </a:stretch>
            </p:blipFill>
            <p:spPr>
              <a:xfrm>
                <a:off x="8927674" y="5023186"/>
                <a:ext cx="1612790" cy="1692043"/>
              </a:xfrm>
              <a:prstGeom prst="rect">
                <a:avLst/>
              </a:prstGeom>
            </p:spPr>
          </p:pic>
          <p:pic>
            <p:nvPicPr>
              <p:cNvPr id="8" name="图片 7"/>
              <p:cNvPicPr>
                <a:picLocks noChangeAspect="1"/>
              </p:cNvPicPr>
              <p:nvPr/>
            </p:nvPicPr>
            <p:blipFill>
              <a:blip r:embed="rId5" cstate="screen"/>
              <a:stretch>
                <a:fillRect/>
              </a:stretch>
            </p:blipFill>
            <p:spPr>
              <a:xfrm>
                <a:off x="9734069" y="5097358"/>
                <a:ext cx="2286481" cy="1528132"/>
              </a:xfrm>
              <a:prstGeom prst="rect">
                <a:avLst/>
              </a:prstGeom>
            </p:spPr>
          </p:pic>
        </p:grpSp>
      </p:grpSp>
      <p:sp>
        <p:nvSpPr>
          <p:cNvPr id="14" name="Shape 1851"/>
          <p:cNvSpPr/>
          <p:nvPr/>
        </p:nvSpPr>
        <p:spPr>
          <a:xfrm>
            <a:off x="1651536" y="3141205"/>
            <a:ext cx="1470144" cy="22442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spAutoFit/>
          </a:bodyPr>
          <a:lstStyle>
            <a:lvl1pPr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 algn="ctr">
              <a:defRPr sz="1800">
                <a:solidFill>
                  <a:srgbClr val="000000"/>
                </a:solidFill>
              </a:defRPr>
            </a:pPr>
            <a:r>
              <a:rPr lang="zh-CN" altLang="en-US" sz="133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请替换文字内容</a:t>
            </a:r>
            <a:endParaRPr sz="133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Shape 1852"/>
          <p:cNvSpPr/>
          <p:nvPr/>
        </p:nvSpPr>
        <p:spPr>
          <a:xfrm>
            <a:off x="1937332" y="1913598"/>
            <a:ext cx="898552" cy="8985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D5BB8C"/>
          </a:solidFill>
          <a:ln w="12700" cap="flat">
            <a:noFill/>
            <a:miter lim="400000"/>
          </a:ln>
          <a:effectLst/>
        </p:spPr>
        <p:txBody>
          <a:bodyPr wrap="square" lIns="25399" tIns="25399" rIns="25399" bIns="25399" numCol="1" anchor="ctr">
            <a:noAutofit/>
          </a:bodyPr>
          <a:lstStyle/>
          <a:p>
            <a:pPr>
              <a:lnSpc>
                <a:spcPct val="120000"/>
              </a:lnSpc>
            </a:pPr>
            <a:endParaRPr sz="175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Shape 1853"/>
          <p:cNvSpPr/>
          <p:nvPr/>
        </p:nvSpPr>
        <p:spPr>
          <a:xfrm>
            <a:off x="2200549" y="2211431"/>
            <a:ext cx="372116" cy="3028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480" h="21024" extrusionOk="0">
                <a:moveTo>
                  <a:pt x="18800" y="1728"/>
                </a:moveTo>
                <a:cubicBezTo>
                  <a:pt x="16810" y="-576"/>
                  <a:pt x="13583" y="-576"/>
                  <a:pt x="11591" y="1728"/>
                </a:cubicBezTo>
                <a:lnTo>
                  <a:pt x="10239" y="3293"/>
                </a:lnTo>
                <a:lnTo>
                  <a:pt x="8887" y="1728"/>
                </a:lnTo>
                <a:cubicBezTo>
                  <a:pt x="6897" y="-576"/>
                  <a:pt x="3670" y="-576"/>
                  <a:pt x="1680" y="1728"/>
                </a:cubicBezTo>
                <a:cubicBezTo>
                  <a:pt x="-560" y="4320"/>
                  <a:pt x="-560" y="8522"/>
                  <a:pt x="1680" y="11115"/>
                </a:cubicBezTo>
                <a:lnTo>
                  <a:pt x="10239" y="21024"/>
                </a:lnTo>
                <a:lnTo>
                  <a:pt x="18800" y="11115"/>
                </a:lnTo>
                <a:cubicBezTo>
                  <a:pt x="21040" y="8522"/>
                  <a:pt x="21040" y="4320"/>
                  <a:pt x="18800" y="1728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lnSpc>
                <a:spcPct val="120000"/>
              </a:lnSpc>
            </a:pPr>
            <a:endParaRPr sz="175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Shape 1855"/>
          <p:cNvSpPr/>
          <p:nvPr/>
        </p:nvSpPr>
        <p:spPr>
          <a:xfrm>
            <a:off x="2876998" y="5449038"/>
            <a:ext cx="2157780" cy="609398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lvl1pPr>
              <a:lnSpc>
                <a:spcPct val="120000"/>
              </a:lnSpc>
              <a:spcBef>
                <a:spcPts val="4500"/>
              </a:spcBef>
              <a:defRPr sz="2000">
                <a:solidFill>
                  <a:srgbClr val="53585F"/>
                </a:solidFill>
              </a:defRPr>
            </a:lvl1pPr>
          </a:lstStyle>
          <a:p>
            <a:pPr algn="ctr">
              <a:defRPr sz="1800">
                <a:solidFill>
                  <a:srgbClr val="000000"/>
                </a:solidFill>
              </a:defRPr>
            </a:pP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请在此处添加具体内容，文字尽量言简意赅，简单描述即可，不必过于繁琐，注意版面美观度。</a:t>
            </a:r>
            <a:endParaRPr lang="id-ID" altLang="zh-CN" sz="11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" name="Shape 1856"/>
          <p:cNvSpPr/>
          <p:nvPr/>
        </p:nvSpPr>
        <p:spPr>
          <a:xfrm>
            <a:off x="3216256" y="5158143"/>
            <a:ext cx="1470144" cy="224420"/>
          </a:xfrm>
          <a:prstGeom prst="rect">
            <a:avLst/>
          </a:prstGeom>
          <a:ln w="12700">
            <a:miter lim="400000"/>
          </a:ln>
        </p:spPr>
        <p:txBody>
          <a:bodyPr lIns="0" tIns="0" rIns="0" bIns="0" anchor="ctr">
            <a:spAutoFit/>
          </a:bodyPr>
          <a:lstStyle>
            <a:lvl1pPr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 algn="ctr">
              <a:defRPr sz="1800">
                <a:solidFill>
                  <a:srgbClr val="000000"/>
                </a:solidFill>
              </a:defRPr>
            </a:pPr>
            <a:r>
              <a:rPr lang="zh-CN" altLang="en-US" sz="133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请替换文字内容</a:t>
            </a:r>
            <a:endParaRPr sz="133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9" name="Shape 1857"/>
          <p:cNvSpPr/>
          <p:nvPr/>
        </p:nvSpPr>
        <p:spPr>
          <a:xfrm>
            <a:off x="3499027" y="3927508"/>
            <a:ext cx="904604" cy="9046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25399" tIns="25399" rIns="25399" bIns="25399" anchor="ctr"/>
          <a:lstStyle/>
          <a:p>
            <a:pPr>
              <a:lnSpc>
                <a:spcPct val="120000"/>
              </a:lnSpc>
            </a:pPr>
            <a:endParaRPr sz="175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Shape 1859"/>
          <p:cNvSpPr/>
          <p:nvPr/>
        </p:nvSpPr>
        <p:spPr>
          <a:xfrm>
            <a:off x="6648591" y="5424706"/>
            <a:ext cx="2157779" cy="609398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lvl1pPr>
              <a:lnSpc>
                <a:spcPct val="120000"/>
              </a:lnSpc>
              <a:spcBef>
                <a:spcPts val="4500"/>
              </a:spcBef>
              <a:defRPr sz="2000">
                <a:solidFill>
                  <a:srgbClr val="53585F"/>
                </a:solidFill>
              </a:defRPr>
            </a:lvl1pPr>
          </a:lstStyle>
          <a:p>
            <a:pPr algn="ctr"/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请在此处添加具体内容，文字尽量言简意赅，简单描述即可，不必过于繁琐，注意版面美观度。</a:t>
            </a:r>
            <a:endParaRPr lang="id-ID" altLang="zh-CN" sz="11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1" name="Shape 1860"/>
          <p:cNvSpPr/>
          <p:nvPr/>
        </p:nvSpPr>
        <p:spPr>
          <a:xfrm>
            <a:off x="6971527" y="5182503"/>
            <a:ext cx="1470144" cy="22442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spAutoFit/>
          </a:bodyPr>
          <a:lstStyle>
            <a:lvl1pPr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 algn="ctr">
              <a:defRPr sz="1800">
                <a:solidFill>
                  <a:srgbClr val="000000"/>
                </a:solidFill>
              </a:defRPr>
            </a:pPr>
            <a:r>
              <a:rPr lang="zh-CN" altLang="en-US" sz="133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请替换文字内容</a:t>
            </a:r>
            <a:endParaRPr sz="133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2" name="Shape 1861"/>
          <p:cNvSpPr/>
          <p:nvPr/>
        </p:nvSpPr>
        <p:spPr>
          <a:xfrm>
            <a:off x="7256376" y="3953949"/>
            <a:ext cx="900449" cy="9004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D5BB8C"/>
          </a:solidFill>
          <a:ln w="12700" cap="flat">
            <a:noFill/>
            <a:miter lim="400000"/>
          </a:ln>
          <a:effectLst/>
        </p:spPr>
        <p:txBody>
          <a:bodyPr wrap="square" lIns="25399" tIns="25399" rIns="25399" bIns="25399" numCol="1" anchor="ctr">
            <a:noAutofit/>
          </a:bodyPr>
          <a:lstStyle/>
          <a:p>
            <a:pPr>
              <a:lnSpc>
                <a:spcPct val="120000"/>
              </a:lnSpc>
            </a:pPr>
            <a:endParaRPr sz="175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3" name="Shape 1862"/>
          <p:cNvSpPr/>
          <p:nvPr/>
        </p:nvSpPr>
        <p:spPr>
          <a:xfrm>
            <a:off x="7534385" y="4216902"/>
            <a:ext cx="344424" cy="3080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77" h="21458" extrusionOk="0">
                <a:moveTo>
                  <a:pt x="20906" y="11130"/>
                </a:moveTo>
                <a:lnTo>
                  <a:pt x="11466" y="425"/>
                </a:lnTo>
                <a:cubicBezTo>
                  <a:pt x="10983" y="-142"/>
                  <a:pt x="10193" y="-142"/>
                  <a:pt x="9710" y="425"/>
                </a:cubicBezTo>
                <a:lnTo>
                  <a:pt x="271" y="11130"/>
                </a:lnTo>
                <a:cubicBezTo>
                  <a:pt x="-212" y="11696"/>
                  <a:pt x="-32" y="12160"/>
                  <a:pt x="671" y="12160"/>
                </a:cubicBezTo>
                <a:lnTo>
                  <a:pt x="2638" y="12160"/>
                </a:lnTo>
                <a:lnTo>
                  <a:pt x="2638" y="20381"/>
                </a:lnTo>
                <a:cubicBezTo>
                  <a:pt x="2638" y="20976"/>
                  <a:pt x="2661" y="21458"/>
                  <a:pt x="3609" y="21458"/>
                </a:cubicBezTo>
                <a:lnTo>
                  <a:pt x="8190" y="21458"/>
                </a:lnTo>
                <a:lnTo>
                  <a:pt x="8190" y="13214"/>
                </a:lnTo>
                <a:lnTo>
                  <a:pt x="12986" y="13214"/>
                </a:lnTo>
                <a:lnTo>
                  <a:pt x="12986" y="21458"/>
                </a:lnTo>
                <a:lnTo>
                  <a:pt x="17795" y="21458"/>
                </a:lnTo>
                <a:cubicBezTo>
                  <a:pt x="18518" y="21458"/>
                  <a:pt x="18538" y="20976"/>
                  <a:pt x="18538" y="20381"/>
                </a:cubicBezTo>
                <a:lnTo>
                  <a:pt x="18538" y="12160"/>
                </a:lnTo>
                <a:lnTo>
                  <a:pt x="20505" y="12160"/>
                </a:lnTo>
                <a:cubicBezTo>
                  <a:pt x="21208" y="12160"/>
                  <a:pt x="21388" y="11696"/>
                  <a:pt x="20906" y="11130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lnSpc>
                <a:spcPct val="120000"/>
              </a:lnSpc>
            </a:pPr>
            <a:endParaRPr sz="175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4" name="Shape 1864"/>
          <p:cNvSpPr/>
          <p:nvPr/>
        </p:nvSpPr>
        <p:spPr>
          <a:xfrm>
            <a:off x="8240044" y="3397314"/>
            <a:ext cx="2157779" cy="609398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lvl1pPr>
              <a:lnSpc>
                <a:spcPct val="120000"/>
              </a:lnSpc>
              <a:spcBef>
                <a:spcPts val="4500"/>
              </a:spcBef>
              <a:defRPr sz="2000">
                <a:solidFill>
                  <a:srgbClr val="53585F"/>
                </a:solidFill>
              </a:defRPr>
            </a:lvl1pPr>
          </a:lstStyle>
          <a:p>
            <a:pPr algn="ctr"/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请在此处添加具体内容，文字尽量言简意赅，简单描述即可，不必过于繁琐，注意版面美观度。</a:t>
            </a:r>
            <a:endParaRPr lang="id-ID" altLang="zh-CN" sz="11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5" name="Shape 1865"/>
          <p:cNvSpPr/>
          <p:nvPr/>
        </p:nvSpPr>
        <p:spPr>
          <a:xfrm>
            <a:off x="8590768" y="3141207"/>
            <a:ext cx="1470144" cy="22442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spAutoFit/>
          </a:bodyPr>
          <a:lstStyle>
            <a:lvl1pPr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 algn="ctr">
              <a:defRPr sz="1800">
                <a:solidFill>
                  <a:srgbClr val="000000"/>
                </a:solidFill>
              </a:defRPr>
            </a:pPr>
            <a:r>
              <a:rPr lang="zh-CN" altLang="en-US" sz="133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请替换文字内容</a:t>
            </a:r>
            <a:endParaRPr sz="133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6" name="Shape 1866"/>
          <p:cNvSpPr/>
          <p:nvPr/>
        </p:nvSpPr>
        <p:spPr>
          <a:xfrm>
            <a:off x="8875616" y="1912651"/>
            <a:ext cx="900449" cy="9004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D5BB8C"/>
          </a:solidFill>
          <a:ln w="12700" cap="flat">
            <a:noFill/>
            <a:miter lim="400000"/>
          </a:ln>
          <a:effectLst/>
        </p:spPr>
        <p:txBody>
          <a:bodyPr wrap="square" lIns="25399" tIns="25399" rIns="25399" bIns="25399" numCol="1" anchor="ctr">
            <a:noAutofit/>
          </a:bodyPr>
          <a:lstStyle/>
          <a:p>
            <a:pPr>
              <a:lnSpc>
                <a:spcPct val="120000"/>
              </a:lnSpc>
            </a:pPr>
            <a:endParaRPr sz="175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7" name="Shape 1857"/>
          <p:cNvSpPr/>
          <p:nvPr/>
        </p:nvSpPr>
        <p:spPr>
          <a:xfrm>
            <a:off x="3499027" y="3928131"/>
            <a:ext cx="904604" cy="9046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D5BB8C"/>
          </a:solidFill>
          <a:ln w="12700">
            <a:miter lim="400000"/>
          </a:ln>
        </p:spPr>
        <p:txBody>
          <a:bodyPr lIns="25399" tIns="25399" rIns="25399" bIns="25399" anchor="ctr"/>
          <a:lstStyle/>
          <a:p>
            <a:pPr>
              <a:lnSpc>
                <a:spcPct val="120000"/>
              </a:lnSpc>
            </a:pPr>
            <a:endParaRPr sz="175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8" name="Shape 1858"/>
          <p:cNvSpPr/>
          <p:nvPr/>
        </p:nvSpPr>
        <p:spPr>
          <a:xfrm>
            <a:off x="3841424" y="4179663"/>
            <a:ext cx="219809" cy="40029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07" y="3476"/>
                </a:moveTo>
                <a:cubicBezTo>
                  <a:pt x="16335" y="5612"/>
                  <a:pt x="16335" y="5612"/>
                  <a:pt x="16335" y="5612"/>
                </a:cubicBezTo>
                <a:cubicBezTo>
                  <a:pt x="14486" y="4583"/>
                  <a:pt x="12660" y="4068"/>
                  <a:pt x="10835" y="4068"/>
                </a:cubicBezTo>
                <a:cubicBezTo>
                  <a:pt x="9782" y="4068"/>
                  <a:pt x="8916" y="4222"/>
                  <a:pt x="8237" y="4531"/>
                </a:cubicBezTo>
                <a:cubicBezTo>
                  <a:pt x="7582" y="4827"/>
                  <a:pt x="7231" y="5188"/>
                  <a:pt x="7231" y="5587"/>
                </a:cubicBezTo>
                <a:cubicBezTo>
                  <a:pt x="7231" y="5921"/>
                  <a:pt x="7535" y="6256"/>
                  <a:pt x="8120" y="6591"/>
                </a:cubicBezTo>
                <a:cubicBezTo>
                  <a:pt x="8706" y="6938"/>
                  <a:pt x="9876" y="7299"/>
                  <a:pt x="11631" y="7685"/>
                </a:cubicBezTo>
                <a:cubicBezTo>
                  <a:pt x="14743" y="8380"/>
                  <a:pt x="16873" y="8972"/>
                  <a:pt x="18020" y="9461"/>
                </a:cubicBezTo>
                <a:cubicBezTo>
                  <a:pt x="19166" y="9950"/>
                  <a:pt x="20055" y="10530"/>
                  <a:pt x="20687" y="11225"/>
                </a:cubicBezTo>
                <a:cubicBezTo>
                  <a:pt x="21296" y="11907"/>
                  <a:pt x="21600" y="12679"/>
                  <a:pt x="21600" y="13529"/>
                </a:cubicBezTo>
                <a:cubicBezTo>
                  <a:pt x="21600" y="14379"/>
                  <a:pt x="21272" y="15177"/>
                  <a:pt x="20617" y="15897"/>
                </a:cubicBezTo>
                <a:cubicBezTo>
                  <a:pt x="19962" y="16618"/>
                  <a:pt x="19096" y="17198"/>
                  <a:pt x="18066" y="17622"/>
                </a:cubicBezTo>
                <a:cubicBezTo>
                  <a:pt x="17037" y="18034"/>
                  <a:pt x="15539" y="18356"/>
                  <a:pt x="13573" y="18575"/>
                </a:cubicBezTo>
                <a:cubicBezTo>
                  <a:pt x="13573" y="21600"/>
                  <a:pt x="13573" y="21600"/>
                  <a:pt x="13573" y="21600"/>
                </a:cubicBezTo>
                <a:cubicBezTo>
                  <a:pt x="9618" y="21600"/>
                  <a:pt x="9618" y="21600"/>
                  <a:pt x="9618" y="21600"/>
                </a:cubicBezTo>
                <a:cubicBezTo>
                  <a:pt x="9618" y="18652"/>
                  <a:pt x="9618" y="18652"/>
                  <a:pt x="9618" y="18652"/>
                </a:cubicBezTo>
                <a:cubicBezTo>
                  <a:pt x="7793" y="18536"/>
                  <a:pt x="6225" y="18292"/>
                  <a:pt x="4938" y="17906"/>
                </a:cubicBezTo>
                <a:cubicBezTo>
                  <a:pt x="3159" y="17378"/>
                  <a:pt x="1521" y="16670"/>
                  <a:pt x="0" y="15795"/>
                </a:cubicBezTo>
                <a:cubicBezTo>
                  <a:pt x="4002" y="13593"/>
                  <a:pt x="4002" y="13593"/>
                  <a:pt x="4002" y="13593"/>
                </a:cubicBezTo>
                <a:cubicBezTo>
                  <a:pt x="6576" y="15061"/>
                  <a:pt x="9057" y="15795"/>
                  <a:pt x="11444" y="15795"/>
                </a:cubicBezTo>
                <a:cubicBezTo>
                  <a:pt x="12684" y="15795"/>
                  <a:pt x="13714" y="15563"/>
                  <a:pt x="14603" y="15112"/>
                </a:cubicBezTo>
                <a:cubicBezTo>
                  <a:pt x="15469" y="14649"/>
                  <a:pt x="15913" y="14121"/>
                  <a:pt x="15913" y="13503"/>
                </a:cubicBezTo>
                <a:cubicBezTo>
                  <a:pt x="15913" y="12975"/>
                  <a:pt x="15633" y="12525"/>
                  <a:pt x="15071" y="12126"/>
                </a:cubicBezTo>
                <a:cubicBezTo>
                  <a:pt x="14509" y="11740"/>
                  <a:pt x="13386" y="11341"/>
                  <a:pt x="11748" y="10929"/>
                </a:cubicBezTo>
                <a:cubicBezTo>
                  <a:pt x="8401" y="10105"/>
                  <a:pt x="6155" y="9436"/>
                  <a:pt x="4961" y="8946"/>
                </a:cubicBezTo>
                <a:cubicBezTo>
                  <a:pt x="3791" y="8470"/>
                  <a:pt x="2902" y="7917"/>
                  <a:pt x="2317" y="7312"/>
                </a:cubicBezTo>
                <a:cubicBezTo>
                  <a:pt x="1732" y="6707"/>
                  <a:pt x="1451" y="6063"/>
                  <a:pt x="1451" y="5368"/>
                </a:cubicBezTo>
                <a:cubicBezTo>
                  <a:pt x="1451" y="4235"/>
                  <a:pt x="2223" y="3257"/>
                  <a:pt x="3768" y="2446"/>
                </a:cubicBezTo>
                <a:cubicBezTo>
                  <a:pt x="5312" y="1635"/>
                  <a:pt x="7255" y="1197"/>
                  <a:pt x="9618" y="1133"/>
                </a:cubicBezTo>
                <a:cubicBezTo>
                  <a:pt x="9618" y="0"/>
                  <a:pt x="9618" y="0"/>
                  <a:pt x="9618" y="0"/>
                </a:cubicBezTo>
                <a:cubicBezTo>
                  <a:pt x="13573" y="0"/>
                  <a:pt x="13573" y="0"/>
                  <a:pt x="13573" y="0"/>
                </a:cubicBezTo>
                <a:cubicBezTo>
                  <a:pt x="13573" y="1287"/>
                  <a:pt x="13573" y="1287"/>
                  <a:pt x="13573" y="1287"/>
                </a:cubicBezTo>
                <a:cubicBezTo>
                  <a:pt x="14954" y="1455"/>
                  <a:pt x="16101" y="1686"/>
                  <a:pt x="17037" y="1982"/>
                </a:cubicBezTo>
                <a:cubicBezTo>
                  <a:pt x="17996" y="2278"/>
                  <a:pt x="19119" y="2780"/>
                  <a:pt x="20407" y="3476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 sz="175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9" name="Shape 1867"/>
          <p:cNvSpPr/>
          <p:nvPr/>
        </p:nvSpPr>
        <p:spPr>
          <a:xfrm>
            <a:off x="9166816" y="2196451"/>
            <a:ext cx="318049" cy="3328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81" h="20933" extrusionOk="0">
                <a:moveTo>
                  <a:pt x="18450" y="13962"/>
                </a:moveTo>
                <a:cubicBezTo>
                  <a:pt x="18104" y="14098"/>
                  <a:pt x="15778" y="12331"/>
                  <a:pt x="14291" y="9001"/>
                </a:cubicBezTo>
                <a:cubicBezTo>
                  <a:pt x="12804" y="5669"/>
                  <a:pt x="12992" y="2625"/>
                  <a:pt x="13337" y="2491"/>
                </a:cubicBezTo>
                <a:cubicBezTo>
                  <a:pt x="13683" y="2355"/>
                  <a:pt x="15952" y="4486"/>
                  <a:pt x="17438" y="7816"/>
                </a:cubicBezTo>
                <a:cubicBezTo>
                  <a:pt x="18925" y="11146"/>
                  <a:pt x="18797" y="13826"/>
                  <a:pt x="18450" y="13962"/>
                </a:cubicBezTo>
                <a:close/>
                <a:moveTo>
                  <a:pt x="19117" y="7012"/>
                </a:moveTo>
                <a:cubicBezTo>
                  <a:pt x="17204" y="2727"/>
                  <a:pt x="14125" y="-537"/>
                  <a:pt x="12567" y="74"/>
                </a:cubicBezTo>
                <a:cubicBezTo>
                  <a:pt x="9922" y="1108"/>
                  <a:pt x="14143" y="6078"/>
                  <a:pt x="1154" y="11160"/>
                </a:cubicBezTo>
                <a:cubicBezTo>
                  <a:pt x="32" y="11600"/>
                  <a:pt x="-253" y="13356"/>
                  <a:pt x="217" y="14406"/>
                </a:cubicBezTo>
                <a:cubicBezTo>
                  <a:pt x="685" y="15456"/>
                  <a:pt x="2220" y="16502"/>
                  <a:pt x="3342" y="16062"/>
                </a:cubicBezTo>
                <a:cubicBezTo>
                  <a:pt x="3537" y="15987"/>
                  <a:pt x="4250" y="15766"/>
                  <a:pt x="4250" y="15766"/>
                </a:cubicBezTo>
                <a:cubicBezTo>
                  <a:pt x="5051" y="16802"/>
                  <a:pt x="5889" y="16187"/>
                  <a:pt x="6186" y="16845"/>
                </a:cubicBezTo>
                <a:cubicBezTo>
                  <a:pt x="6544" y="17635"/>
                  <a:pt x="7322" y="19353"/>
                  <a:pt x="7586" y="19939"/>
                </a:cubicBezTo>
                <a:cubicBezTo>
                  <a:pt x="7850" y="20522"/>
                  <a:pt x="8450" y="21063"/>
                  <a:pt x="8885" y="20905"/>
                </a:cubicBezTo>
                <a:cubicBezTo>
                  <a:pt x="9318" y="20745"/>
                  <a:pt x="10797" y="20203"/>
                  <a:pt x="11362" y="19997"/>
                </a:cubicBezTo>
                <a:cubicBezTo>
                  <a:pt x="11927" y="19790"/>
                  <a:pt x="12062" y="19306"/>
                  <a:pt x="11889" y="18922"/>
                </a:cubicBezTo>
                <a:cubicBezTo>
                  <a:pt x="11703" y="18510"/>
                  <a:pt x="10939" y="18390"/>
                  <a:pt x="10721" y="17908"/>
                </a:cubicBezTo>
                <a:cubicBezTo>
                  <a:pt x="10503" y="17428"/>
                  <a:pt x="9791" y="15886"/>
                  <a:pt x="9586" y="15400"/>
                </a:cubicBezTo>
                <a:cubicBezTo>
                  <a:pt x="9308" y="14739"/>
                  <a:pt x="9899" y="14201"/>
                  <a:pt x="10759" y="14116"/>
                </a:cubicBezTo>
                <a:cubicBezTo>
                  <a:pt x="16671" y="13522"/>
                  <a:pt x="17775" y="17037"/>
                  <a:pt x="19789" y="16249"/>
                </a:cubicBezTo>
                <a:cubicBezTo>
                  <a:pt x="21347" y="15640"/>
                  <a:pt x="21030" y="11296"/>
                  <a:pt x="19117" y="7012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lnSpc>
                <a:spcPct val="120000"/>
              </a:lnSpc>
            </a:pPr>
            <a:endParaRPr sz="175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0" name="Shape 1855"/>
          <p:cNvSpPr/>
          <p:nvPr/>
        </p:nvSpPr>
        <p:spPr>
          <a:xfrm>
            <a:off x="1319874" y="3438059"/>
            <a:ext cx="2157780" cy="609398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lvl1pPr>
              <a:lnSpc>
                <a:spcPct val="120000"/>
              </a:lnSpc>
              <a:spcBef>
                <a:spcPts val="4500"/>
              </a:spcBef>
              <a:defRPr sz="2000">
                <a:solidFill>
                  <a:srgbClr val="53585F"/>
                </a:solidFill>
              </a:defRPr>
            </a:lvl1pPr>
          </a:lstStyle>
          <a:p>
            <a:pPr algn="ctr">
              <a:defRPr sz="1800">
                <a:solidFill>
                  <a:srgbClr val="000000"/>
                </a:solidFill>
              </a:defRPr>
            </a:pP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请在此处添加具体内容，文字尽量言简意赅，简单描述即可，不必过于繁琐，注意版面美观度。</a:t>
            </a:r>
            <a:endParaRPr lang="id-ID" altLang="zh-CN" sz="11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31" name="图片 30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3802864" y="984899"/>
            <a:ext cx="4116602" cy="291025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14:prism isInverted="1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7" dur="250" autoRev="1" fill="remove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8" dur="250" autoRev="1" fill="remove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9" dur="250" autoRev="1" fill="remove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0" dur="250" autoRev="1" fill="remove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4" grpId="0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/>
      <p:bldP spid="22" grpId="0" animBg="1"/>
      <p:bldP spid="23" grpId="0" animBg="1"/>
      <p:bldP spid="24" grpId="0" animBg="1"/>
      <p:bldP spid="25" grpId="0"/>
      <p:bldP spid="26" grpId="0" animBg="1"/>
      <p:bldP spid="27" grpId="0" animBg="1"/>
      <p:bldP spid="27" grpId="1" animBg="1"/>
      <p:bldP spid="28" grpId="0" animBg="1"/>
      <p:bldP spid="29" grpId="0" animBg="1"/>
      <p:bldP spid="3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162050" y="262821"/>
            <a:ext cx="5973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defRPr>
            </a:lvl1pPr>
          </a:lstStyle>
          <a:p>
            <a:r>
              <a:rPr lang="en-US" altLang="zh-CN" dirty="0">
                <a:latin typeface="+mn-lt"/>
                <a:cs typeface="+mn-ea"/>
                <a:sym typeface="+mn-lt"/>
              </a:rPr>
              <a:t>PART THREE </a:t>
            </a:r>
            <a:r>
              <a:rPr lang="zh-CN" altLang="fr-FR" dirty="0">
                <a:latin typeface="+mn-lt"/>
                <a:cs typeface="+mn-ea"/>
                <a:sym typeface="+mn-lt"/>
              </a:rPr>
              <a:t>工作存在不足  </a:t>
            </a:r>
            <a:r>
              <a:rPr lang="fr-FR" altLang="zh-CN" dirty="0">
                <a:latin typeface="+mn-lt"/>
                <a:cs typeface="+mn-ea"/>
                <a:sym typeface="+mn-lt"/>
              </a:rPr>
              <a:t>Insufficient</a:t>
            </a:r>
            <a:endParaRPr lang="fr-FR" altLang="zh-CN" dirty="0">
              <a:latin typeface="+mn-lt"/>
              <a:cs typeface="+mn-ea"/>
              <a:sym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flipH="1">
            <a:off x="338951" y="262821"/>
            <a:ext cx="823099" cy="630754"/>
          </a:xfrm>
          <a:prstGeom prst="rect">
            <a:avLst/>
          </a:prstGeom>
        </p:spPr>
      </p:pic>
      <p:grpSp>
        <p:nvGrpSpPr>
          <p:cNvPr id="11" name="组合 10"/>
          <p:cNvGrpSpPr/>
          <p:nvPr/>
        </p:nvGrpSpPr>
        <p:grpSpPr>
          <a:xfrm>
            <a:off x="8749825" y="5023186"/>
            <a:ext cx="3911111" cy="2423534"/>
            <a:chOff x="8749825" y="5023186"/>
            <a:chExt cx="3911111" cy="2423534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749825" y="5364180"/>
              <a:ext cx="3911111" cy="2082540"/>
            </a:xfrm>
            <a:prstGeom prst="rect">
              <a:avLst/>
            </a:prstGeom>
          </p:spPr>
        </p:pic>
        <p:grpSp>
          <p:nvGrpSpPr>
            <p:cNvPr id="2" name="组合 1"/>
            <p:cNvGrpSpPr/>
            <p:nvPr/>
          </p:nvGrpSpPr>
          <p:grpSpPr>
            <a:xfrm>
              <a:off x="8927674" y="5023186"/>
              <a:ext cx="3092876" cy="1692043"/>
              <a:chOff x="8927674" y="5023186"/>
              <a:chExt cx="3092876" cy="1692043"/>
            </a:xfrm>
          </p:grpSpPr>
          <p:pic>
            <p:nvPicPr>
              <p:cNvPr id="10" name="图片 9"/>
              <p:cNvPicPr>
                <a:picLocks noChangeAspect="1"/>
              </p:cNvPicPr>
              <p:nvPr/>
            </p:nvPicPr>
            <p:blipFill>
              <a:blip r:embed="rId4" cstate="screen"/>
              <a:stretch>
                <a:fillRect/>
              </a:stretch>
            </p:blipFill>
            <p:spPr>
              <a:xfrm>
                <a:off x="8927674" y="5023186"/>
                <a:ext cx="1612790" cy="1692043"/>
              </a:xfrm>
              <a:prstGeom prst="rect">
                <a:avLst/>
              </a:prstGeom>
            </p:spPr>
          </p:pic>
          <p:pic>
            <p:nvPicPr>
              <p:cNvPr id="8" name="图片 7"/>
              <p:cNvPicPr>
                <a:picLocks noChangeAspect="1"/>
              </p:cNvPicPr>
              <p:nvPr/>
            </p:nvPicPr>
            <p:blipFill>
              <a:blip r:embed="rId5" cstate="screen"/>
              <a:stretch>
                <a:fillRect/>
              </a:stretch>
            </p:blipFill>
            <p:spPr>
              <a:xfrm>
                <a:off x="9734069" y="5097358"/>
                <a:ext cx="2286481" cy="1528132"/>
              </a:xfrm>
              <a:prstGeom prst="rect">
                <a:avLst/>
              </a:prstGeom>
            </p:spPr>
          </p:pic>
        </p:grpSp>
      </p:grpSp>
      <p:sp>
        <p:nvSpPr>
          <p:cNvPr id="12" name="Shape 2138"/>
          <p:cNvSpPr/>
          <p:nvPr/>
        </p:nvSpPr>
        <p:spPr>
          <a:xfrm>
            <a:off x="4987514" y="4664780"/>
            <a:ext cx="1229666" cy="7815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23692" y="43693"/>
                </a:moveTo>
                <a:lnTo>
                  <a:pt x="22701" y="43787"/>
                </a:lnTo>
                <a:lnTo>
                  <a:pt x="21774" y="44038"/>
                </a:lnTo>
                <a:lnTo>
                  <a:pt x="20930" y="44509"/>
                </a:lnTo>
                <a:lnTo>
                  <a:pt x="20129" y="45043"/>
                </a:lnTo>
                <a:lnTo>
                  <a:pt x="19371" y="45796"/>
                </a:lnTo>
                <a:lnTo>
                  <a:pt x="18717" y="46643"/>
                </a:lnTo>
                <a:lnTo>
                  <a:pt x="18106" y="47617"/>
                </a:lnTo>
                <a:lnTo>
                  <a:pt x="17537" y="48684"/>
                </a:lnTo>
                <a:lnTo>
                  <a:pt x="17052" y="49877"/>
                </a:lnTo>
                <a:lnTo>
                  <a:pt x="16673" y="51132"/>
                </a:lnTo>
                <a:lnTo>
                  <a:pt x="16314" y="52450"/>
                </a:lnTo>
                <a:lnTo>
                  <a:pt x="15998" y="53832"/>
                </a:lnTo>
                <a:lnTo>
                  <a:pt x="15787" y="55244"/>
                </a:lnTo>
                <a:lnTo>
                  <a:pt x="15619" y="56688"/>
                </a:lnTo>
                <a:lnTo>
                  <a:pt x="15534" y="58195"/>
                </a:lnTo>
                <a:lnTo>
                  <a:pt x="15492" y="59670"/>
                </a:lnTo>
                <a:lnTo>
                  <a:pt x="15534" y="61177"/>
                </a:lnTo>
                <a:lnTo>
                  <a:pt x="15619" y="62652"/>
                </a:lnTo>
                <a:lnTo>
                  <a:pt x="15787" y="64127"/>
                </a:lnTo>
                <a:lnTo>
                  <a:pt x="15998" y="65540"/>
                </a:lnTo>
                <a:lnTo>
                  <a:pt x="16314" y="66921"/>
                </a:lnTo>
                <a:lnTo>
                  <a:pt x="16673" y="68239"/>
                </a:lnTo>
                <a:lnTo>
                  <a:pt x="17052" y="69495"/>
                </a:lnTo>
                <a:lnTo>
                  <a:pt x="17537" y="70656"/>
                </a:lnTo>
                <a:lnTo>
                  <a:pt x="18106" y="71723"/>
                </a:lnTo>
                <a:lnTo>
                  <a:pt x="18717" y="72696"/>
                </a:lnTo>
                <a:lnTo>
                  <a:pt x="19371" y="73544"/>
                </a:lnTo>
                <a:lnTo>
                  <a:pt x="20129" y="74266"/>
                </a:lnTo>
                <a:lnTo>
                  <a:pt x="20930" y="74862"/>
                </a:lnTo>
                <a:lnTo>
                  <a:pt x="21774" y="75302"/>
                </a:lnTo>
                <a:lnTo>
                  <a:pt x="22701" y="75553"/>
                </a:lnTo>
                <a:lnTo>
                  <a:pt x="23692" y="75647"/>
                </a:lnTo>
                <a:lnTo>
                  <a:pt x="96265" y="75647"/>
                </a:lnTo>
                <a:lnTo>
                  <a:pt x="97256" y="75553"/>
                </a:lnTo>
                <a:lnTo>
                  <a:pt x="98183" y="75302"/>
                </a:lnTo>
                <a:lnTo>
                  <a:pt x="99047" y="74862"/>
                </a:lnTo>
                <a:lnTo>
                  <a:pt x="99848" y="74266"/>
                </a:lnTo>
                <a:lnTo>
                  <a:pt x="100586" y="73544"/>
                </a:lnTo>
                <a:lnTo>
                  <a:pt x="101261" y="72696"/>
                </a:lnTo>
                <a:lnTo>
                  <a:pt x="101893" y="71723"/>
                </a:lnTo>
                <a:lnTo>
                  <a:pt x="102420" y="70656"/>
                </a:lnTo>
                <a:lnTo>
                  <a:pt x="102905" y="69495"/>
                </a:lnTo>
                <a:lnTo>
                  <a:pt x="103326" y="68239"/>
                </a:lnTo>
                <a:lnTo>
                  <a:pt x="103664" y="66921"/>
                </a:lnTo>
                <a:lnTo>
                  <a:pt x="103959" y="65540"/>
                </a:lnTo>
                <a:lnTo>
                  <a:pt x="104191" y="64127"/>
                </a:lnTo>
                <a:lnTo>
                  <a:pt x="104359" y="62652"/>
                </a:lnTo>
                <a:lnTo>
                  <a:pt x="104444" y="61177"/>
                </a:lnTo>
                <a:lnTo>
                  <a:pt x="104465" y="59670"/>
                </a:lnTo>
                <a:lnTo>
                  <a:pt x="104444" y="58195"/>
                </a:lnTo>
                <a:lnTo>
                  <a:pt x="104359" y="56688"/>
                </a:lnTo>
                <a:lnTo>
                  <a:pt x="104191" y="55244"/>
                </a:lnTo>
                <a:lnTo>
                  <a:pt x="103959" y="53832"/>
                </a:lnTo>
                <a:lnTo>
                  <a:pt x="103664" y="52450"/>
                </a:lnTo>
                <a:lnTo>
                  <a:pt x="103326" y="51132"/>
                </a:lnTo>
                <a:lnTo>
                  <a:pt x="102905" y="49877"/>
                </a:lnTo>
                <a:lnTo>
                  <a:pt x="102420" y="48684"/>
                </a:lnTo>
                <a:lnTo>
                  <a:pt x="101872" y="47617"/>
                </a:lnTo>
                <a:lnTo>
                  <a:pt x="101261" y="46643"/>
                </a:lnTo>
                <a:lnTo>
                  <a:pt x="100586" y="45796"/>
                </a:lnTo>
                <a:lnTo>
                  <a:pt x="99848" y="45043"/>
                </a:lnTo>
                <a:lnTo>
                  <a:pt x="99047" y="44509"/>
                </a:lnTo>
                <a:lnTo>
                  <a:pt x="98183" y="44038"/>
                </a:lnTo>
                <a:lnTo>
                  <a:pt x="97256" y="43787"/>
                </a:lnTo>
                <a:lnTo>
                  <a:pt x="96265" y="43693"/>
                </a:lnTo>
                <a:lnTo>
                  <a:pt x="23692" y="43693"/>
                </a:lnTo>
                <a:close/>
                <a:moveTo>
                  <a:pt x="10223" y="0"/>
                </a:moveTo>
                <a:lnTo>
                  <a:pt x="8979" y="94"/>
                </a:lnTo>
                <a:lnTo>
                  <a:pt x="7841" y="376"/>
                </a:lnTo>
                <a:lnTo>
                  <a:pt x="6766" y="816"/>
                </a:lnTo>
                <a:lnTo>
                  <a:pt x="5754" y="1381"/>
                </a:lnTo>
                <a:lnTo>
                  <a:pt x="4826" y="2103"/>
                </a:lnTo>
                <a:lnTo>
                  <a:pt x="3983" y="2950"/>
                </a:lnTo>
                <a:lnTo>
                  <a:pt x="3225" y="3923"/>
                </a:lnTo>
                <a:lnTo>
                  <a:pt x="2550" y="4990"/>
                </a:lnTo>
                <a:lnTo>
                  <a:pt x="1960" y="6152"/>
                </a:lnTo>
                <a:lnTo>
                  <a:pt x="1433" y="7439"/>
                </a:lnTo>
                <a:lnTo>
                  <a:pt x="990" y="8757"/>
                </a:lnTo>
                <a:lnTo>
                  <a:pt x="632" y="10107"/>
                </a:lnTo>
                <a:lnTo>
                  <a:pt x="337" y="11551"/>
                </a:lnTo>
                <a:lnTo>
                  <a:pt x="147" y="12995"/>
                </a:lnTo>
                <a:lnTo>
                  <a:pt x="42" y="14501"/>
                </a:lnTo>
                <a:lnTo>
                  <a:pt x="0" y="15976"/>
                </a:lnTo>
                <a:lnTo>
                  <a:pt x="42" y="17483"/>
                </a:lnTo>
                <a:lnTo>
                  <a:pt x="147" y="18958"/>
                </a:lnTo>
                <a:lnTo>
                  <a:pt x="337" y="20434"/>
                </a:lnTo>
                <a:lnTo>
                  <a:pt x="632" y="21846"/>
                </a:lnTo>
                <a:lnTo>
                  <a:pt x="990" y="23227"/>
                </a:lnTo>
                <a:lnTo>
                  <a:pt x="1433" y="24546"/>
                </a:lnTo>
                <a:lnTo>
                  <a:pt x="1960" y="25801"/>
                </a:lnTo>
                <a:lnTo>
                  <a:pt x="2550" y="26963"/>
                </a:lnTo>
                <a:lnTo>
                  <a:pt x="3225" y="28030"/>
                </a:lnTo>
                <a:lnTo>
                  <a:pt x="3983" y="29003"/>
                </a:lnTo>
                <a:lnTo>
                  <a:pt x="4826" y="29850"/>
                </a:lnTo>
                <a:lnTo>
                  <a:pt x="5754" y="30572"/>
                </a:lnTo>
                <a:lnTo>
                  <a:pt x="6766" y="31169"/>
                </a:lnTo>
                <a:lnTo>
                  <a:pt x="7841" y="31577"/>
                </a:lnTo>
                <a:lnTo>
                  <a:pt x="8979" y="31859"/>
                </a:lnTo>
                <a:lnTo>
                  <a:pt x="10223" y="31953"/>
                </a:lnTo>
                <a:lnTo>
                  <a:pt x="109734" y="31953"/>
                </a:lnTo>
                <a:lnTo>
                  <a:pt x="110978" y="31859"/>
                </a:lnTo>
                <a:lnTo>
                  <a:pt x="112137" y="31577"/>
                </a:lnTo>
                <a:lnTo>
                  <a:pt x="113233" y="31169"/>
                </a:lnTo>
                <a:lnTo>
                  <a:pt x="114224" y="30572"/>
                </a:lnTo>
                <a:lnTo>
                  <a:pt x="115151" y="29850"/>
                </a:lnTo>
                <a:lnTo>
                  <a:pt x="115974" y="29003"/>
                </a:lnTo>
                <a:lnTo>
                  <a:pt x="116753" y="28030"/>
                </a:lnTo>
                <a:lnTo>
                  <a:pt x="117407" y="26963"/>
                </a:lnTo>
                <a:lnTo>
                  <a:pt x="118039" y="25801"/>
                </a:lnTo>
                <a:lnTo>
                  <a:pt x="118545" y="24546"/>
                </a:lnTo>
                <a:lnTo>
                  <a:pt x="118988" y="23227"/>
                </a:lnTo>
                <a:lnTo>
                  <a:pt x="119346" y="21846"/>
                </a:lnTo>
                <a:lnTo>
                  <a:pt x="119620" y="20434"/>
                </a:lnTo>
                <a:lnTo>
                  <a:pt x="119810" y="18958"/>
                </a:lnTo>
                <a:lnTo>
                  <a:pt x="119957" y="17483"/>
                </a:lnTo>
                <a:lnTo>
                  <a:pt x="120000" y="15976"/>
                </a:lnTo>
                <a:lnTo>
                  <a:pt x="119957" y="14501"/>
                </a:lnTo>
                <a:lnTo>
                  <a:pt x="119810" y="12995"/>
                </a:lnTo>
                <a:lnTo>
                  <a:pt x="119620" y="11551"/>
                </a:lnTo>
                <a:lnTo>
                  <a:pt x="119346" y="10107"/>
                </a:lnTo>
                <a:lnTo>
                  <a:pt x="118988" y="8757"/>
                </a:lnTo>
                <a:lnTo>
                  <a:pt x="118545" y="7439"/>
                </a:lnTo>
                <a:lnTo>
                  <a:pt x="118039" y="6152"/>
                </a:lnTo>
                <a:lnTo>
                  <a:pt x="117428" y="4990"/>
                </a:lnTo>
                <a:lnTo>
                  <a:pt x="116753" y="3923"/>
                </a:lnTo>
                <a:lnTo>
                  <a:pt x="115974" y="2950"/>
                </a:lnTo>
                <a:lnTo>
                  <a:pt x="115151" y="2103"/>
                </a:lnTo>
                <a:lnTo>
                  <a:pt x="114224" y="1381"/>
                </a:lnTo>
                <a:lnTo>
                  <a:pt x="113233" y="816"/>
                </a:lnTo>
                <a:lnTo>
                  <a:pt x="112137" y="376"/>
                </a:lnTo>
                <a:lnTo>
                  <a:pt x="110978" y="94"/>
                </a:lnTo>
                <a:lnTo>
                  <a:pt x="109734" y="0"/>
                </a:lnTo>
                <a:lnTo>
                  <a:pt x="10223" y="0"/>
                </a:lnTo>
                <a:close/>
                <a:moveTo>
                  <a:pt x="27992" y="87010"/>
                </a:moveTo>
                <a:lnTo>
                  <a:pt x="29594" y="90054"/>
                </a:lnTo>
                <a:lnTo>
                  <a:pt x="31217" y="93068"/>
                </a:lnTo>
                <a:lnTo>
                  <a:pt x="32039" y="94606"/>
                </a:lnTo>
                <a:lnTo>
                  <a:pt x="32882" y="96081"/>
                </a:lnTo>
                <a:lnTo>
                  <a:pt x="33704" y="97588"/>
                </a:lnTo>
                <a:lnTo>
                  <a:pt x="34568" y="99032"/>
                </a:lnTo>
                <a:lnTo>
                  <a:pt x="35432" y="100444"/>
                </a:lnTo>
                <a:lnTo>
                  <a:pt x="36318" y="101888"/>
                </a:lnTo>
                <a:lnTo>
                  <a:pt x="37203" y="103238"/>
                </a:lnTo>
                <a:lnTo>
                  <a:pt x="38109" y="104588"/>
                </a:lnTo>
                <a:lnTo>
                  <a:pt x="39037" y="105906"/>
                </a:lnTo>
                <a:lnTo>
                  <a:pt x="39964" y="107193"/>
                </a:lnTo>
                <a:lnTo>
                  <a:pt x="40913" y="108417"/>
                </a:lnTo>
                <a:lnTo>
                  <a:pt x="41861" y="109610"/>
                </a:lnTo>
                <a:lnTo>
                  <a:pt x="42852" y="110740"/>
                </a:lnTo>
                <a:lnTo>
                  <a:pt x="43843" y="111838"/>
                </a:lnTo>
                <a:lnTo>
                  <a:pt x="44855" y="112874"/>
                </a:lnTo>
                <a:lnTo>
                  <a:pt x="45887" y="113847"/>
                </a:lnTo>
                <a:lnTo>
                  <a:pt x="46941" y="114758"/>
                </a:lnTo>
                <a:lnTo>
                  <a:pt x="48037" y="115636"/>
                </a:lnTo>
                <a:lnTo>
                  <a:pt x="49112" y="116390"/>
                </a:lnTo>
                <a:lnTo>
                  <a:pt x="50230" y="117112"/>
                </a:lnTo>
                <a:lnTo>
                  <a:pt x="51389" y="117771"/>
                </a:lnTo>
                <a:lnTo>
                  <a:pt x="52548" y="118336"/>
                </a:lnTo>
                <a:lnTo>
                  <a:pt x="53750" y="118869"/>
                </a:lnTo>
                <a:lnTo>
                  <a:pt x="54951" y="119246"/>
                </a:lnTo>
                <a:lnTo>
                  <a:pt x="56195" y="119591"/>
                </a:lnTo>
                <a:lnTo>
                  <a:pt x="57460" y="119780"/>
                </a:lnTo>
                <a:lnTo>
                  <a:pt x="58745" y="119968"/>
                </a:lnTo>
                <a:lnTo>
                  <a:pt x="60073" y="120000"/>
                </a:lnTo>
                <a:lnTo>
                  <a:pt x="61359" y="119968"/>
                </a:lnTo>
                <a:lnTo>
                  <a:pt x="62603" y="119811"/>
                </a:lnTo>
                <a:lnTo>
                  <a:pt x="63846" y="119623"/>
                </a:lnTo>
                <a:lnTo>
                  <a:pt x="65048" y="119309"/>
                </a:lnTo>
                <a:lnTo>
                  <a:pt x="66249" y="118932"/>
                </a:lnTo>
                <a:lnTo>
                  <a:pt x="67409" y="118461"/>
                </a:lnTo>
                <a:lnTo>
                  <a:pt x="68568" y="117959"/>
                </a:lnTo>
                <a:lnTo>
                  <a:pt x="69685" y="117331"/>
                </a:lnTo>
                <a:lnTo>
                  <a:pt x="70781" y="116672"/>
                </a:lnTo>
                <a:lnTo>
                  <a:pt x="71898" y="115919"/>
                </a:lnTo>
                <a:lnTo>
                  <a:pt x="72952" y="115103"/>
                </a:lnTo>
                <a:lnTo>
                  <a:pt x="74006" y="114255"/>
                </a:lnTo>
                <a:lnTo>
                  <a:pt x="75018" y="113314"/>
                </a:lnTo>
                <a:lnTo>
                  <a:pt x="76030" y="112309"/>
                </a:lnTo>
                <a:lnTo>
                  <a:pt x="77020" y="111273"/>
                </a:lnTo>
                <a:lnTo>
                  <a:pt x="78011" y="110175"/>
                </a:lnTo>
                <a:lnTo>
                  <a:pt x="78981" y="108982"/>
                </a:lnTo>
                <a:lnTo>
                  <a:pt x="79887" y="107789"/>
                </a:lnTo>
                <a:lnTo>
                  <a:pt x="80815" y="106534"/>
                </a:lnTo>
                <a:lnTo>
                  <a:pt x="81721" y="105247"/>
                </a:lnTo>
                <a:lnTo>
                  <a:pt x="82606" y="103897"/>
                </a:lnTo>
                <a:lnTo>
                  <a:pt x="83492" y="102516"/>
                </a:lnTo>
                <a:lnTo>
                  <a:pt x="84356" y="101072"/>
                </a:lnTo>
                <a:lnTo>
                  <a:pt x="85199" y="99628"/>
                </a:lnTo>
                <a:lnTo>
                  <a:pt x="86000" y="98184"/>
                </a:lnTo>
                <a:lnTo>
                  <a:pt x="86822" y="96646"/>
                </a:lnTo>
                <a:lnTo>
                  <a:pt x="87623" y="95077"/>
                </a:lnTo>
                <a:lnTo>
                  <a:pt x="88382" y="93539"/>
                </a:lnTo>
                <a:lnTo>
                  <a:pt x="89162" y="91938"/>
                </a:lnTo>
                <a:lnTo>
                  <a:pt x="89920" y="90306"/>
                </a:lnTo>
                <a:lnTo>
                  <a:pt x="90637" y="88673"/>
                </a:lnTo>
                <a:lnTo>
                  <a:pt x="91375" y="87010"/>
                </a:lnTo>
                <a:lnTo>
                  <a:pt x="27992" y="8701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lIns="60941" tIns="30462" rIns="60941" bIns="30462" anchor="t" anchorCtr="0">
            <a:noAutofit/>
          </a:bodyPr>
          <a:lstStyle/>
          <a:p>
            <a:endParaRPr sz="1200">
              <a:solidFill>
                <a:srgbClr val="3F3F3F"/>
              </a:solidFill>
              <a:cs typeface="+mn-ea"/>
              <a:sym typeface="+mn-lt"/>
            </a:endParaRPr>
          </a:p>
        </p:txBody>
      </p:sp>
      <p:sp>
        <p:nvSpPr>
          <p:cNvPr id="13" name="Shape 2139"/>
          <p:cNvSpPr/>
          <p:nvPr/>
        </p:nvSpPr>
        <p:spPr>
          <a:xfrm>
            <a:off x="4948868" y="1835023"/>
            <a:ext cx="2294773" cy="275675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5873" y="6879"/>
                </a:moveTo>
                <a:lnTo>
                  <a:pt x="99915" y="10234"/>
                </a:lnTo>
                <a:lnTo>
                  <a:pt x="0" y="93310"/>
                </a:lnTo>
                <a:lnTo>
                  <a:pt x="0" y="119822"/>
                </a:lnTo>
                <a:lnTo>
                  <a:pt x="293" y="119857"/>
                </a:lnTo>
                <a:lnTo>
                  <a:pt x="541" y="119884"/>
                </a:lnTo>
                <a:lnTo>
                  <a:pt x="779" y="119911"/>
                </a:lnTo>
                <a:lnTo>
                  <a:pt x="1027" y="119928"/>
                </a:lnTo>
                <a:lnTo>
                  <a:pt x="1320" y="119955"/>
                </a:lnTo>
                <a:lnTo>
                  <a:pt x="1716" y="119964"/>
                </a:lnTo>
                <a:lnTo>
                  <a:pt x="2224" y="119973"/>
                </a:lnTo>
                <a:lnTo>
                  <a:pt x="2890" y="119982"/>
                </a:lnTo>
                <a:lnTo>
                  <a:pt x="3748" y="119991"/>
                </a:lnTo>
                <a:lnTo>
                  <a:pt x="4832" y="120000"/>
                </a:lnTo>
                <a:lnTo>
                  <a:pt x="6175" y="120000"/>
                </a:lnTo>
                <a:lnTo>
                  <a:pt x="7823" y="120000"/>
                </a:lnTo>
                <a:lnTo>
                  <a:pt x="9799" y="120000"/>
                </a:lnTo>
                <a:lnTo>
                  <a:pt x="12136" y="120000"/>
                </a:lnTo>
                <a:lnTo>
                  <a:pt x="14857" y="120000"/>
                </a:lnTo>
                <a:lnTo>
                  <a:pt x="18041" y="120000"/>
                </a:lnTo>
                <a:lnTo>
                  <a:pt x="18650" y="119982"/>
                </a:lnTo>
                <a:lnTo>
                  <a:pt x="19237" y="119902"/>
                </a:lnTo>
                <a:lnTo>
                  <a:pt x="19779" y="119795"/>
                </a:lnTo>
                <a:lnTo>
                  <a:pt x="20276" y="119635"/>
                </a:lnTo>
                <a:lnTo>
                  <a:pt x="20728" y="119448"/>
                </a:lnTo>
                <a:lnTo>
                  <a:pt x="21157" y="119225"/>
                </a:lnTo>
                <a:lnTo>
                  <a:pt x="21541" y="118967"/>
                </a:lnTo>
                <a:lnTo>
                  <a:pt x="21879" y="118682"/>
                </a:lnTo>
                <a:lnTo>
                  <a:pt x="22173" y="118380"/>
                </a:lnTo>
                <a:lnTo>
                  <a:pt x="22432" y="118051"/>
                </a:lnTo>
                <a:lnTo>
                  <a:pt x="22658" y="117703"/>
                </a:lnTo>
                <a:lnTo>
                  <a:pt x="22839" y="117339"/>
                </a:lnTo>
                <a:lnTo>
                  <a:pt x="22974" y="116965"/>
                </a:lnTo>
                <a:lnTo>
                  <a:pt x="23087" y="116573"/>
                </a:lnTo>
                <a:lnTo>
                  <a:pt x="23144" y="116191"/>
                </a:lnTo>
                <a:lnTo>
                  <a:pt x="23166" y="115790"/>
                </a:lnTo>
                <a:lnTo>
                  <a:pt x="23144" y="115390"/>
                </a:lnTo>
                <a:lnTo>
                  <a:pt x="23087" y="115007"/>
                </a:lnTo>
                <a:lnTo>
                  <a:pt x="22986" y="114615"/>
                </a:lnTo>
                <a:lnTo>
                  <a:pt x="22850" y="114242"/>
                </a:lnTo>
                <a:lnTo>
                  <a:pt x="22670" y="113877"/>
                </a:lnTo>
                <a:lnTo>
                  <a:pt x="22444" y="113539"/>
                </a:lnTo>
                <a:lnTo>
                  <a:pt x="22184" y="113200"/>
                </a:lnTo>
                <a:lnTo>
                  <a:pt x="21891" y="112898"/>
                </a:lnTo>
                <a:lnTo>
                  <a:pt x="21552" y="112613"/>
                </a:lnTo>
                <a:lnTo>
                  <a:pt x="21168" y="112355"/>
                </a:lnTo>
                <a:lnTo>
                  <a:pt x="20750" y="112132"/>
                </a:lnTo>
                <a:lnTo>
                  <a:pt x="20287" y="111946"/>
                </a:lnTo>
                <a:lnTo>
                  <a:pt x="19791" y="111785"/>
                </a:lnTo>
                <a:lnTo>
                  <a:pt x="19249" y="111679"/>
                </a:lnTo>
                <a:lnTo>
                  <a:pt x="18650" y="111598"/>
                </a:lnTo>
                <a:lnTo>
                  <a:pt x="18041" y="111581"/>
                </a:lnTo>
                <a:lnTo>
                  <a:pt x="10251" y="111581"/>
                </a:lnTo>
                <a:lnTo>
                  <a:pt x="10251" y="96843"/>
                </a:lnTo>
                <a:lnTo>
                  <a:pt x="79367" y="39388"/>
                </a:lnTo>
                <a:lnTo>
                  <a:pt x="79819" y="40572"/>
                </a:lnTo>
                <a:lnTo>
                  <a:pt x="80225" y="41747"/>
                </a:lnTo>
                <a:lnTo>
                  <a:pt x="80587" y="42930"/>
                </a:lnTo>
                <a:lnTo>
                  <a:pt x="80903" y="44114"/>
                </a:lnTo>
                <a:lnTo>
                  <a:pt x="81151" y="45307"/>
                </a:lnTo>
                <a:lnTo>
                  <a:pt x="81332" y="46517"/>
                </a:lnTo>
                <a:lnTo>
                  <a:pt x="81467" y="47727"/>
                </a:lnTo>
                <a:lnTo>
                  <a:pt x="81524" y="48973"/>
                </a:lnTo>
                <a:lnTo>
                  <a:pt x="81535" y="50228"/>
                </a:lnTo>
                <a:lnTo>
                  <a:pt x="81467" y="51509"/>
                </a:lnTo>
                <a:lnTo>
                  <a:pt x="81320" y="52835"/>
                </a:lnTo>
                <a:lnTo>
                  <a:pt x="81106" y="54188"/>
                </a:lnTo>
                <a:lnTo>
                  <a:pt x="80824" y="55568"/>
                </a:lnTo>
                <a:lnTo>
                  <a:pt x="80462" y="57000"/>
                </a:lnTo>
                <a:lnTo>
                  <a:pt x="80011" y="58469"/>
                </a:lnTo>
                <a:lnTo>
                  <a:pt x="79491" y="59991"/>
                </a:lnTo>
                <a:lnTo>
                  <a:pt x="78882" y="61566"/>
                </a:lnTo>
                <a:lnTo>
                  <a:pt x="78182" y="63185"/>
                </a:lnTo>
                <a:lnTo>
                  <a:pt x="77392" y="64876"/>
                </a:lnTo>
                <a:lnTo>
                  <a:pt x="76500" y="66621"/>
                </a:lnTo>
                <a:lnTo>
                  <a:pt x="75540" y="68427"/>
                </a:lnTo>
                <a:lnTo>
                  <a:pt x="74456" y="70305"/>
                </a:lnTo>
                <a:lnTo>
                  <a:pt x="73293" y="72263"/>
                </a:lnTo>
                <a:lnTo>
                  <a:pt x="72018" y="74292"/>
                </a:lnTo>
                <a:lnTo>
                  <a:pt x="70629" y="76392"/>
                </a:lnTo>
                <a:lnTo>
                  <a:pt x="69139" y="78599"/>
                </a:lnTo>
                <a:lnTo>
                  <a:pt x="67547" y="80878"/>
                </a:lnTo>
                <a:lnTo>
                  <a:pt x="65853" y="83245"/>
                </a:lnTo>
                <a:lnTo>
                  <a:pt x="64024" y="85710"/>
                </a:lnTo>
                <a:lnTo>
                  <a:pt x="62094" y="88264"/>
                </a:lnTo>
                <a:lnTo>
                  <a:pt x="60050" y="90925"/>
                </a:lnTo>
                <a:lnTo>
                  <a:pt x="57871" y="93693"/>
                </a:lnTo>
                <a:lnTo>
                  <a:pt x="57871" y="111581"/>
                </a:lnTo>
                <a:lnTo>
                  <a:pt x="51109" y="111581"/>
                </a:lnTo>
                <a:lnTo>
                  <a:pt x="50476" y="111598"/>
                </a:lnTo>
                <a:lnTo>
                  <a:pt x="49901" y="111679"/>
                </a:lnTo>
                <a:lnTo>
                  <a:pt x="49359" y="111785"/>
                </a:lnTo>
                <a:lnTo>
                  <a:pt x="48862" y="111946"/>
                </a:lnTo>
                <a:lnTo>
                  <a:pt x="48399" y="112132"/>
                </a:lnTo>
                <a:lnTo>
                  <a:pt x="47970" y="112355"/>
                </a:lnTo>
                <a:lnTo>
                  <a:pt x="47598" y="112613"/>
                </a:lnTo>
                <a:lnTo>
                  <a:pt x="47259" y="112898"/>
                </a:lnTo>
                <a:lnTo>
                  <a:pt x="46954" y="113200"/>
                </a:lnTo>
                <a:lnTo>
                  <a:pt x="46694" y="113539"/>
                </a:lnTo>
                <a:lnTo>
                  <a:pt x="46469" y="113877"/>
                </a:lnTo>
                <a:lnTo>
                  <a:pt x="46299" y="114242"/>
                </a:lnTo>
                <a:lnTo>
                  <a:pt x="46152" y="114615"/>
                </a:lnTo>
                <a:lnTo>
                  <a:pt x="46051" y="115007"/>
                </a:lnTo>
                <a:lnTo>
                  <a:pt x="45994" y="115390"/>
                </a:lnTo>
                <a:lnTo>
                  <a:pt x="45983" y="115790"/>
                </a:lnTo>
                <a:lnTo>
                  <a:pt x="45994" y="116191"/>
                </a:lnTo>
                <a:lnTo>
                  <a:pt x="46051" y="116573"/>
                </a:lnTo>
                <a:lnTo>
                  <a:pt x="46152" y="116965"/>
                </a:lnTo>
                <a:lnTo>
                  <a:pt x="46299" y="117339"/>
                </a:lnTo>
                <a:lnTo>
                  <a:pt x="46469" y="117703"/>
                </a:lnTo>
                <a:lnTo>
                  <a:pt x="46694" y="118051"/>
                </a:lnTo>
                <a:lnTo>
                  <a:pt x="46954" y="118380"/>
                </a:lnTo>
                <a:lnTo>
                  <a:pt x="47259" y="118682"/>
                </a:lnTo>
                <a:lnTo>
                  <a:pt x="47598" y="118967"/>
                </a:lnTo>
                <a:lnTo>
                  <a:pt x="47970" y="119225"/>
                </a:lnTo>
                <a:lnTo>
                  <a:pt x="48399" y="119448"/>
                </a:lnTo>
                <a:lnTo>
                  <a:pt x="48862" y="119635"/>
                </a:lnTo>
                <a:lnTo>
                  <a:pt x="49359" y="119795"/>
                </a:lnTo>
                <a:lnTo>
                  <a:pt x="49901" y="119902"/>
                </a:lnTo>
                <a:lnTo>
                  <a:pt x="50476" y="119982"/>
                </a:lnTo>
                <a:lnTo>
                  <a:pt x="51109" y="120000"/>
                </a:lnTo>
                <a:lnTo>
                  <a:pt x="68123" y="120000"/>
                </a:lnTo>
                <a:lnTo>
                  <a:pt x="68123" y="96158"/>
                </a:lnTo>
                <a:lnTo>
                  <a:pt x="70098" y="93613"/>
                </a:lnTo>
                <a:lnTo>
                  <a:pt x="71995" y="91130"/>
                </a:lnTo>
                <a:lnTo>
                  <a:pt x="73801" y="88700"/>
                </a:lnTo>
                <a:lnTo>
                  <a:pt x="75540" y="86333"/>
                </a:lnTo>
                <a:lnTo>
                  <a:pt x="77177" y="84019"/>
                </a:lnTo>
                <a:lnTo>
                  <a:pt x="78746" y="81750"/>
                </a:lnTo>
                <a:lnTo>
                  <a:pt x="80225" y="79543"/>
                </a:lnTo>
                <a:lnTo>
                  <a:pt x="81625" y="77380"/>
                </a:lnTo>
                <a:lnTo>
                  <a:pt x="82946" y="75253"/>
                </a:lnTo>
                <a:lnTo>
                  <a:pt x="84165" y="73171"/>
                </a:lnTo>
                <a:lnTo>
                  <a:pt x="85306" y="71133"/>
                </a:lnTo>
                <a:lnTo>
                  <a:pt x="86356" y="69130"/>
                </a:lnTo>
                <a:lnTo>
                  <a:pt x="87315" y="67155"/>
                </a:lnTo>
                <a:lnTo>
                  <a:pt x="88173" y="65215"/>
                </a:lnTo>
                <a:lnTo>
                  <a:pt x="88952" y="63310"/>
                </a:lnTo>
                <a:lnTo>
                  <a:pt x="89641" y="61423"/>
                </a:lnTo>
                <a:lnTo>
                  <a:pt x="90228" y="59572"/>
                </a:lnTo>
                <a:lnTo>
                  <a:pt x="90725" y="57730"/>
                </a:lnTo>
                <a:lnTo>
                  <a:pt x="91131" y="55915"/>
                </a:lnTo>
                <a:lnTo>
                  <a:pt x="91436" y="54108"/>
                </a:lnTo>
                <a:lnTo>
                  <a:pt x="91639" y="52319"/>
                </a:lnTo>
                <a:lnTo>
                  <a:pt x="91752" y="50548"/>
                </a:lnTo>
                <a:lnTo>
                  <a:pt x="91764" y="48786"/>
                </a:lnTo>
                <a:lnTo>
                  <a:pt x="91673" y="47015"/>
                </a:lnTo>
                <a:lnTo>
                  <a:pt x="91481" y="45253"/>
                </a:lnTo>
                <a:lnTo>
                  <a:pt x="91188" y="43509"/>
                </a:lnTo>
                <a:lnTo>
                  <a:pt x="90781" y="41747"/>
                </a:lnTo>
                <a:lnTo>
                  <a:pt x="90285" y="39985"/>
                </a:lnTo>
                <a:lnTo>
                  <a:pt x="89686" y="38214"/>
                </a:lnTo>
                <a:lnTo>
                  <a:pt x="88975" y="36434"/>
                </a:lnTo>
                <a:lnTo>
                  <a:pt x="88151" y="34645"/>
                </a:lnTo>
                <a:lnTo>
                  <a:pt x="87225" y="32847"/>
                </a:lnTo>
                <a:lnTo>
                  <a:pt x="107174" y="16268"/>
                </a:lnTo>
                <a:lnTo>
                  <a:pt x="111735" y="20059"/>
                </a:lnTo>
                <a:lnTo>
                  <a:pt x="120000" y="0"/>
                </a:lnTo>
                <a:lnTo>
                  <a:pt x="95873" y="6879"/>
                </a:lnTo>
                <a:close/>
              </a:path>
            </a:pathLst>
          </a:custGeom>
          <a:solidFill>
            <a:srgbClr val="D5BB8C"/>
          </a:solidFill>
          <a:ln>
            <a:noFill/>
          </a:ln>
        </p:spPr>
        <p:txBody>
          <a:bodyPr lIns="60941" tIns="30462" rIns="60941" bIns="30462" anchor="t" anchorCtr="0">
            <a:noAutofit/>
          </a:bodyPr>
          <a:lstStyle/>
          <a:p>
            <a:endParaRPr sz="1200">
              <a:solidFill>
                <a:srgbClr val="414955"/>
              </a:solidFill>
              <a:cs typeface="+mn-ea"/>
              <a:sym typeface="+mn-lt"/>
            </a:endParaRPr>
          </a:p>
        </p:txBody>
      </p:sp>
      <p:sp>
        <p:nvSpPr>
          <p:cNvPr id="14" name="Shape 2140"/>
          <p:cNvSpPr/>
          <p:nvPr/>
        </p:nvSpPr>
        <p:spPr>
          <a:xfrm>
            <a:off x="4696954" y="2089800"/>
            <a:ext cx="1775175" cy="177772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8806" y="10668"/>
                </a:moveTo>
                <a:lnTo>
                  <a:pt x="94397" y="16257"/>
                </a:lnTo>
                <a:lnTo>
                  <a:pt x="77333" y="32887"/>
                </a:lnTo>
                <a:lnTo>
                  <a:pt x="62693" y="47185"/>
                </a:lnTo>
                <a:lnTo>
                  <a:pt x="50271" y="59303"/>
                </a:lnTo>
                <a:lnTo>
                  <a:pt x="39863" y="69446"/>
                </a:lnTo>
                <a:lnTo>
                  <a:pt x="31280" y="77810"/>
                </a:lnTo>
                <a:lnTo>
                  <a:pt x="24318" y="84614"/>
                </a:lnTo>
                <a:lnTo>
                  <a:pt x="18771" y="90024"/>
                </a:lnTo>
                <a:lnTo>
                  <a:pt x="14450" y="94233"/>
                </a:lnTo>
                <a:lnTo>
                  <a:pt x="11166" y="97449"/>
                </a:lnTo>
                <a:lnTo>
                  <a:pt x="8699" y="99878"/>
                </a:lnTo>
                <a:lnTo>
                  <a:pt x="6845" y="101686"/>
                </a:lnTo>
                <a:lnTo>
                  <a:pt x="5429" y="103093"/>
                </a:lnTo>
                <a:lnTo>
                  <a:pt x="4233" y="104280"/>
                </a:lnTo>
                <a:lnTo>
                  <a:pt x="3065" y="105453"/>
                </a:lnTo>
                <a:lnTo>
                  <a:pt x="1737" y="106792"/>
                </a:lnTo>
                <a:lnTo>
                  <a:pt x="0" y="108489"/>
                </a:lnTo>
                <a:lnTo>
                  <a:pt x="540" y="109359"/>
                </a:lnTo>
                <a:lnTo>
                  <a:pt x="1021" y="110173"/>
                </a:lnTo>
                <a:lnTo>
                  <a:pt x="1488" y="110932"/>
                </a:lnTo>
                <a:lnTo>
                  <a:pt x="1926" y="111650"/>
                </a:lnTo>
                <a:lnTo>
                  <a:pt x="2364" y="112340"/>
                </a:lnTo>
                <a:lnTo>
                  <a:pt x="2773" y="113002"/>
                </a:lnTo>
                <a:lnTo>
                  <a:pt x="3167" y="113651"/>
                </a:lnTo>
                <a:lnTo>
                  <a:pt x="3561" y="114272"/>
                </a:lnTo>
                <a:lnTo>
                  <a:pt x="3955" y="114907"/>
                </a:lnTo>
                <a:lnTo>
                  <a:pt x="4379" y="115556"/>
                </a:lnTo>
                <a:lnTo>
                  <a:pt x="4787" y="116204"/>
                </a:lnTo>
                <a:lnTo>
                  <a:pt x="5225" y="116894"/>
                </a:lnTo>
                <a:lnTo>
                  <a:pt x="5692" y="117584"/>
                </a:lnTo>
                <a:lnTo>
                  <a:pt x="6159" y="118357"/>
                </a:lnTo>
                <a:lnTo>
                  <a:pt x="6685" y="119144"/>
                </a:lnTo>
                <a:lnTo>
                  <a:pt x="7225" y="120000"/>
                </a:lnTo>
                <a:lnTo>
                  <a:pt x="15443" y="111802"/>
                </a:lnTo>
                <a:lnTo>
                  <a:pt x="22260" y="104998"/>
                </a:lnTo>
                <a:lnTo>
                  <a:pt x="27923" y="99339"/>
                </a:lnTo>
                <a:lnTo>
                  <a:pt x="32682" y="94606"/>
                </a:lnTo>
                <a:lnTo>
                  <a:pt x="36740" y="90562"/>
                </a:lnTo>
                <a:lnTo>
                  <a:pt x="40345" y="86974"/>
                </a:lnTo>
                <a:lnTo>
                  <a:pt x="43746" y="83620"/>
                </a:lnTo>
                <a:lnTo>
                  <a:pt x="47176" y="80266"/>
                </a:lnTo>
                <a:lnTo>
                  <a:pt x="50855" y="76678"/>
                </a:lnTo>
                <a:lnTo>
                  <a:pt x="55029" y="72621"/>
                </a:lnTo>
                <a:lnTo>
                  <a:pt x="59934" y="67873"/>
                </a:lnTo>
                <a:lnTo>
                  <a:pt x="65831" y="62201"/>
                </a:lnTo>
                <a:lnTo>
                  <a:pt x="72925" y="55355"/>
                </a:lnTo>
                <a:lnTo>
                  <a:pt x="81449" y="47130"/>
                </a:lnTo>
                <a:lnTo>
                  <a:pt x="91638" y="37290"/>
                </a:lnTo>
                <a:lnTo>
                  <a:pt x="103768" y="25600"/>
                </a:lnTo>
                <a:lnTo>
                  <a:pt x="109300" y="31107"/>
                </a:lnTo>
                <a:lnTo>
                  <a:pt x="120000" y="0"/>
                </a:lnTo>
                <a:lnTo>
                  <a:pt x="88806" y="10668"/>
                </a:lnTo>
                <a:close/>
              </a:path>
            </a:pathLst>
          </a:custGeom>
          <a:solidFill>
            <a:srgbClr val="19C5F0"/>
          </a:solidFill>
          <a:ln>
            <a:noFill/>
          </a:ln>
        </p:spPr>
        <p:txBody>
          <a:bodyPr lIns="60941" tIns="30462" rIns="60941" bIns="30462" anchor="t" anchorCtr="0">
            <a:noAutofit/>
          </a:bodyPr>
          <a:lstStyle/>
          <a:p>
            <a:endParaRPr sz="1200">
              <a:solidFill>
                <a:srgbClr val="3F3F3F"/>
              </a:solidFill>
              <a:cs typeface="+mn-ea"/>
              <a:sym typeface="+mn-lt"/>
            </a:endParaRPr>
          </a:p>
        </p:txBody>
      </p:sp>
      <p:sp>
        <p:nvSpPr>
          <p:cNvPr id="15" name="Shape 2141"/>
          <p:cNvSpPr/>
          <p:nvPr/>
        </p:nvSpPr>
        <p:spPr>
          <a:xfrm>
            <a:off x="4403530" y="1939510"/>
            <a:ext cx="1646897" cy="163172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78175"/>
                </a:moveTo>
                <a:lnTo>
                  <a:pt x="15" y="79483"/>
                </a:lnTo>
                <a:lnTo>
                  <a:pt x="94" y="80806"/>
                </a:lnTo>
                <a:lnTo>
                  <a:pt x="220" y="82129"/>
                </a:lnTo>
                <a:lnTo>
                  <a:pt x="361" y="83467"/>
                </a:lnTo>
                <a:lnTo>
                  <a:pt x="566" y="84835"/>
                </a:lnTo>
                <a:lnTo>
                  <a:pt x="786" y="86188"/>
                </a:lnTo>
                <a:lnTo>
                  <a:pt x="1070" y="87572"/>
                </a:lnTo>
                <a:lnTo>
                  <a:pt x="1369" y="88955"/>
                </a:lnTo>
                <a:lnTo>
                  <a:pt x="1715" y="90323"/>
                </a:lnTo>
                <a:lnTo>
                  <a:pt x="2077" y="91721"/>
                </a:lnTo>
                <a:lnTo>
                  <a:pt x="2486" y="93089"/>
                </a:lnTo>
                <a:lnTo>
                  <a:pt x="2895" y="94487"/>
                </a:lnTo>
                <a:lnTo>
                  <a:pt x="3351" y="95885"/>
                </a:lnTo>
                <a:lnTo>
                  <a:pt x="3823" y="97268"/>
                </a:lnTo>
                <a:lnTo>
                  <a:pt x="4327" y="98651"/>
                </a:lnTo>
                <a:lnTo>
                  <a:pt x="4846" y="100020"/>
                </a:lnTo>
                <a:lnTo>
                  <a:pt x="5365" y="101388"/>
                </a:lnTo>
                <a:lnTo>
                  <a:pt x="5916" y="102756"/>
                </a:lnTo>
                <a:lnTo>
                  <a:pt x="6467" y="104094"/>
                </a:lnTo>
                <a:lnTo>
                  <a:pt x="7049" y="105447"/>
                </a:lnTo>
                <a:lnTo>
                  <a:pt x="7616" y="106755"/>
                </a:lnTo>
                <a:lnTo>
                  <a:pt x="8214" y="108063"/>
                </a:lnTo>
                <a:lnTo>
                  <a:pt x="8811" y="109356"/>
                </a:lnTo>
                <a:lnTo>
                  <a:pt x="9394" y="110633"/>
                </a:lnTo>
                <a:lnTo>
                  <a:pt x="10605" y="113129"/>
                </a:lnTo>
                <a:lnTo>
                  <a:pt x="11801" y="115534"/>
                </a:lnTo>
                <a:lnTo>
                  <a:pt x="12981" y="117820"/>
                </a:lnTo>
                <a:lnTo>
                  <a:pt x="14114" y="120000"/>
                </a:lnTo>
                <a:lnTo>
                  <a:pt x="16129" y="117955"/>
                </a:lnTo>
                <a:lnTo>
                  <a:pt x="17765" y="116316"/>
                </a:lnTo>
                <a:lnTo>
                  <a:pt x="19134" y="114933"/>
                </a:lnTo>
                <a:lnTo>
                  <a:pt x="20393" y="113670"/>
                </a:lnTo>
                <a:lnTo>
                  <a:pt x="21683" y="112362"/>
                </a:lnTo>
                <a:lnTo>
                  <a:pt x="23162" y="110874"/>
                </a:lnTo>
                <a:lnTo>
                  <a:pt x="24956" y="109040"/>
                </a:lnTo>
                <a:lnTo>
                  <a:pt x="27254" y="106740"/>
                </a:lnTo>
                <a:lnTo>
                  <a:pt x="30149" y="103778"/>
                </a:lnTo>
                <a:lnTo>
                  <a:pt x="33815" y="100065"/>
                </a:lnTo>
                <a:lnTo>
                  <a:pt x="38410" y="95404"/>
                </a:lnTo>
                <a:lnTo>
                  <a:pt x="44059" y="89676"/>
                </a:lnTo>
                <a:lnTo>
                  <a:pt x="50920" y="82701"/>
                </a:lnTo>
                <a:lnTo>
                  <a:pt x="59150" y="74357"/>
                </a:lnTo>
                <a:lnTo>
                  <a:pt x="68874" y="64510"/>
                </a:lnTo>
                <a:lnTo>
                  <a:pt x="80251" y="52949"/>
                </a:lnTo>
                <a:lnTo>
                  <a:pt x="86703" y="59473"/>
                </a:lnTo>
                <a:lnTo>
                  <a:pt x="98253" y="25587"/>
                </a:lnTo>
                <a:lnTo>
                  <a:pt x="64626" y="37223"/>
                </a:lnTo>
                <a:lnTo>
                  <a:pt x="70133" y="42786"/>
                </a:lnTo>
                <a:lnTo>
                  <a:pt x="18206" y="95464"/>
                </a:lnTo>
                <a:lnTo>
                  <a:pt x="16679" y="90849"/>
                </a:lnTo>
                <a:lnTo>
                  <a:pt x="15562" y="86264"/>
                </a:lnTo>
                <a:lnTo>
                  <a:pt x="14870" y="81678"/>
                </a:lnTo>
                <a:lnTo>
                  <a:pt x="14571" y="77153"/>
                </a:lnTo>
                <a:lnTo>
                  <a:pt x="14649" y="72688"/>
                </a:lnTo>
                <a:lnTo>
                  <a:pt x="15106" y="68268"/>
                </a:lnTo>
                <a:lnTo>
                  <a:pt x="15908" y="63938"/>
                </a:lnTo>
                <a:lnTo>
                  <a:pt x="17041" y="59714"/>
                </a:lnTo>
                <a:lnTo>
                  <a:pt x="18505" y="55595"/>
                </a:lnTo>
                <a:lnTo>
                  <a:pt x="20283" y="51581"/>
                </a:lnTo>
                <a:lnTo>
                  <a:pt x="22360" y="47717"/>
                </a:lnTo>
                <a:lnTo>
                  <a:pt x="24720" y="43973"/>
                </a:lnTo>
                <a:lnTo>
                  <a:pt x="27348" y="40410"/>
                </a:lnTo>
                <a:lnTo>
                  <a:pt x="30228" y="37013"/>
                </a:lnTo>
                <a:lnTo>
                  <a:pt x="33343" y="33781"/>
                </a:lnTo>
                <a:lnTo>
                  <a:pt x="36679" y="30774"/>
                </a:lnTo>
                <a:lnTo>
                  <a:pt x="40236" y="27962"/>
                </a:lnTo>
                <a:lnTo>
                  <a:pt x="43996" y="25377"/>
                </a:lnTo>
                <a:lnTo>
                  <a:pt x="47930" y="23016"/>
                </a:lnTo>
                <a:lnTo>
                  <a:pt x="52053" y="20927"/>
                </a:lnTo>
                <a:lnTo>
                  <a:pt x="56286" y="19062"/>
                </a:lnTo>
                <a:lnTo>
                  <a:pt x="60692" y="17514"/>
                </a:lnTo>
                <a:lnTo>
                  <a:pt x="65224" y="16236"/>
                </a:lnTo>
                <a:lnTo>
                  <a:pt x="69850" y="15229"/>
                </a:lnTo>
                <a:lnTo>
                  <a:pt x="74586" y="14567"/>
                </a:lnTo>
                <a:lnTo>
                  <a:pt x="79402" y="14221"/>
                </a:lnTo>
                <a:lnTo>
                  <a:pt x="84280" y="14206"/>
                </a:lnTo>
                <a:lnTo>
                  <a:pt x="89205" y="14552"/>
                </a:lnTo>
                <a:lnTo>
                  <a:pt x="94193" y="15244"/>
                </a:lnTo>
                <a:lnTo>
                  <a:pt x="99181" y="16341"/>
                </a:lnTo>
                <a:lnTo>
                  <a:pt x="104201" y="17800"/>
                </a:lnTo>
                <a:lnTo>
                  <a:pt x="109205" y="19679"/>
                </a:lnTo>
                <a:lnTo>
                  <a:pt x="120000" y="9005"/>
                </a:lnTo>
                <a:lnTo>
                  <a:pt x="118835" y="8449"/>
                </a:lnTo>
                <a:lnTo>
                  <a:pt x="117671" y="7892"/>
                </a:lnTo>
                <a:lnTo>
                  <a:pt x="116506" y="7366"/>
                </a:lnTo>
                <a:lnTo>
                  <a:pt x="115342" y="6855"/>
                </a:lnTo>
                <a:lnTo>
                  <a:pt x="114162" y="6359"/>
                </a:lnTo>
                <a:lnTo>
                  <a:pt x="112981" y="5893"/>
                </a:lnTo>
                <a:lnTo>
                  <a:pt x="111817" y="5427"/>
                </a:lnTo>
                <a:lnTo>
                  <a:pt x="110621" y="4991"/>
                </a:lnTo>
                <a:lnTo>
                  <a:pt x="109441" y="4585"/>
                </a:lnTo>
                <a:lnTo>
                  <a:pt x="108261" y="4179"/>
                </a:lnTo>
                <a:lnTo>
                  <a:pt x="107065" y="3803"/>
                </a:lnTo>
                <a:lnTo>
                  <a:pt x="105885" y="3457"/>
                </a:lnTo>
                <a:lnTo>
                  <a:pt x="104704" y="3096"/>
                </a:lnTo>
                <a:lnTo>
                  <a:pt x="103509" y="2796"/>
                </a:lnTo>
                <a:lnTo>
                  <a:pt x="102328" y="2480"/>
                </a:lnTo>
                <a:lnTo>
                  <a:pt x="101148" y="2194"/>
                </a:lnTo>
                <a:lnTo>
                  <a:pt x="99937" y="1924"/>
                </a:lnTo>
                <a:lnTo>
                  <a:pt x="98756" y="1683"/>
                </a:lnTo>
                <a:lnTo>
                  <a:pt x="97560" y="1443"/>
                </a:lnTo>
                <a:lnTo>
                  <a:pt x="96365" y="1232"/>
                </a:lnTo>
                <a:lnTo>
                  <a:pt x="95184" y="1037"/>
                </a:lnTo>
                <a:lnTo>
                  <a:pt x="93988" y="841"/>
                </a:lnTo>
                <a:lnTo>
                  <a:pt x="92793" y="676"/>
                </a:lnTo>
                <a:lnTo>
                  <a:pt x="91597" y="526"/>
                </a:lnTo>
                <a:lnTo>
                  <a:pt x="90416" y="420"/>
                </a:lnTo>
                <a:lnTo>
                  <a:pt x="89221" y="300"/>
                </a:lnTo>
                <a:lnTo>
                  <a:pt x="88040" y="195"/>
                </a:lnTo>
                <a:lnTo>
                  <a:pt x="86860" y="135"/>
                </a:lnTo>
                <a:lnTo>
                  <a:pt x="85664" y="60"/>
                </a:lnTo>
                <a:lnTo>
                  <a:pt x="84484" y="30"/>
                </a:lnTo>
                <a:lnTo>
                  <a:pt x="83304" y="0"/>
                </a:lnTo>
                <a:lnTo>
                  <a:pt x="82108" y="0"/>
                </a:lnTo>
                <a:lnTo>
                  <a:pt x="78095" y="105"/>
                </a:lnTo>
                <a:lnTo>
                  <a:pt x="74114" y="375"/>
                </a:lnTo>
                <a:lnTo>
                  <a:pt x="70165" y="841"/>
                </a:lnTo>
                <a:lnTo>
                  <a:pt x="66231" y="1518"/>
                </a:lnTo>
                <a:lnTo>
                  <a:pt x="62376" y="2345"/>
                </a:lnTo>
                <a:lnTo>
                  <a:pt x="58568" y="3337"/>
                </a:lnTo>
                <a:lnTo>
                  <a:pt x="54822" y="4510"/>
                </a:lnTo>
                <a:lnTo>
                  <a:pt x="51140" y="5863"/>
                </a:lnTo>
                <a:lnTo>
                  <a:pt x="47537" y="7366"/>
                </a:lnTo>
                <a:lnTo>
                  <a:pt x="44012" y="9035"/>
                </a:lnTo>
                <a:lnTo>
                  <a:pt x="40582" y="10854"/>
                </a:lnTo>
                <a:lnTo>
                  <a:pt x="37246" y="12823"/>
                </a:lnTo>
                <a:lnTo>
                  <a:pt x="34004" y="14928"/>
                </a:lnTo>
                <a:lnTo>
                  <a:pt x="30857" y="17213"/>
                </a:lnTo>
                <a:lnTo>
                  <a:pt x="27836" y="19619"/>
                </a:lnTo>
                <a:lnTo>
                  <a:pt x="24925" y="22159"/>
                </a:lnTo>
                <a:lnTo>
                  <a:pt x="22155" y="24820"/>
                </a:lnTo>
                <a:lnTo>
                  <a:pt x="19512" y="27617"/>
                </a:lnTo>
                <a:lnTo>
                  <a:pt x="17010" y="30548"/>
                </a:lnTo>
                <a:lnTo>
                  <a:pt x="14634" y="33585"/>
                </a:lnTo>
                <a:lnTo>
                  <a:pt x="12431" y="36757"/>
                </a:lnTo>
                <a:lnTo>
                  <a:pt x="10385" y="40020"/>
                </a:lnTo>
                <a:lnTo>
                  <a:pt x="8497" y="43417"/>
                </a:lnTo>
                <a:lnTo>
                  <a:pt x="6782" y="46920"/>
                </a:lnTo>
                <a:lnTo>
                  <a:pt x="5255" y="50498"/>
                </a:lnTo>
                <a:lnTo>
                  <a:pt x="3886" y="54181"/>
                </a:lnTo>
                <a:lnTo>
                  <a:pt x="2738" y="57985"/>
                </a:lnTo>
                <a:lnTo>
                  <a:pt x="1762" y="61849"/>
                </a:lnTo>
                <a:lnTo>
                  <a:pt x="1007" y="65818"/>
                </a:lnTo>
                <a:lnTo>
                  <a:pt x="440" y="69862"/>
                </a:lnTo>
                <a:lnTo>
                  <a:pt x="110" y="73981"/>
                </a:lnTo>
                <a:lnTo>
                  <a:pt x="0" y="78175"/>
                </a:lnTo>
                <a:close/>
              </a:path>
            </a:pathLst>
          </a:custGeom>
          <a:solidFill>
            <a:srgbClr val="D5BB8C"/>
          </a:solidFill>
          <a:ln>
            <a:noFill/>
          </a:ln>
        </p:spPr>
        <p:txBody>
          <a:bodyPr lIns="60941" tIns="30462" rIns="60941" bIns="30462" anchor="t" anchorCtr="0">
            <a:noAutofit/>
          </a:bodyPr>
          <a:lstStyle/>
          <a:p>
            <a:endParaRPr sz="1200">
              <a:solidFill>
                <a:srgbClr val="414955"/>
              </a:solidFill>
              <a:cs typeface="+mn-ea"/>
              <a:sym typeface="+mn-lt"/>
            </a:endParaRPr>
          </a:p>
        </p:txBody>
      </p:sp>
      <p:cxnSp>
        <p:nvCxnSpPr>
          <p:cNvPr id="16" name="Shape 2142"/>
          <p:cNvCxnSpPr/>
          <p:nvPr/>
        </p:nvCxnSpPr>
        <p:spPr>
          <a:xfrm>
            <a:off x="3912766" y="2319803"/>
            <a:ext cx="758790" cy="0"/>
          </a:xfrm>
          <a:prstGeom prst="straightConnector1">
            <a:avLst/>
          </a:prstGeom>
          <a:noFill/>
          <a:ln w="9525" cap="flat" cmpd="sng">
            <a:solidFill>
              <a:srgbClr val="6F7C8F"/>
            </a:solidFill>
            <a:prstDash val="solid"/>
            <a:miter/>
            <a:headEnd type="none" w="med" len="med"/>
            <a:tailEnd type="oval" w="med" len="med"/>
          </a:ln>
        </p:spPr>
      </p:cxnSp>
      <p:cxnSp>
        <p:nvCxnSpPr>
          <p:cNvPr id="17" name="Shape 2143"/>
          <p:cNvCxnSpPr/>
          <p:nvPr/>
        </p:nvCxnSpPr>
        <p:spPr>
          <a:xfrm rot="10800000" flipH="1">
            <a:off x="3912767" y="3682668"/>
            <a:ext cx="793277" cy="316151"/>
          </a:xfrm>
          <a:prstGeom prst="bentConnector3">
            <a:avLst>
              <a:gd name="adj1" fmla="val 50003"/>
            </a:avLst>
          </a:prstGeom>
          <a:noFill/>
          <a:ln w="9525" cap="flat" cmpd="sng">
            <a:solidFill>
              <a:srgbClr val="414955"/>
            </a:solidFill>
            <a:prstDash val="solid"/>
            <a:miter/>
            <a:headEnd type="none" w="med" len="med"/>
            <a:tailEnd type="oval" w="med" len="med"/>
          </a:ln>
        </p:spPr>
      </p:cxnSp>
      <p:cxnSp>
        <p:nvCxnSpPr>
          <p:cNvPr id="18" name="Shape 2144"/>
          <p:cNvCxnSpPr/>
          <p:nvPr/>
        </p:nvCxnSpPr>
        <p:spPr>
          <a:xfrm rot="10800000" flipH="1">
            <a:off x="6635831" y="3318150"/>
            <a:ext cx="1046017" cy="1"/>
          </a:xfrm>
          <a:prstGeom prst="straightConnector1">
            <a:avLst/>
          </a:prstGeom>
          <a:noFill/>
          <a:ln w="9525" cap="flat" cmpd="sng">
            <a:solidFill>
              <a:srgbClr val="6F7C8F"/>
            </a:solidFill>
            <a:prstDash val="solid"/>
            <a:miter/>
            <a:headEnd type="oval" w="med" len="med"/>
            <a:tailEnd type="none" w="med" len="med"/>
          </a:ln>
        </p:spPr>
      </p:cxnSp>
      <p:cxnSp>
        <p:nvCxnSpPr>
          <p:cNvPr id="19" name="Shape 2145"/>
          <p:cNvCxnSpPr/>
          <p:nvPr/>
        </p:nvCxnSpPr>
        <p:spPr>
          <a:xfrm>
            <a:off x="6050426" y="5002907"/>
            <a:ext cx="1753060" cy="0"/>
          </a:xfrm>
          <a:prstGeom prst="straightConnector1">
            <a:avLst/>
          </a:prstGeom>
          <a:noFill/>
          <a:ln w="9525" cap="flat" cmpd="sng">
            <a:solidFill>
              <a:srgbClr val="414955"/>
            </a:solidFill>
            <a:prstDash val="solid"/>
            <a:miter/>
            <a:headEnd type="oval" w="med" len="med"/>
            <a:tailEnd type="none" w="med" len="med"/>
          </a:ln>
        </p:spPr>
      </p:cxnSp>
      <p:sp>
        <p:nvSpPr>
          <p:cNvPr id="20" name="Shape 2146"/>
          <p:cNvSpPr/>
          <p:nvPr/>
        </p:nvSpPr>
        <p:spPr>
          <a:xfrm>
            <a:off x="3406594" y="2066716"/>
            <a:ext cx="506173" cy="506173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rgbClr val="6F7C8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60941" tIns="30462" rIns="60941" bIns="30462" anchor="ctr" anchorCtr="0">
            <a:noAutofit/>
          </a:bodyPr>
          <a:lstStyle/>
          <a:p>
            <a:pPr algn="ctr"/>
            <a:endParaRPr sz="1200">
              <a:solidFill>
                <a:srgbClr val="3F3F3F"/>
              </a:solidFill>
              <a:cs typeface="+mn-ea"/>
              <a:sym typeface="+mn-lt"/>
            </a:endParaRPr>
          </a:p>
        </p:txBody>
      </p:sp>
      <p:sp>
        <p:nvSpPr>
          <p:cNvPr id="21" name="Shape 2147"/>
          <p:cNvSpPr/>
          <p:nvPr/>
        </p:nvSpPr>
        <p:spPr>
          <a:xfrm>
            <a:off x="3406594" y="3745733"/>
            <a:ext cx="506173" cy="506173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rgbClr val="414955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60941" tIns="30462" rIns="60941" bIns="30462" anchor="ctr" anchorCtr="0">
            <a:noAutofit/>
          </a:bodyPr>
          <a:lstStyle/>
          <a:p>
            <a:pPr algn="ctr"/>
            <a:endParaRPr sz="1200">
              <a:solidFill>
                <a:srgbClr val="3F3F3F"/>
              </a:solidFill>
              <a:cs typeface="+mn-ea"/>
              <a:sym typeface="+mn-lt"/>
            </a:endParaRPr>
          </a:p>
        </p:txBody>
      </p:sp>
      <p:sp>
        <p:nvSpPr>
          <p:cNvPr id="22" name="Shape 2148"/>
          <p:cNvSpPr/>
          <p:nvPr/>
        </p:nvSpPr>
        <p:spPr>
          <a:xfrm>
            <a:off x="3541289" y="2207191"/>
            <a:ext cx="242961" cy="2417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917" y="5342"/>
                </a:moveTo>
                <a:lnTo>
                  <a:pt x="115890" y="5136"/>
                </a:lnTo>
                <a:lnTo>
                  <a:pt x="115273" y="5136"/>
                </a:lnTo>
                <a:lnTo>
                  <a:pt x="114657" y="4726"/>
                </a:lnTo>
                <a:lnTo>
                  <a:pt x="114041" y="5136"/>
                </a:lnTo>
                <a:lnTo>
                  <a:pt x="113424" y="5342"/>
                </a:lnTo>
                <a:lnTo>
                  <a:pt x="112602" y="5547"/>
                </a:lnTo>
                <a:lnTo>
                  <a:pt x="111986" y="5958"/>
                </a:lnTo>
                <a:lnTo>
                  <a:pt x="111369" y="6369"/>
                </a:lnTo>
                <a:lnTo>
                  <a:pt x="101301" y="16643"/>
                </a:lnTo>
                <a:lnTo>
                  <a:pt x="99041" y="14589"/>
                </a:lnTo>
                <a:lnTo>
                  <a:pt x="96986" y="12739"/>
                </a:lnTo>
                <a:lnTo>
                  <a:pt x="94726" y="11095"/>
                </a:lnTo>
                <a:lnTo>
                  <a:pt x="92260" y="9452"/>
                </a:lnTo>
                <a:lnTo>
                  <a:pt x="89794" y="8219"/>
                </a:lnTo>
                <a:lnTo>
                  <a:pt x="87328" y="6780"/>
                </a:lnTo>
                <a:lnTo>
                  <a:pt x="84657" y="5547"/>
                </a:lnTo>
                <a:lnTo>
                  <a:pt x="81986" y="4315"/>
                </a:lnTo>
                <a:lnTo>
                  <a:pt x="79315" y="3287"/>
                </a:lnTo>
                <a:lnTo>
                  <a:pt x="76643" y="2465"/>
                </a:lnTo>
                <a:lnTo>
                  <a:pt x="73972" y="1643"/>
                </a:lnTo>
                <a:lnTo>
                  <a:pt x="71095" y="1027"/>
                </a:lnTo>
                <a:lnTo>
                  <a:pt x="68424" y="616"/>
                </a:lnTo>
                <a:lnTo>
                  <a:pt x="65547" y="205"/>
                </a:lnTo>
                <a:lnTo>
                  <a:pt x="62671" y="0"/>
                </a:lnTo>
                <a:lnTo>
                  <a:pt x="59794" y="0"/>
                </a:lnTo>
                <a:lnTo>
                  <a:pt x="56917" y="205"/>
                </a:lnTo>
                <a:lnTo>
                  <a:pt x="53835" y="410"/>
                </a:lnTo>
                <a:lnTo>
                  <a:pt x="50958" y="616"/>
                </a:lnTo>
                <a:lnTo>
                  <a:pt x="47876" y="1232"/>
                </a:lnTo>
                <a:lnTo>
                  <a:pt x="45000" y="1849"/>
                </a:lnTo>
                <a:lnTo>
                  <a:pt x="42328" y="2671"/>
                </a:lnTo>
                <a:lnTo>
                  <a:pt x="39452" y="3698"/>
                </a:lnTo>
                <a:lnTo>
                  <a:pt x="36575" y="4726"/>
                </a:lnTo>
                <a:lnTo>
                  <a:pt x="33904" y="5958"/>
                </a:lnTo>
                <a:lnTo>
                  <a:pt x="31232" y="7191"/>
                </a:lnTo>
                <a:lnTo>
                  <a:pt x="28767" y="8835"/>
                </a:lnTo>
                <a:lnTo>
                  <a:pt x="26301" y="10273"/>
                </a:lnTo>
                <a:lnTo>
                  <a:pt x="23835" y="11917"/>
                </a:lnTo>
                <a:lnTo>
                  <a:pt x="21575" y="13767"/>
                </a:lnTo>
                <a:lnTo>
                  <a:pt x="19520" y="15616"/>
                </a:lnTo>
                <a:lnTo>
                  <a:pt x="17465" y="17465"/>
                </a:lnTo>
                <a:lnTo>
                  <a:pt x="15410" y="19726"/>
                </a:lnTo>
                <a:lnTo>
                  <a:pt x="13767" y="21780"/>
                </a:lnTo>
                <a:lnTo>
                  <a:pt x="11917" y="24041"/>
                </a:lnTo>
                <a:lnTo>
                  <a:pt x="10068" y="26301"/>
                </a:lnTo>
                <a:lnTo>
                  <a:pt x="8630" y="28767"/>
                </a:lnTo>
                <a:lnTo>
                  <a:pt x="7191" y="31438"/>
                </a:lnTo>
                <a:lnTo>
                  <a:pt x="5958" y="33904"/>
                </a:lnTo>
                <a:lnTo>
                  <a:pt x="4520" y="36780"/>
                </a:lnTo>
                <a:lnTo>
                  <a:pt x="3493" y="39452"/>
                </a:lnTo>
                <a:lnTo>
                  <a:pt x="2671" y="42328"/>
                </a:lnTo>
                <a:lnTo>
                  <a:pt x="1643" y="45205"/>
                </a:lnTo>
                <a:lnTo>
                  <a:pt x="1027" y="48082"/>
                </a:lnTo>
                <a:lnTo>
                  <a:pt x="616" y="50958"/>
                </a:lnTo>
                <a:lnTo>
                  <a:pt x="205" y="54041"/>
                </a:lnTo>
                <a:lnTo>
                  <a:pt x="0" y="56917"/>
                </a:lnTo>
                <a:lnTo>
                  <a:pt x="0" y="59999"/>
                </a:lnTo>
                <a:lnTo>
                  <a:pt x="0" y="62876"/>
                </a:lnTo>
                <a:lnTo>
                  <a:pt x="205" y="66164"/>
                </a:lnTo>
                <a:lnTo>
                  <a:pt x="616" y="69041"/>
                </a:lnTo>
                <a:lnTo>
                  <a:pt x="1027" y="72123"/>
                </a:lnTo>
                <a:lnTo>
                  <a:pt x="1643" y="75000"/>
                </a:lnTo>
                <a:lnTo>
                  <a:pt x="2671" y="77671"/>
                </a:lnTo>
                <a:lnTo>
                  <a:pt x="3493" y="80547"/>
                </a:lnTo>
                <a:lnTo>
                  <a:pt x="4520" y="83424"/>
                </a:lnTo>
                <a:lnTo>
                  <a:pt x="5958" y="86095"/>
                </a:lnTo>
                <a:lnTo>
                  <a:pt x="7191" y="88767"/>
                </a:lnTo>
                <a:lnTo>
                  <a:pt x="8630" y="91232"/>
                </a:lnTo>
                <a:lnTo>
                  <a:pt x="10068" y="93493"/>
                </a:lnTo>
                <a:lnTo>
                  <a:pt x="11917" y="95958"/>
                </a:lnTo>
                <a:lnTo>
                  <a:pt x="13767" y="98219"/>
                </a:lnTo>
                <a:lnTo>
                  <a:pt x="15410" y="100479"/>
                </a:lnTo>
                <a:lnTo>
                  <a:pt x="17465" y="102534"/>
                </a:lnTo>
                <a:lnTo>
                  <a:pt x="19520" y="104383"/>
                </a:lnTo>
                <a:lnTo>
                  <a:pt x="21575" y="106232"/>
                </a:lnTo>
                <a:lnTo>
                  <a:pt x="23835" y="108082"/>
                </a:lnTo>
                <a:lnTo>
                  <a:pt x="26301" y="109726"/>
                </a:lnTo>
                <a:lnTo>
                  <a:pt x="28767" y="111369"/>
                </a:lnTo>
                <a:lnTo>
                  <a:pt x="31232" y="112602"/>
                </a:lnTo>
                <a:lnTo>
                  <a:pt x="33904" y="114041"/>
                </a:lnTo>
                <a:lnTo>
                  <a:pt x="36575" y="115273"/>
                </a:lnTo>
                <a:lnTo>
                  <a:pt x="39452" y="116506"/>
                </a:lnTo>
                <a:lnTo>
                  <a:pt x="42328" y="117328"/>
                </a:lnTo>
                <a:lnTo>
                  <a:pt x="45000" y="118150"/>
                </a:lnTo>
                <a:lnTo>
                  <a:pt x="47876" y="118767"/>
                </a:lnTo>
                <a:lnTo>
                  <a:pt x="50958" y="119383"/>
                </a:lnTo>
                <a:lnTo>
                  <a:pt x="53835" y="119794"/>
                </a:lnTo>
                <a:lnTo>
                  <a:pt x="56917" y="119999"/>
                </a:lnTo>
                <a:lnTo>
                  <a:pt x="59794" y="119999"/>
                </a:lnTo>
                <a:lnTo>
                  <a:pt x="63082" y="119999"/>
                </a:lnTo>
                <a:lnTo>
                  <a:pt x="66575" y="119794"/>
                </a:lnTo>
                <a:lnTo>
                  <a:pt x="69863" y="119383"/>
                </a:lnTo>
                <a:lnTo>
                  <a:pt x="72945" y="118561"/>
                </a:lnTo>
                <a:lnTo>
                  <a:pt x="76232" y="117739"/>
                </a:lnTo>
                <a:lnTo>
                  <a:pt x="79315" y="116917"/>
                </a:lnTo>
                <a:lnTo>
                  <a:pt x="82397" y="115684"/>
                </a:lnTo>
                <a:lnTo>
                  <a:pt x="85273" y="114452"/>
                </a:lnTo>
                <a:lnTo>
                  <a:pt x="88561" y="112808"/>
                </a:lnTo>
                <a:lnTo>
                  <a:pt x="91438" y="111369"/>
                </a:lnTo>
                <a:lnTo>
                  <a:pt x="94109" y="109520"/>
                </a:lnTo>
                <a:lnTo>
                  <a:pt x="96780" y="107465"/>
                </a:lnTo>
                <a:lnTo>
                  <a:pt x="99041" y="105616"/>
                </a:lnTo>
                <a:lnTo>
                  <a:pt x="101506" y="103356"/>
                </a:lnTo>
                <a:lnTo>
                  <a:pt x="103972" y="100890"/>
                </a:lnTo>
                <a:lnTo>
                  <a:pt x="106027" y="98424"/>
                </a:lnTo>
                <a:lnTo>
                  <a:pt x="106438" y="97602"/>
                </a:lnTo>
                <a:lnTo>
                  <a:pt x="106643" y="96780"/>
                </a:lnTo>
                <a:lnTo>
                  <a:pt x="106438" y="95753"/>
                </a:lnTo>
                <a:lnTo>
                  <a:pt x="106027" y="95136"/>
                </a:lnTo>
                <a:lnTo>
                  <a:pt x="95136" y="84246"/>
                </a:lnTo>
                <a:lnTo>
                  <a:pt x="94315" y="83835"/>
                </a:lnTo>
                <a:lnTo>
                  <a:pt x="93287" y="83630"/>
                </a:lnTo>
                <a:lnTo>
                  <a:pt x="92260" y="83835"/>
                </a:lnTo>
                <a:lnTo>
                  <a:pt x="91643" y="84452"/>
                </a:lnTo>
                <a:lnTo>
                  <a:pt x="90000" y="86301"/>
                </a:lnTo>
                <a:lnTo>
                  <a:pt x="88561" y="87945"/>
                </a:lnTo>
                <a:lnTo>
                  <a:pt x="86917" y="89589"/>
                </a:lnTo>
                <a:lnTo>
                  <a:pt x="85068" y="91232"/>
                </a:lnTo>
                <a:lnTo>
                  <a:pt x="83424" y="92465"/>
                </a:lnTo>
                <a:lnTo>
                  <a:pt x="81369" y="93698"/>
                </a:lnTo>
                <a:lnTo>
                  <a:pt x="79520" y="94931"/>
                </a:lnTo>
                <a:lnTo>
                  <a:pt x="77465" y="95958"/>
                </a:lnTo>
                <a:lnTo>
                  <a:pt x="75410" y="96986"/>
                </a:lnTo>
                <a:lnTo>
                  <a:pt x="73356" y="97808"/>
                </a:lnTo>
                <a:lnTo>
                  <a:pt x="71095" y="98424"/>
                </a:lnTo>
                <a:lnTo>
                  <a:pt x="69041" y="99041"/>
                </a:lnTo>
                <a:lnTo>
                  <a:pt x="66780" y="99657"/>
                </a:lnTo>
                <a:lnTo>
                  <a:pt x="64520" y="99863"/>
                </a:lnTo>
                <a:lnTo>
                  <a:pt x="62260" y="100068"/>
                </a:lnTo>
                <a:lnTo>
                  <a:pt x="59794" y="100068"/>
                </a:lnTo>
                <a:lnTo>
                  <a:pt x="55890" y="99863"/>
                </a:lnTo>
                <a:lnTo>
                  <a:pt x="51780" y="99246"/>
                </a:lnTo>
                <a:lnTo>
                  <a:pt x="48082" y="98219"/>
                </a:lnTo>
                <a:lnTo>
                  <a:pt x="44383" y="96986"/>
                </a:lnTo>
                <a:lnTo>
                  <a:pt x="40684" y="95136"/>
                </a:lnTo>
                <a:lnTo>
                  <a:pt x="37397" y="93082"/>
                </a:lnTo>
                <a:lnTo>
                  <a:pt x="34315" y="90821"/>
                </a:lnTo>
                <a:lnTo>
                  <a:pt x="31643" y="88150"/>
                </a:lnTo>
                <a:lnTo>
                  <a:pt x="28972" y="85684"/>
                </a:lnTo>
                <a:lnTo>
                  <a:pt x="26712" y="82397"/>
                </a:lnTo>
                <a:lnTo>
                  <a:pt x="24863" y="79109"/>
                </a:lnTo>
                <a:lnTo>
                  <a:pt x="23013" y="75616"/>
                </a:lnTo>
                <a:lnTo>
                  <a:pt x="21575" y="71917"/>
                </a:lnTo>
                <a:lnTo>
                  <a:pt x="20547" y="68013"/>
                </a:lnTo>
                <a:lnTo>
                  <a:pt x="20136" y="64109"/>
                </a:lnTo>
                <a:lnTo>
                  <a:pt x="19931" y="59999"/>
                </a:lnTo>
                <a:lnTo>
                  <a:pt x="20136" y="56095"/>
                </a:lnTo>
                <a:lnTo>
                  <a:pt x="20547" y="51986"/>
                </a:lnTo>
                <a:lnTo>
                  <a:pt x="21575" y="48287"/>
                </a:lnTo>
                <a:lnTo>
                  <a:pt x="23013" y="44589"/>
                </a:lnTo>
                <a:lnTo>
                  <a:pt x="24863" y="40890"/>
                </a:lnTo>
                <a:lnTo>
                  <a:pt x="26712" y="37602"/>
                </a:lnTo>
                <a:lnTo>
                  <a:pt x="28972" y="34520"/>
                </a:lnTo>
                <a:lnTo>
                  <a:pt x="31643" y="31643"/>
                </a:lnTo>
                <a:lnTo>
                  <a:pt x="34315" y="29178"/>
                </a:lnTo>
                <a:lnTo>
                  <a:pt x="37397" y="26712"/>
                </a:lnTo>
                <a:lnTo>
                  <a:pt x="40684" y="24863"/>
                </a:lnTo>
                <a:lnTo>
                  <a:pt x="44383" y="23219"/>
                </a:lnTo>
                <a:lnTo>
                  <a:pt x="48082" y="21780"/>
                </a:lnTo>
                <a:lnTo>
                  <a:pt x="51780" y="20753"/>
                </a:lnTo>
                <a:lnTo>
                  <a:pt x="55890" y="20136"/>
                </a:lnTo>
                <a:lnTo>
                  <a:pt x="59794" y="19931"/>
                </a:lnTo>
                <a:lnTo>
                  <a:pt x="63904" y="20136"/>
                </a:lnTo>
                <a:lnTo>
                  <a:pt x="67397" y="20547"/>
                </a:lnTo>
                <a:lnTo>
                  <a:pt x="71095" y="21369"/>
                </a:lnTo>
                <a:lnTo>
                  <a:pt x="74589" y="22602"/>
                </a:lnTo>
                <a:lnTo>
                  <a:pt x="77876" y="24041"/>
                </a:lnTo>
                <a:lnTo>
                  <a:pt x="81164" y="26095"/>
                </a:lnTo>
                <a:lnTo>
                  <a:pt x="84246" y="28150"/>
                </a:lnTo>
                <a:lnTo>
                  <a:pt x="87123" y="30821"/>
                </a:lnTo>
                <a:lnTo>
                  <a:pt x="76438" y="41506"/>
                </a:lnTo>
                <a:lnTo>
                  <a:pt x="75821" y="42123"/>
                </a:lnTo>
                <a:lnTo>
                  <a:pt x="75410" y="42739"/>
                </a:lnTo>
                <a:lnTo>
                  <a:pt x="75205" y="43356"/>
                </a:lnTo>
                <a:lnTo>
                  <a:pt x="75000" y="44178"/>
                </a:lnTo>
                <a:lnTo>
                  <a:pt x="74794" y="44794"/>
                </a:lnTo>
                <a:lnTo>
                  <a:pt x="75000" y="45410"/>
                </a:lnTo>
                <a:lnTo>
                  <a:pt x="75000" y="46027"/>
                </a:lnTo>
                <a:lnTo>
                  <a:pt x="75410" y="47054"/>
                </a:lnTo>
                <a:lnTo>
                  <a:pt x="76027" y="48287"/>
                </a:lnTo>
                <a:lnTo>
                  <a:pt x="77054" y="49109"/>
                </a:lnTo>
                <a:lnTo>
                  <a:pt x="78493" y="49931"/>
                </a:lnTo>
                <a:lnTo>
                  <a:pt x="79726" y="50136"/>
                </a:lnTo>
                <a:lnTo>
                  <a:pt x="114863" y="50136"/>
                </a:lnTo>
                <a:lnTo>
                  <a:pt x="115890" y="49931"/>
                </a:lnTo>
                <a:lnTo>
                  <a:pt x="116917" y="49726"/>
                </a:lnTo>
                <a:lnTo>
                  <a:pt x="117739" y="49109"/>
                </a:lnTo>
                <a:lnTo>
                  <a:pt x="118356" y="48493"/>
                </a:lnTo>
                <a:lnTo>
                  <a:pt x="119178" y="47671"/>
                </a:lnTo>
                <a:lnTo>
                  <a:pt x="119589" y="47054"/>
                </a:lnTo>
                <a:lnTo>
                  <a:pt x="119794" y="46027"/>
                </a:lnTo>
                <a:lnTo>
                  <a:pt x="119999" y="45000"/>
                </a:lnTo>
                <a:lnTo>
                  <a:pt x="119999" y="9863"/>
                </a:lnTo>
                <a:lnTo>
                  <a:pt x="119794" y="8424"/>
                </a:lnTo>
                <a:lnTo>
                  <a:pt x="119178" y="7191"/>
                </a:lnTo>
                <a:lnTo>
                  <a:pt x="118150" y="6164"/>
                </a:lnTo>
                <a:lnTo>
                  <a:pt x="116917" y="5342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lIns="121898" tIns="60941" rIns="121898" bIns="60941" anchor="t" anchorCtr="0">
            <a:noAutofit/>
          </a:bodyPr>
          <a:lstStyle/>
          <a:p>
            <a:endParaRPr sz="1200">
              <a:solidFill>
                <a:srgbClr val="3F3F3F"/>
              </a:solidFill>
              <a:cs typeface="+mn-ea"/>
              <a:sym typeface="+mn-lt"/>
            </a:endParaRPr>
          </a:p>
        </p:txBody>
      </p:sp>
      <p:sp>
        <p:nvSpPr>
          <p:cNvPr id="23" name="Shape 2149"/>
          <p:cNvSpPr/>
          <p:nvPr/>
        </p:nvSpPr>
        <p:spPr>
          <a:xfrm>
            <a:off x="3568700" y="3905373"/>
            <a:ext cx="188139" cy="18689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7345" y="60000"/>
                </a:moveTo>
                <a:lnTo>
                  <a:pt x="117079" y="30265"/>
                </a:lnTo>
                <a:lnTo>
                  <a:pt x="118407" y="28938"/>
                </a:lnTo>
                <a:lnTo>
                  <a:pt x="119203" y="27079"/>
                </a:lnTo>
                <a:lnTo>
                  <a:pt x="119469" y="25486"/>
                </a:lnTo>
                <a:lnTo>
                  <a:pt x="120000" y="23362"/>
                </a:lnTo>
                <a:lnTo>
                  <a:pt x="119469" y="21504"/>
                </a:lnTo>
                <a:lnTo>
                  <a:pt x="119203" y="19646"/>
                </a:lnTo>
                <a:lnTo>
                  <a:pt x="118407" y="18053"/>
                </a:lnTo>
                <a:lnTo>
                  <a:pt x="117079" y="16460"/>
                </a:lnTo>
                <a:lnTo>
                  <a:pt x="103274" y="2654"/>
                </a:lnTo>
                <a:lnTo>
                  <a:pt x="101681" y="1592"/>
                </a:lnTo>
                <a:lnTo>
                  <a:pt x="100088" y="796"/>
                </a:lnTo>
                <a:lnTo>
                  <a:pt x="98495" y="265"/>
                </a:lnTo>
                <a:lnTo>
                  <a:pt x="96371" y="0"/>
                </a:lnTo>
                <a:lnTo>
                  <a:pt x="94513" y="265"/>
                </a:lnTo>
                <a:lnTo>
                  <a:pt x="92654" y="796"/>
                </a:lnTo>
                <a:lnTo>
                  <a:pt x="91327" y="1592"/>
                </a:lnTo>
                <a:lnTo>
                  <a:pt x="89469" y="2654"/>
                </a:lnTo>
                <a:lnTo>
                  <a:pt x="60000" y="32654"/>
                </a:lnTo>
                <a:lnTo>
                  <a:pt x="30000" y="2654"/>
                </a:lnTo>
                <a:lnTo>
                  <a:pt x="28672" y="1592"/>
                </a:lnTo>
                <a:lnTo>
                  <a:pt x="27079" y="796"/>
                </a:lnTo>
                <a:lnTo>
                  <a:pt x="25221" y="265"/>
                </a:lnTo>
                <a:lnTo>
                  <a:pt x="23362" y="0"/>
                </a:lnTo>
                <a:lnTo>
                  <a:pt x="21504" y="265"/>
                </a:lnTo>
                <a:lnTo>
                  <a:pt x="19646" y="796"/>
                </a:lnTo>
                <a:lnTo>
                  <a:pt x="18053" y="1592"/>
                </a:lnTo>
                <a:lnTo>
                  <a:pt x="16460" y="2654"/>
                </a:lnTo>
                <a:lnTo>
                  <a:pt x="2654" y="16460"/>
                </a:lnTo>
                <a:lnTo>
                  <a:pt x="1327" y="18053"/>
                </a:lnTo>
                <a:lnTo>
                  <a:pt x="530" y="19646"/>
                </a:lnTo>
                <a:lnTo>
                  <a:pt x="0" y="21504"/>
                </a:lnTo>
                <a:lnTo>
                  <a:pt x="0" y="23362"/>
                </a:lnTo>
                <a:lnTo>
                  <a:pt x="0" y="25486"/>
                </a:lnTo>
                <a:lnTo>
                  <a:pt x="530" y="27079"/>
                </a:lnTo>
                <a:lnTo>
                  <a:pt x="1327" y="28938"/>
                </a:lnTo>
                <a:lnTo>
                  <a:pt x="2654" y="30265"/>
                </a:lnTo>
                <a:lnTo>
                  <a:pt x="32389" y="60000"/>
                </a:lnTo>
                <a:lnTo>
                  <a:pt x="2654" y="89734"/>
                </a:lnTo>
                <a:lnTo>
                  <a:pt x="1327" y="91327"/>
                </a:lnTo>
                <a:lnTo>
                  <a:pt x="530" y="92654"/>
                </a:lnTo>
                <a:lnTo>
                  <a:pt x="0" y="94778"/>
                </a:lnTo>
                <a:lnTo>
                  <a:pt x="0" y="96371"/>
                </a:lnTo>
                <a:lnTo>
                  <a:pt x="0" y="98495"/>
                </a:lnTo>
                <a:lnTo>
                  <a:pt x="530" y="100353"/>
                </a:lnTo>
                <a:lnTo>
                  <a:pt x="1327" y="101946"/>
                </a:lnTo>
                <a:lnTo>
                  <a:pt x="2654" y="103274"/>
                </a:lnTo>
                <a:lnTo>
                  <a:pt x="16460" y="117079"/>
                </a:lnTo>
                <a:lnTo>
                  <a:pt x="18053" y="118672"/>
                </a:lnTo>
                <a:lnTo>
                  <a:pt x="19646" y="119469"/>
                </a:lnTo>
                <a:lnTo>
                  <a:pt x="21504" y="119734"/>
                </a:lnTo>
                <a:lnTo>
                  <a:pt x="23362" y="120000"/>
                </a:lnTo>
                <a:lnTo>
                  <a:pt x="25221" y="119734"/>
                </a:lnTo>
                <a:lnTo>
                  <a:pt x="27079" y="119469"/>
                </a:lnTo>
                <a:lnTo>
                  <a:pt x="28672" y="118672"/>
                </a:lnTo>
                <a:lnTo>
                  <a:pt x="30000" y="117079"/>
                </a:lnTo>
                <a:lnTo>
                  <a:pt x="60000" y="87610"/>
                </a:lnTo>
                <a:lnTo>
                  <a:pt x="89469" y="117079"/>
                </a:lnTo>
                <a:lnTo>
                  <a:pt x="91327" y="118672"/>
                </a:lnTo>
                <a:lnTo>
                  <a:pt x="92654" y="119469"/>
                </a:lnTo>
                <a:lnTo>
                  <a:pt x="94513" y="119734"/>
                </a:lnTo>
                <a:lnTo>
                  <a:pt x="96371" y="120000"/>
                </a:lnTo>
                <a:lnTo>
                  <a:pt x="98495" y="119734"/>
                </a:lnTo>
                <a:lnTo>
                  <a:pt x="100088" y="119469"/>
                </a:lnTo>
                <a:lnTo>
                  <a:pt x="101681" y="118672"/>
                </a:lnTo>
                <a:lnTo>
                  <a:pt x="103274" y="117079"/>
                </a:lnTo>
                <a:lnTo>
                  <a:pt x="117079" y="103274"/>
                </a:lnTo>
                <a:lnTo>
                  <a:pt x="118407" y="101946"/>
                </a:lnTo>
                <a:lnTo>
                  <a:pt x="119203" y="100353"/>
                </a:lnTo>
                <a:lnTo>
                  <a:pt x="119469" y="98495"/>
                </a:lnTo>
                <a:lnTo>
                  <a:pt x="120000" y="96371"/>
                </a:lnTo>
                <a:lnTo>
                  <a:pt x="119469" y="94778"/>
                </a:lnTo>
                <a:lnTo>
                  <a:pt x="119203" y="92654"/>
                </a:lnTo>
                <a:lnTo>
                  <a:pt x="118407" y="91327"/>
                </a:lnTo>
                <a:lnTo>
                  <a:pt x="117079" y="89734"/>
                </a:lnTo>
                <a:lnTo>
                  <a:pt x="87345" y="60000"/>
                </a:lnTo>
                <a:close/>
              </a:path>
            </a:pathLst>
          </a:custGeom>
          <a:solidFill>
            <a:srgbClr val="414955"/>
          </a:solidFill>
          <a:ln>
            <a:noFill/>
          </a:ln>
        </p:spPr>
        <p:txBody>
          <a:bodyPr lIns="121898" tIns="60941" rIns="121898" bIns="60941" anchor="t" anchorCtr="0">
            <a:noAutofit/>
          </a:bodyPr>
          <a:lstStyle/>
          <a:p>
            <a:endParaRPr sz="1200">
              <a:solidFill>
                <a:srgbClr val="3F3F3F"/>
              </a:solidFill>
              <a:cs typeface="+mn-ea"/>
              <a:sym typeface="+mn-lt"/>
            </a:endParaRPr>
          </a:p>
        </p:txBody>
      </p:sp>
      <p:sp>
        <p:nvSpPr>
          <p:cNvPr id="24" name="Shape 2154"/>
          <p:cNvSpPr/>
          <p:nvPr/>
        </p:nvSpPr>
        <p:spPr>
          <a:xfrm>
            <a:off x="7681849" y="3065064"/>
            <a:ext cx="506173" cy="506173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rgbClr val="6F7C8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60941" tIns="30462" rIns="60941" bIns="30462" anchor="ctr" anchorCtr="0">
            <a:noAutofit/>
          </a:bodyPr>
          <a:lstStyle/>
          <a:p>
            <a:pPr algn="ctr"/>
            <a:endParaRPr sz="1200">
              <a:solidFill>
                <a:srgbClr val="3F3F3F"/>
              </a:solidFill>
              <a:cs typeface="+mn-ea"/>
              <a:sym typeface="+mn-lt"/>
            </a:endParaRPr>
          </a:p>
        </p:txBody>
      </p:sp>
      <p:sp>
        <p:nvSpPr>
          <p:cNvPr id="25" name="Shape 2155"/>
          <p:cNvSpPr/>
          <p:nvPr/>
        </p:nvSpPr>
        <p:spPr>
          <a:xfrm>
            <a:off x="7803487" y="3193020"/>
            <a:ext cx="262896" cy="2516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20000" y="46490"/>
                </a:moveTo>
                <a:lnTo>
                  <a:pt x="120000" y="45894"/>
                </a:lnTo>
                <a:lnTo>
                  <a:pt x="119810" y="45298"/>
                </a:lnTo>
                <a:lnTo>
                  <a:pt x="119241" y="44701"/>
                </a:lnTo>
                <a:lnTo>
                  <a:pt x="118862" y="44105"/>
                </a:lnTo>
                <a:lnTo>
                  <a:pt x="118293" y="43708"/>
                </a:lnTo>
                <a:lnTo>
                  <a:pt x="117725" y="43509"/>
                </a:lnTo>
                <a:lnTo>
                  <a:pt x="116966" y="43311"/>
                </a:lnTo>
                <a:lnTo>
                  <a:pt x="115829" y="43112"/>
                </a:lnTo>
                <a:lnTo>
                  <a:pt x="79620" y="37549"/>
                </a:lnTo>
                <a:lnTo>
                  <a:pt x="63507" y="3178"/>
                </a:lnTo>
                <a:lnTo>
                  <a:pt x="62559" y="1788"/>
                </a:lnTo>
                <a:lnTo>
                  <a:pt x="61800" y="794"/>
                </a:lnTo>
                <a:lnTo>
                  <a:pt x="61042" y="198"/>
                </a:lnTo>
                <a:lnTo>
                  <a:pt x="59905" y="0"/>
                </a:lnTo>
                <a:lnTo>
                  <a:pt x="58957" y="198"/>
                </a:lnTo>
                <a:lnTo>
                  <a:pt x="57819" y="794"/>
                </a:lnTo>
                <a:lnTo>
                  <a:pt x="57061" y="1788"/>
                </a:lnTo>
                <a:lnTo>
                  <a:pt x="56303" y="3178"/>
                </a:lnTo>
                <a:lnTo>
                  <a:pt x="40189" y="37549"/>
                </a:lnTo>
                <a:lnTo>
                  <a:pt x="3791" y="43112"/>
                </a:lnTo>
                <a:lnTo>
                  <a:pt x="3033" y="43311"/>
                </a:lnTo>
                <a:lnTo>
                  <a:pt x="2274" y="43509"/>
                </a:lnTo>
                <a:lnTo>
                  <a:pt x="1327" y="43708"/>
                </a:lnTo>
                <a:lnTo>
                  <a:pt x="947" y="44105"/>
                </a:lnTo>
                <a:lnTo>
                  <a:pt x="379" y="44701"/>
                </a:lnTo>
                <a:lnTo>
                  <a:pt x="189" y="45298"/>
                </a:lnTo>
                <a:lnTo>
                  <a:pt x="0" y="45894"/>
                </a:lnTo>
                <a:lnTo>
                  <a:pt x="0" y="46490"/>
                </a:lnTo>
                <a:lnTo>
                  <a:pt x="0" y="47483"/>
                </a:lnTo>
                <a:lnTo>
                  <a:pt x="379" y="48278"/>
                </a:lnTo>
                <a:lnTo>
                  <a:pt x="947" y="49072"/>
                </a:lnTo>
                <a:lnTo>
                  <a:pt x="1516" y="50264"/>
                </a:lnTo>
                <a:lnTo>
                  <a:pt x="28056" y="77086"/>
                </a:lnTo>
                <a:lnTo>
                  <a:pt x="21611" y="114834"/>
                </a:lnTo>
                <a:lnTo>
                  <a:pt x="21611" y="115629"/>
                </a:lnTo>
                <a:lnTo>
                  <a:pt x="21611" y="116225"/>
                </a:lnTo>
                <a:lnTo>
                  <a:pt x="21611" y="116821"/>
                </a:lnTo>
                <a:lnTo>
                  <a:pt x="21800" y="117814"/>
                </a:lnTo>
                <a:lnTo>
                  <a:pt x="21990" y="118410"/>
                </a:lnTo>
                <a:lnTo>
                  <a:pt x="22369" y="118807"/>
                </a:lnTo>
                <a:lnTo>
                  <a:pt x="22748" y="119205"/>
                </a:lnTo>
                <a:lnTo>
                  <a:pt x="23317" y="119801"/>
                </a:lnTo>
                <a:lnTo>
                  <a:pt x="23886" y="120000"/>
                </a:lnTo>
                <a:lnTo>
                  <a:pt x="24454" y="120000"/>
                </a:lnTo>
                <a:lnTo>
                  <a:pt x="25971" y="119801"/>
                </a:lnTo>
                <a:lnTo>
                  <a:pt x="27677" y="119006"/>
                </a:lnTo>
                <a:lnTo>
                  <a:pt x="59905" y="101324"/>
                </a:lnTo>
                <a:lnTo>
                  <a:pt x="92322" y="119006"/>
                </a:lnTo>
                <a:lnTo>
                  <a:pt x="93649" y="119801"/>
                </a:lnTo>
                <a:lnTo>
                  <a:pt x="95165" y="120000"/>
                </a:lnTo>
                <a:lnTo>
                  <a:pt x="95734" y="120000"/>
                </a:lnTo>
                <a:lnTo>
                  <a:pt x="96492" y="119801"/>
                </a:lnTo>
                <a:lnTo>
                  <a:pt x="97061" y="119205"/>
                </a:lnTo>
                <a:lnTo>
                  <a:pt x="97440" y="118807"/>
                </a:lnTo>
                <a:lnTo>
                  <a:pt x="97630" y="118410"/>
                </a:lnTo>
                <a:lnTo>
                  <a:pt x="98009" y="117814"/>
                </a:lnTo>
                <a:lnTo>
                  <a:pt x="98009" y="116821"/>
                </a:lnTo>
                <a:lnTo>
                  <a:pt x="98009" y="116225"/>
                </a:lnTo>
                <a:lnTo>
                  <a:pt x="98009" y="115430"/>
                </a:lnTo>
                <a:lnTo>
                  <a:pt x="98009" y="114834"/>
                </a:lnTo>
                <a:lnTo>
                  <a:pt x="91943" y="77086"/>
                </a:lnTo>
                <a:lnTo>
                  <a:pt x="118104" y="50264"/>
                </a:lnTo>
                <a:lnTo>
                  <a:pt x="118862" y="49072"/>
                </a:lnTo>
                <a:lnTo>
                  <a:pt x="119620" y="48278"/>
                </a:lnTo>
                <a:lnTo>
                  <a:pt x="119810" y="47483"/>
                </a:lnTo>
                <a:lnTo>
                  <a:pt x="120000" y="4649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lIns="121898" tIns="60941" rIns="121898" bIns="60941" anchor="t" anchorCtr="0">
            <a:noAutofit/>
          </a:bodyPr>
          <a:lstStyle/>
          <a:p>
            <a:endParaRPr sz="1200">
              <a:solidFill>
                <a:srgbClr val="3F3F3F"/>
              </a:solidFill>
              <a:cs typeface="+mn-ea"/>
              <a:sym typeface="+mn-lt"/>
            </a:endParaRPr>
          </a:p>
        </p:txBody>
      </p:sp>
      <p:sp>
        <p:nvSpPr>
          <p:cNvPr id="26" name="Shape 2160"/>
          <p:cNvSpPr/>
          <p:nvPr/>
        </p:nvSpPr>
        <p:spPr>
          <a:xfrm>
            <a:off x="7681849" y="4744081"/>
            <a:ext cx="506173" cy="506173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rgbClr val="414955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60941" tIns="30462" rIns="60941" bIns="30462" anchor="ctr" anchorCtr="0">
            <a:noAutofit/>
          </a:bodyPr>
          <a:lstStyle/>
          <a:p>
            <a:pPr algn="ctr"/>
            <a:endParaRPr sz="1200">
              <a:solidFill>
                <a:srgbClr val="3F3F3F"/>
              </a:solidFill>
              <a:cs typeface="+mn-ea"/>
              <a:sym typeface="+mn-lt"/>
            </a:endParaRPr>
          </a:p>
        </p:txBody>
      </p:sp>
      <p:sp>
        <p:nvSpPr>
          <p:cNvPr id="27" name="Shape 2161"/>
          <p:cNvSpPr/>
          <p:nvPr/>
        </p:nvSpPr>
        <p:spPr>
          <a:xfrm>
            <a:off x="7788210" y="4872637"/>
            <a:ext cx="277410" cy="2774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035" y="579"/>
                </a:moveTo>
                <a:lnTo>
                  <a:pt x="118263" y="193"/>
                </a:lnTo>
                <a:lnTo>
                  <a:pt x="117491" y="0"/>
                </a:lnTo>
                <a:lnTo>
                  <a:pt x="117491" y="0"/>
                </a:lnTo>
                <a:lnTo>
                  <a:pt x="112668" y="0"/>
                </a:lnTo>
                <a:lnTo>
                  <a:pt x="108231" y="193"/>
                </a:lnTo>
                <a:lnTo>
                  <a:pt x="103794" y="579"/>
                </a:lnTo>
                <a:lnTo>
                  <a:pt x="99935" y="1159"/>
                </a:lnTo>
                <a:lnTo>
                  <a:pt x="95884" y="1932"/>
                </a:lnTo>
                <a:lnTo>
                  <a:pt x="92411" y="2898"/>
                </a:lnTo>
                <a:lnTo>
                  <a:pt x="88938" y="3864"/>
                </a:lnTo>
                <a:lnTo>
                  <a:pt x="85659" y="5217"/>
                </a:lnTo>
                <a:lnTo>
                  <a:pt x="82572" y="6570"/>
                </a:lnTo>
                <a:lnTo>
                  <a:pt x="79485" y="8309"/>
                </a:lnTo>
                <a:lnTo>
                  <a:pt x="76205" y="10241"/>
                </a:lnTo>
                <a:lnTo>
                  <a:pt x="72926" y="12367"/>
                </a:lnTo>
                <a:lnTo>
                  <a:pt x="69646" y="14879"/>
                </a:lnTo>
                <a:lnTo>
                  <a:pt x="66366" y="17584"/>
                </a:lnTo>
                <a:lnTo>
                  <a:pt x="62893" y="20869"/>
                </a:lnTo>
                <a:lnTo>
                  <a:pt x="59421" y="24154"/>
                </a:lnTo>
                <a:lnTo>
                  <a:pt x="56334" y="27246"/>
                </a:lnTo>
                <a:lnTo>
                  <a:pt x="53247" y="30531"/>
                </a:lnTo>
                <a:lnTo>
                  <a:pt x="49967" y="34396"/>
                </a:lnTo>
                <a:lnTo>
                  <a:pt x="46495" y="38260"/>
                </a:lnTo>
                <a:lnTo>
                  <a:pt x="18713" y="39806"/>
                </a:lnTo>
                <a:lnTo>
                  <a:pt x="18327" y="40000"/>
                </a:lnTo>
                <a:lnTo>
                  <a:pt x="17556" y="40193"/>
                </a:lnTo>
                <a:lnTo>
                  <a:pt x="17170" y="40579"/>
                </a:lnTo>
                <a:lnTo>
                  <a:pt x="16784" y="40966"/>
                </a:lnTo>
                <a:lnTo>
                  <a:pt x="385" y="69178"/>
                </a:lnTo>
                <a:lnTo>
                  <a:pt x="192" y="69758"/>
                </a:lnTo>
                <a:lnTo>
                  <a:pt x="0" y="70531"/>
                </a:lnTo>
                <a:lnTo>
                  <a:pt x="192" y="71304"/>
                </a:lnTo>
                <a:lnTo>
                  <a:pt x="771" y="72077"/>
                </a:lnTo>
                <a:lnTo>
                  <a:pt x="5594" y="76908"/>
                </a:lnTo>
                <a:lnTo>
                  <a:pt x="6173" y="77294"/>
                </a:lnTo>
                <a:lnTo>
                  <a:pt x="7138" y="77487"/>
                </a:lnTo>
                <a:lnTo>
                  <a:pt x="7331" y="77487"/>
                </a:lnTo>
                <a:lnTo>
                  <a:pt x="7909" y="77294"/>
                </a:lnTo>
                <a:lnTo>
                  <a:pt x="27974" y="71304"/>
                </a:lnTo>
                <a:lnTo>
                  <a:pt x="48617" y="91980"/>
                </a:lnTo>
                <a:lnTo>
                  <a:pt x="42443" y="112270"/>
                </a:lnTo>
                <a:lnTo>
                  <a:pt x="42443" y="112850"/>
                </a:lnTo>
                <a:lnTo>
                  <a:pt x="42443" y="113429"/>
                </a:lnTo>
                <a:lnTo>
                  <a:pt x="42636" y="114009"/>
                </a:lnTo>
                <a:lnTo>
                  <a:pt x="43022" y="114396"/>
                </a:lnTo>
                <a:lnTo>
                  <a:pt x="47652" y="119227"/>
                </a:lnTo>
                <a:lnTo>
                  <a:pt x="48424" y="119613"/>
                </a:lnTo>
                <a:lnTo>
                  <a:pt x="49581" y="120000"/>
                </a:lnTo>
                <a:lnTo>
                  <a:pt x="50160" y="119613"/>
                </a:lnTo>
                <a:lnTo>
                  <a:pt x="50546" y="119420"/>
                </a:lnTo>
                <a:lnTo>
                  <a:pt x="78713" y="102995"/>
                </a:lnTo>
                <a:lnTo>
                  <a:pt x="79292" y="102801"/>
                </a:lnTo>
                <a:lnTo>
                  <a:pt x="79485" y="102222"/>
                </a:lnTo>
                <a:lnTo>
                  <a:pt x="79678" y="101835"/>
                </a:lnTo>
                <a:lnTo>
                  <a:pt x="79871" y="101062"/>
                </a:lnTo>
                <a:lnTo>
                  <a:pt x="81414" y="73429"/>
                </a:lnTo>
                <a:lnTo>
                  <a:pt x="85466" y="69758"/>
                </a:lnTo>
                <a:lnTo>
                  <a:pt x="89131" y="66473"/>
                </a:lnTo>
                <a:lnTo>
                  <a:pt x="92604" y="63381"/>
                </a:lnTo>
                <a:lnTo>
                  <a:pt x="95691" y="60483"/>
                </a:lnTo>
                <a:lnTo>
                  <a:pt x="98971" y="57198"/>
                </a:lnTo>
                <a:lnTo>
                  <a:pt x="101864" y="53719"/>
                </a:lnTo>
                <a:lnTo>
                  <a:pt x="104565" y="50434"/>
                </a:lnTo>
                <a:lnTo>
                  <a:pt x="107073" y="47149"/>
                </a:lnTo>
                <a:lnTo>
                  <a:pt x="109003" y="43864"/>
                </a:lnTo>
                <a:lnTo>
                  <a:pt x="111125" y="40579"/>
                </a:lnTo>
                <a:lnTo>
                  <a:pt x="112861" y="37294"/>
                </a:lnTo>
                <a:lnTo>
                  <a:pt x="114212" y="34009"/>
                </a:lnTo>
                <a:lnTo>
                  <a:pt x="115562" y="30338"/>
                </a:lnTo>
                <a:lnTo>
                  <a:pt x="116720" y="26859"/>
                </a:lnTo>
                <a:lnTo>
                  <a:pt x="117684" y="23188"/>
                </a:lnTo>
                <a:lnTo>
                  <a:pt x="118456" y="19323"/>
                </a:lnTo>
                <a:lnTo>
                  <a:pt x="119035" y="15458"/>
                </a:lnTo>
                <a:lnTo>
                  <a:pt x="119421" y="11014"/>
                </a:lnTo>
                <a:lnTo>
                  <a:pt x="119807" y="6763"/>
                </a:lnTo>
                <a:lnTo>
                  <a:pt x="120000" y="2318"/>
                </a:lnTo>
                <a:lnTo>
                  <a:pt x="119807" y="1352"/>
                </a:lnTo>
                <a:lnTo>
                  <a:pt x="119035" y="579"/>
                </a:lnTo>
                <a:close/>
                <a:moveTo>
                  <a:pt x="101286" y="28405"/>
                </a:moveTo>
                <a:lnTo>
                  <a:pt x="100321" y="29371"/>
                </a:lnTo>
                <a:lnTo>
                  <a:pt x="99163" y="29951"/>
                </a:lnTo>
                <a:lnTo>
                  <a:pt x="97813" y="30338"/>
                </a:lnTo>
                <a:lnTo>
                  <a:pt x="96463" y="30338"/>
                </a:lnTo>
                <a:lnTo>
                  <a:pt x="94919" y="30338"/>
                </a:lnTo>
                <a:lnTo>
                  <a:pt x="93762" y="29951"/>
                </a:lnTo>
                <a:lnTo>
                  <a:pt x="92411" y="29371"/>
                </a:lnTo>
                <a:lnTo>
                  <a:pt x="91446" y="28405"/>
                </a:lnTo>
                <a:lnTo>
                  <a:pt x="90482" y="27246"/>
                </a:lnTo>
                <a:lnTo>
                  <a:pt x="89903" y="26280"/>
                </a:lnTo>
                <a:lnTo>
                  <a:pt x="89517" y="24734"/>
                </a:lnTo>
                <a:lnTo>
                  <a:pt x="89324" y="23574"/>
                </a:lnTo>
                <a:lnTo>
                  <a:pt x="89517" y="22028"/>
                </a:lnTo>
                <a:lnTo>
                  <a:pt x="89903" y="20676"/>
                </a:lnTo>
                <a:lnTo>
                  <a:pt x="90482" y="19516"/>
                </a:lnTo>
                <a:lnTo>
                  <a:pt x="91446" y="18550"/>
                </a:lnTo>
                <a:lnTo>
                  <a:pt x="92411" y="17391"/>
                </a:lnTo>
                <a:lnTo>
                  <a:pt x="93762" y="16811"/>
                </a:lnTo>
                <a:lnTo>
                  <a:pt x="94919" y="16425"/>
                </a:lnTo>
                <a:lnTo>
                  <a:pt x="96463" y="16425"/>
                </a:lnTo>
                <a:lnTo>
                  <a:pt x="97813" y="16425"/>
                </a:lnTo>
                <a:lnTo>
                  <a:pt x="99163" y="16811"/>
                </a:lnTo>
                <a:lnTo>
                  <a:pt x="100321" y="17391"/>
                </a:lnTo>
                <a:lnTo>
                  <a:pt x="101286" y="18550"/>
                </a:lnTo>
                <a:lnTo>
                  <a:pt x="102250" y="19516"/>
                </a:lnTo>
                <a:lnTo>
                  <a:pt x="102829" y="20676"/>
                </a:lnTo>
                <a:lnTo>
                  <a:pt x="103215" y="22028"/>
                </a:lnTo>
                <a:lnTo>
                  <a:pt x="103408" y="23574"/>
                </a:lnTo>
                <a:lnTo>
                  <a:pt x="103215" y="24734"/>
                </a:lnTo>
                <a:lnTo>
                  <a:pt x="102829" y="26280"/>
                </a:lnTo>
                <a:lnTo>
                  <a:pt x="102250" y="27246"/>
                </a:lnTo>
                <a:lnTo>
                  <a:pt x="101286" y="28405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lIns="121898" tIns="60941" rIns="121898" bIns="60941" anchor="t" anchorCtr="0">
            <a:noAutofit/>
          </a:bodyPr>
          <a:lstStyle/>
          <a:p>
            <a:endParaRPr sz="1200">
              <a:solidFill>
                <a:srgbClr val="3F3F3F"/>
              </a:solidFill>
              <a:cs typeface="+mn-ea"/>
              <a:sym typeface="+mn-lt"/>
            </a:endParaRPr>
          </a:p>
        </p:txBody>
      </p:sp>
      <p:sp>
        <p:nvSpPr>
          <p:cNvPr id="28" name="Rectangle 11"/>
          <p:cNvSpPr/>
          <p:nvPr/>
        </p:nvSpPr>
        <p:spPr>
          <a:xfrm>
            <a:off x="8279742" y="3065064"/>
            <a:ext cx="2347553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请在此处添加具体内容，文字尽量言简意赅，简单描述即可，不必过于繁琐，注意版面美观度。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9" name="Rectangle 11"/>
          <p:cNvSpPr/>
          <p:nvPr/>
        </p:nvSpPr>
        <p:spPr>
          <a:xfrm>
            <a:off x="8279742" y="2740951"/>
            <a:ext cx="1349581" cy="3720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添加标题</a:t>
            </a:r>
            <a:endParaRPr lang="zh-CN" altLang="en-US" sz="16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0" name="Rectangle 11"/>
          <p:cNvSpPr/>
          <p:nvPr/>
        </p:nvSpPr>
        <p:spPr>
          <a:xfrm>
            <a:off x="8279742" y="4744081"/>
            <a:ext cx="2347553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请在此处添加具体内容，文字尽量言简意赅，简单描述即可，不必过于繁琐，注意版面美观度。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1" name="Rectangle 11"/>
          <p:cNvSpPr/>
          <p:nvPr/>
        </p:nvSpPr>
        <p:spPr>
          <a:xfrm>
            <a:off x="8279742" y="4419968"/>
            <a:ext cx="1349581" cy="3720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添加标题</a:t>
            </a:r>
            <a:endParaRPr lang="zh-CN" altLang="en-US" sz="16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2" name="Rectangle 11"/>
          <p:cNvSpPr/>
          <p:nvPr/>
        </p:nvSpPr>
        <p:spPr>
          <a:xfrm>
            <a:off x="962319" y="2159279"/>
            <a:ext cx="2347553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5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请在此处添加具体内容，文字尽量言简意赅，简单描述即可，不必过于繁琐，注意版面美观度。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3" name="Rectangle 11"/>
          <p:cNvSpPr/>
          <p:nvPr/>
        </p:nvSpPr>
        <p:spPr>
          <a:xfrm>
            <a:off x="1960291" y="1835166"/>
            <a:ext cx="1349581" cy="3720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5000"/>
              </a:lnSpc>
            </a:pP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添加标题</a:t>
            </a:r>
            <a:endParaRPr lang="zh-CN" altLang="en-US" sz="16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4" name="Rectangle 11"/>
          <p:cNvSpPr/>
          <p:nvPr/>
        </p:nvSpPr>
        <p:spPr>
          <a:xfrm>
            <a:off x="962319" y="3820768"/>
            <a:ext cx="2347553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5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请在此处添加具体内容，文字尽量言简意赅，简单描述即可，不必过于繁琐，注意版面美观度。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5" name="Rectangle 11"/>
          <p:cNvSpPr/>
          <p:nvPr/>
        </p:nvSpPr>
        <p:spPr>
          <a:xfrm>
            <a:off x="1960291" y="3496655"/>
            <a:ext cx="1349581" cy="3720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5000"/>
              </a:lnSpc>
            </a:pP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添加标题</a:t>
            </a:r>
            <a:endParaRPr lang="zh-CN" altLang="en-US" sz="16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2" grpId="0" animBg="1"/>
      <p:bldP spid="13" grpId="0" animBg="1"/>
      <p:bldP spid="14" grpId="0" animBg="1"/>
      <p:bldP spid="15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162050" y="262821"/>
            <a:ext cx="5973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defRPr>
            </a:lvl1pPr>
          </a:lstStyle>
          <a:p>
            <a:r>
              <a:rPr lang="en-US" altLang="zh-CN" dirty="0">
                <a:latin typeface="+mn-lt"/>
                <a:cs typeface="+mn-ea"/>
                <a:sym typeface="+mn-lt"/>
              </a:rPr>
              <a:t>PART THREE </a:t>
            </a:r>
            <a:r>
              <a:rPr lang="zh-CN" altLang="fr-FR" dirty="0">
                <a:latin typeface="+mn-lt"/>
                <a:cs typeface="+mn-ea"/>
                <a:sym typeface="+mn-lt"/>
              </a:rPr>
              <a:t>工作存在不足  </a:t>
            </a:r>
            <a:r>
              <a:rPr lang="fr-FR" altLang="zh-CN" dirty="0">
                <a:latin typeface="+mn-lt"/>
                <a:cs typeface="+mn-ea"/>
                <a:sym typeface="+mn-lt"/>
              </a:rPr>
              <a:t>Insufficient</a:t>
            </a:r>
            <a:endParaRPr lang="fr-FR" altLang="zh-CN" dirty="0">
              <a:latin typeface="+mn-lt"/>
              <a:cs typeface="+mn-ea"/>
              <a:sym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flipH="1">
            <a:off x="338951" y="262821"/>
            <a:ext cx="823099" cy="630754"/>
          </a:xfrm>
          <a:prstGeom prst="rect">
            <a:avLst/>
          </a:prstGeom>
        </p:spPr>
      </p:pic>
      <p:grpSp>
        <p:nvGrpSpPr>
          <p:cNvPr id="11" name="组合 10"/>
          <p:cNvGrpSpPr/>
          <p:nvPr/>
        </p:nvGrpSpPr>
        <p:grpSpPr>
          <a:xfrm>
            <a:off x="8749825" y="5023186"/>
            <a:ext cx="3911111" cy="2423534"/>
            <a:chOff x="8749825" y="5023186"/>
            <a:chExt cx="3911111" cy="2423534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749825" y="5364180"/>
              <a:ext cx="3911111" cy="2082540"/>
            </a:xfrm>
            <a:prstGeom prst="rect">
              <a:avLst/>
            </a:prstGeom>
          </p:spPr>
        </p:pic>
        <p:grpSp>
          <p:nvGrpSpPr>
            <p:cNvPr id="2" name="组合 1"/>
            <p:cNvGrpSpPr/>
            <p:nvPr/>
          </p:nvGrpSpPr>
          <p:grpSpPr>
            <a:xfrm>
              <a:off x="8927674" y="5023186"/>
              <a:ext cx="3092876" cy="1692043"/>
              <a:chOff x="8927674" y="5023186"/>
              <a:chExt cx="3092876" cy="1692043"/>
            </a:xfrm>
          </p:grpSpPr>
          <p:pic>
            <p:nvPicPr>
              <p:cNvPr id="10" name="图片 9"/>
              <p:cNvPicPr>
                <a:picLocks noChangeAspect="1"/>
              </p:cNvPicPr>
              <p:nvPr/>
            </p:nvPicPr>
            <p:blipFill>
              <a:blip r:embed="rId4" cstate="screen"/>
              <a:stretch>
                <a:fillRect/>
              </a:stretch>
            </p:blipFill>
            <p:spPr>
              <a:xfrm>
                <a:off x="8927674" y="5023186"/>
                <a:ext cx="1612790" cy="1692043"/>
              </a:xfrm>
              <a:prstGeom prst="rect">
                <a:avLst/>
              </a:prstGeom>
            </p:spPr>
          </p:pic>
          <p:pic>
            <p:nvPicPr>
              <p:cNvPr id="8" name="图片 7"/>
              <p:cNvPicPr>
                <a:picLocks noChangeAspect="1"/>
              </p:cNvPicPr>
              <p:nvPr/>
            </p:nvPicPr>
            <p:blipFill>
              <a:blip r:embed="rId5" cstate="screen"/>
              <a:stretch>
                <a:fillRect/>
              </a:stretch>
            </p:blipFill>
            <p:spPr>
              <a:xfrm>
                <a:off x="9734069" y="5097358"/>
                <a:ext cx="2286481" cy="1528132"/>
              </a:xfrm>
              <a:prstGeom prst="rect">
                <a:avLst/>
              </a:prstGeom>
            </p:spPr>
          </p:pic>
        </p:grpSp>
      </p:grpSp>
      <p:sp>
        <p:nvSpPr>
          <p:cNvPr id="12" name="矩形 11"/>
          <p:cNvSpPr/>
          <p:nvPr/>
        </p:nvSpPr>
        <p:spPr>
          <a:xfrm>
            <a:off x="825500" y="2344858"/>
            <a:ext cx="3686813" cy="553968"/>
          </a:xfrm>
          <a:prstGeom prst="rect">
            <a:avLst/>
          </a:prstGeom>
        </p:spPr>
        <p:txBody>
          <a:bodyPr wrap="square" lIns="91412" tIns="45705" rIns="91412" bIns="45705">
            <a:spAutoFit/>
          </a:bodyPr>
          <a:lstStyle/>
          <a:p>
            <a:pPr algn="r">
              <a:lnSpc>
                <a:spcPct val="125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请在此处添加具体内容，文字尽量言简意赅，简单描述即可，不必过于繁琐，注意版面美观度。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887743" y="2065062"/>
            <a:ext cx="2008495" cy="338524"/>
          </a:xfrm>
          <a:prstGeom prst="rect">
            <a:avLst/>
          </a:prstGeom>
        </p:spPr>
        <p:txBody>
          <a:bodyPr wrap="square" lIns="91412" tIns="45705" rIns="91412" bIns="45705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单击添加标题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78593" y="4204519"/>
            <a:ext cx="3477447" cy="549031"/>
          </a:xfrm>
          <a:prstGeom prst="rect">
            <a:avLst/>
          </a:prstGeom>
        </p:spPr>
        <p:txBody>
          <a:bodyPr wrap="square" lIns="91412" tIns="45705" rIns="91412" bIns="45705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请在此处添加具体内容，文字尽量言简意赅，简单描述即可，不必过于繁琐，注意版面美观度。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379460" y="3924722"/>
            <a:ext cx="2008495" cy="338524"/>
          </a:xfrm>
          <a:prstGeom prst="rect">
            <a:avLst/>
          </a:prstGeom>
        </p:spPr>
        <p:txBody>
          <a:bodyPr wrap="square" lIns="91412" tIns="45705" rIns="91412" bIns="45705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单击添加标题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7313475" y="1699415"/>
            <a:ext cx="3626265" cy="553968"/>
          </a:xfrm>
          <a:prstGeom prst="rect">
            <a:avLst/>
          </a:prstGeom>
        </p:spPr>
        <p:txBody>
          <a:bodyPr wrap="square" lIns="91412" tIns="45705" rIns="91412" bIns="45705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请在此处添加具体内容，文字尽量言简意赅，简单描述即可，不必过于繁琐，注意版面美观度。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7313475" y="1419619"/>
            <a:ext cx="2008495" cy="338524"/>
          </a:xfrm>
          <a:prstGeom prst="rect">
            <a:avLst/>
          </a:prstGeom>
        </p:spPr>
        <p:txBody>
          <a:bodyPr wrap="square" lIns="91412" tIns="45705" rIns="91412" bIns="45705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单击添加标题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850737" y="5382722"/>
            <a:ext cx="3623401" cy="553968"/>
          </a:xfrm>
          <a:prstGeom prst="rect">
            <a:avLst/>
          </a:prstGeom>
        </p:spPr>
        <p:txBody>
          <a:bodyPr wrap="square" lIns="91412" tIns="45705" rIns="91412" bIns="45705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请在此处添加具体内容，文字尽量言简意赅，简单描述即可，不必过于繁琐，注意版面美观度。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850737" y="5102926"/>
            <a:ext cx="2008495" cy="338524"/>
          </a:xfrm>
          <a:prstGeom prst="rect">
            <a:avLst/>
          </a:prstGeom>
        </p:spPr>
        <p:txBody>
          <a:bodyPr wrap="square" lIns="91412" tIns="45705" rIns="91412" bIns="45705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单击添加标题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3803088" y="4180007"/>
            <a:ext cx="1838392" cy="1838960"/>
          </a:xfrm>
          <a:prstGeom prst="ellipse">
            <a:avLst/>
          </a:prstGeom>
          <a:solidFill>
            <a:srgbClr val="19C5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12" tIns="45705" rIns="91412" bIns="45705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2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5623733" y="3876041"/>
            <a:ext cx="989065" cy="989371"/>
          </a:xfrm>
          <a:prstGeom prst="ellipse">
            <a:avLst/>
          </a:prstGeom>
          <a:solidFill>
            <a:srgbClr val="D5BB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12" tIns="45705" rIns="91412" bIns="45705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2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6536694" y="2309335"/>
            <a:ext cx="2342836" cy="2343560"/>
          </a:xfrm>
          <a:prstGeom prst="ellipse">
            <a:avLst/>
          </a:prstGeom>
          <a:solidFill>
            <a:srgbClr val="19C5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12" tIns="45705" rIns="91412" bIns="45705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2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4647020" y="2941639"/>
            <a:ext cx="1206169" cy="1206540"/>
          </a:xfrm>
          <a:prstGeom prst="ellipse">
            <a:avLst/>
          </a:prstGeom>
          <a:solidFill>
            <a:srgbClr val="19C5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12" tIns="45705" rIns="91412" bIns="45705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2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6017982" y="2249729"/>
            <a:ext cx="518713" cy="518873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12" tIns="45705" rIns="91412" bIns="45705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2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5915627" y="3012660"/>
            <a:ext cx="386140" cy="386259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12" tIns="45705" rIns="91412" bIns="45705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2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6710725" y="4575929"/>
            <a:ext cx="386140" cy="386259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12" tIns="45705" rIns="91412" bIns="45705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2400">
              <a:solidFill>
                <a:prstClr val="black"/>
              </a:solidFill>
              <a:cs typeface="+mn-ea"/>
              <a:sym typeface="+mn-lt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5026297" y="3315979"/>
            <a:ext cx="514179" cy="457860"/>
            <a:chOff x="6699251" y="2735263"/>
            <a:chExt cx="404812" cy="360362"/>
          </a:xfrm>
          <a:solidFill>
            <a:schemeClr val="bg1"/>
          </a:solidFill>
        </p:grpSpPr>
        <p:sp>
          <p:nvSpPr>
            <p:cNvPr id="28" name="Freeform 27"/>
            <p:cNvSpPr/>
            <p:nvPr/>
          </p:nvSpPr>
          <p:spPr bwMode="auto">
            <a:xfrm>
              <a:off x="6980238" y="2746375"/>
              <a:ext cx="123825" cy="338137"/>
            </a:xfrm>
            <a:custGeom>
              <a:avLst/>
              <a:gdLst>
                <a:gd name="T0" fmla="*/ 9 w 11"/>
                <a:gd name="T1" fmla="*/ 15 h 30"/>
                <a:gd name="T2" fmla="*/ 1 w 11"/>
                <a:gd name="T3" fmla="*/ 1 h 30"/>
                <a:gd name="T4" fmla="*/ 2 w 11"/>
                <a:gd name="T5" fmla="*/ 0 h 30"/>
                <a:gd name="T6" fmla="*/ 11 w 11"/>
                <a:gd name="T7" fmla="*/ 15 h 30"/>
                <a:gd name="T8" fmla="*/ 1 w 11"/>
                <a:gd name="T9" fmla="*/ 30 h 30"/>
                <a:gd name="T10" fmla="*/ 0 w 11"/>
                <a:gd name="T11" fmla="*/ 28 h 30"/>
                <a:gd name="T12" fmla="*/ 9 w 11"/>
                <a:gd name="T13" fmla="*/ 1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30">
                  <a:moveTo>
                    <a:pt x="9" y="15"/>
                  </a:moveTo>
                  <a:cubicBezTo>
                    <a:pt x="9" y="9"/>
                    <a:pt x="6" y="4"/>
                    <a:pt x="1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7" y="2"/>
                    <a:pt x="11" y="8"/>
                    <a:pt x="11" y="15"/>
                  </a:cubicBezTo>
                  <a:cubicBezTo>
                    <a:pt x="11" y="21"/>
                    <a:pt x="7" y="27"/>
                    <a:pt x="1" y="30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5" y="25"/>
                    <a:pt x="9" y="20"/>
                    <a:pt x="9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883" tIns="60941" rIns="121883" bIns="60941" numCol="1" anchor="t" anchorCtr="0" compatLnSpc="1"/>
            <a:lstStyle/>
            <a:p>
              <a:endParaRPr lang="zh-CN" altLang="en-US" sz="24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29" name="Freeform 28"/>
            <p:cNvSpPr/>
            <p:nvPr/>
          </p:nvSpPr>
          <p:spPr bwMode="auto">
            <a:xfrm>
              <a:off x="6946901" y="2768600"/>
              <a:ext cx="101600" cy="282575"/>
            </a:xfrm>
            <a:custGeom>
              <a:avLst/>
              <a:gdLst>
                <a:gd name="T0" fmla="*/ 7 w 9"/>
                <a:gd name="T1" fmla="*/ 13 h 25"/>
                <a:gd name="T2" fmla="*/ 0 w 9"/>
                <a:gd name="T3" fmla="*/ 2 h 25"/>
                <a:gd name="T4" fmla="*/ 1 w 9"/>
                <a:gd name="T5" fmla="*/ 0 h 25"/>
                <a:gd name="T6" fmla="*/ 9 w 9"/>
                <a:gd name="T7" fmla="*/ 13 h 25"/>
                <a:gd name="T8" fmla="*/ 1 w 9"/>
                <a:gd name="T9" fmla="*/ 25 h 25"/>
                <a:gd name="T10" fmla="*/ 0 w 9"/>
                <a:gd name="T11" fmla="*/ 23 h 25"/>
                <a:gd name="T12" fmla="*/ 7 w 9"/>
                <a:gd name="T13" fmla="*/ 1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5">
                  <a:moveTo>
                    <a:pt x="7" y="13"/>
                  </a:moveTo>
                  <a:cubicBezTo>
                    <a:pt x="7" y="8"/>
                    <a:pt x="4" y="4"/>
                    <a:pt x="0" y="2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6" y="2"/>
                    <a:pt x="9" y="7"/>
                    <a:pt x="9" y="13"/>
                  </a:cubicBezTo>
                  <a:cubicBezTo>
                    <a:pt x="9" y="18"/>
                    <a:pt x="6" y="23"/>
                    <a:pt x="1" y="25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4" y="21"/>
                    <a:pt x="7" y="17"/>
                    <a:pt x="7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883" tIns="60941" rIns="121883" bIns="60941" numCol="1" anchor="t" anchorCtr="0" compatLnSpc="1"/>
            <a:lstStyle/>
            <a:p>
              <a:endParaRPr lang="zh-CN" altLang="en-US" sz="24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30" name="Freeform 29"/>
            <p:cNvSpPr/>
            <p:nvPr/>
          </p:nvSpPr>
          <p:spPr bwMode="auto">
            <a:xfrm>
              <a:off x="6789738" y="2735263"/>
              <a:ext cx="123825" cy="360362"/>
            </a:xfrm>
            <a:custGeom>
              <a:avLst/>
              <a:gdLst>
                <a:gd name="T0" fmla="*/ 0 w 78"/>
                <a:gd name="T1" fmla="*/ 64 h 227"/>
                <a:gd name="T2" fmla="*/ 0 w 78"/>
                <a:gd name="T3" fmla="*/ 156 h 227"/>
                <a:gd name="T4" fmla="*/ 49 w 78"/>
                <a:gd name="T5" fmla="*/ 199 h 227"/>
                <a:gd name="T6" fmla="*/ 49 w 78"/>
                <a:gd name="T7" fmla="*/ 114 h 227"/>
                <a:gd name="T8" fmla="*/ 56 w 78"/>
                <a:gd name="T9" fmla="*/ 114 h 227"/>
                <a:gd name="T10" fmla="*/ 56 w 78"/>
                <a:gd name="T11" fmla="*/ 206 h 227"/>
                <a:gd name="T12" fmla="*/ 78 w 78"/>
                <a:gd name="T13" fmla="*/ 227 h 227"/>
                <a:gd name="T14" fmla="*/ 78 w 78"/>
                <a:gd name="T15" fmla="*/ 0 h 227"/>
                <a:gd name="T16" fmla="*/ 0 w 78"/>
                <a:gd name="T17" fmla="*/ 64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227">
                  <a:moveTo>
                    <a:pt x="0" y="64"/>
                  </a:moveTo>
                  <a:lnTo>
                    <a:pt x="0" y="156"/>
                  </a:lnTo>
                  <a:lnTo>
                    <a:pt x="49" y="199"/>
                  </a:lnTo>
                  <a:lnTo>
                    <a:pt x="49" y="114"/>
                  </a:lnTo>
                  <a:lnTo>
                    <a:pt x="56" y="114"/>
                  </a:lnTo>
                  <a:lnTo>
                    <a:pt x="56" y="206"/>
                  </a:lnTo>
                  <a:lnTo>
                    <a:pt x="78" y="227"/>
                  </a:lnTo>
                  <a:lnTo>
                    <a:pt x="78" y="0"/>
                  </a:lnTo>
                  <a:lnTo>
                    <a:pt x="0" y="6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883" tIns="60941" rIns="121883" bIns="60941" numCol="1" anchor="t" anchorCtr="0" compatLnSpc="1"/>
            <a:lstStyle/>
            <a:p>
              <a:endParaRPr lang="zh-CN" altLang="en-US" sz="24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31" name="Freeform 30"/>
            <p:cNvSpPr/>
            <p:nvPr/>
          </p:nvSpPr>
          <p:spPr bwMode="auto">
            <a:xfrm>
              <a:off x="6699251" y="2847975"/>
              <a:ext cx="66675" cy="134937"/>
            </a:xfrm>
            <a:custGeom>
              <a:avLst/>
              <a:gdLst>
                <a:gd name="T0" fmla="*/ 0 w 42"/>
                <a:gd name="T1" fmla="*/ 0 h 85"/>
                <a:gd name="T2" fmla="*/ 0 w 42"/>
                <a:gd name="T3" fmla="*/ 85 h 85"/>
                <a:gd name="T4" fmla="*/ 28 w 42"/>
                <a:gd name="T5" fmla="*/ 85 h 85"/>
                <a:gd name="T6" fmla="*/ 28 w 42"/>
                <a:gd name="T7" fmla="*/ 35 h 85"/>
                <a:gd name="T8" fmla="*/ 35 w 42"/>
                <a:gd name="T9" fmla="*/ 35 h 85"/>
                <a:gd name="T10" fmla="*/ 35 w 42"/>
                <a:gd name="T11" fmla="*/ 85 h 85"/>
                <a:gd name="T12" fmla="*/ 42 w 42"/>
                <a:gd name="T13" fmla="*/ 85 h 85"/>
                <a:gd name="T14" fmla="*/ 42 w 42"/>
                <a:gd name="T15" fmla="*/ 0 h 85"/>
                <a:gd name="T16" fmla="*/ 0 w 42"/>
                <a:gd name="T17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85">
                  <a:moveTo>
                    <a:pt x="0" y="0"/>
                  </a:moveTo>
                  <a:lnTo>
                    <a:pt x="0" y="85"/>
                  </a:lnTo>
                  <a:lnTo>
                    <a:pt x="28" y="85"/>
                  </a:lnTo>
                  <a:lnTo>
                    <a:pt x="28" y="35"/>
                  </a:lnTo>
                  <a:lnTo>
                    <a:pt x="35" y="35"/>
                  </a:lnTo>
                  <a:lnTo>
                    <a:pt x="35" y="85"/>
                  </a:lnTo>
                  <a:lnTo>
                    <a:pt x="42" y="85"/>
                  </a:lnTo>
                  <a:lnTo>
                    <a:pt x="4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883" tIns="60941" rIns="121883" bIns="60941" numCol="1" anchor="t" anchorCtr="0" compatLnSpc="1"/>
            <a:lstStyle/>
            <a:p>
              <a:endParaRPr lang="zh-CN" altLang="en-US" sz="24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2" name="KSO_Shape"/>
          <p:cNvSpPr/>
          <p:nvPr/>
        </p:nvSpPr>
        <p:spPr>
          <a:xfrm>
            <a:off x="7214727" y="3029804"/>
            <a:ext cx="1016271" cy="803097"/>
          </a:xfrm>
          <a:custGeom>
            <a:avLst/>
            <a:gdLst/>
            <a:ahLst/>
            <a:cxnLst/>
            <a:rect l="l" t="t" r="r" b="b"/>
            <a:pathLst>
              <a:path w="936104" h="739561">
                <a:moveTo>
                  <a:pt x="282640" y="667561"/>
                </a:moveTo>
                <a:lnTo>
                  <a:pt x="653465" y="667561"/>
                </a:lnTo>
                <a:lnTo>
                  <a:pt x="684077" y="739561"/>
                </a:lnTo>
                <a:lnTo>
                  <a:pt x="252028" y="739561"/>
                </a:lnTo>
                <a:close/>
                <a:moveTo>
                  <a:pt x="54052" y="52175"/>
                </a:moveTo>
                <a:lnTo>
                  <a:pt x="54052" y="520175"/>
                </a:lnTo>
                <a:lnTo>
                  <a:pt x="882052" y="520175"/>
                </a:lnTo>
                <a:lnTo>
                  <a:pt x="882052" y="52175"/>
                </a:lnTo>
                <a:close/>
                <a:moveTo>
                  <a:pt x="0" y="0"/>
                </a:moveTo>
                <a:lnTo>
                  <a:pt x="936104" y="0"/>
                </a:lnTo>
                <a:lnTo>
                  <a:pt x="936104" y="648000"/>
                </a:lnTo>
                <a:lnTo>
                  <a:pt x="0" y="64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2" tIns="45705" rIns="91412" bIns="323900" anchor="ctr"/>
          <a:lstStyle/>
          <a:p>
            <a:pPr algn="ctr">
              <a:defRPr/>
            </a:pPr>
            <a:endParaRPr lang="zh-CN" altLang="en-US" sz="24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33" name="KSO_Shape"/>
          <p:cNvSpPr/>
          <p:nvPr/>
        </p:nvSpPr>
        <p:spPr bwMode="auto">
          <a:xfrm>
            <a:off x="5912273" y="4180007"/>
            <a:ext cx="405889" cy="376239"/>
          </a:xfrm>
          <a:custGeom>
            <a:avLst/>
            <a:gdLst>
              <a:gd name="T0" fmla="*/ 2147483646 w 5982"/>
              <a:gd name="T1" fmla="*/ 0 h 5544"/>
              <a:gd name="T2" fmla="*/ 2147483646 w 5982"/>
              <a:gd name="T3" fmla="*/ 2147483646 h 5544"/>
              <a:gd name="T4" fmla="*/ 2147483646 w 5982"/>
              <a:gd name="T5" fmla="*/ 2147483646 h 5544"/>
              <a:gd name="T6" fmla="*/ 2147483646 w 5982"/>
              <a:gd name="T7" fmla="*/ 2147483646 h 5544"/>
              <a:gd name="T8" fmla="*/ 2147483646 w 5982"/>
              <a:gd name="T9" fmla="*/ 2147483646 h 5544"/>
              <a:gd name="T10" fmla="*/ 1840863726 w 5982"/>
              <a:gd name="T11" fmla="*/ 2147483646 h 5544"/>
              <a:gd name="T12" fmla="*/ 904306876 w 5982"/>
              <a:gd name="T13" fmla="*/ 2147483646 h 5544"/>
              <a:gd name="T14" fmla="*/ 290651983 w 5982"/>
              <a:gd name="T15" fmla="*/ 2147483646 h 5544"/>
              <a:gd name="T16" fmla="*/ 0 w 5982"/>
              <a:gd name="T17" fmla="*/ 2147483646 h 5544"/>
              <a:gd name="T18" fmla="*/ 2147483646 w 5982"/>
              <a:gd name="T19" fmla="*/ 2147483646 h 5544"/>
              <a:gd name="T20" fmla="*/ 2147483646 w 5982"/>
              <a:gd name="T21" fmla="*/ 2147483646 h 5544"/>
              <a:gd name="T22" fmla="*/ 2147483646 w 5982"/>
              <a:gd name="T23" fmla="*/ 2147483646 h 5544"/>
              <a:gd name="T24" fmla="*/ 2147483646 w 5982"/>
              <a:gd name="T25" fmla="*/ 2147483646 h 5544"/>
              <a:gd name="T26" fmla="*/ 2147483646 w 5982"/>
              <a:gd name="T27" fmla="*/ 2147483646 h 5544"/>
              <a:gd name="T28" fmla="*/ 2147483646 w 5982"/>
              <a:gd name="T29" fmla="*/ 2147483646 h 5544"/>
              <a:gd name="T30" fmla="*/ 2147483646 w 5982"/>
              <a:gd name="T31" fmla="*/ 2147483646 h 5544"/>
              <a:gd name="T32" fmla="*/ 2147483646 w 5982"/>
              <a:gd name="T33" fmla="*/ 2147483646 h 5544"/>
              <a:gd name="T34" fmla="*/ 2147483646 w 5982"/>
              <a:gd name="T35" fmla="*/ 2147483646 h 5544"/>
              <a:gd name="T36" fmla="*/ 2147483646 w 5982"/>
              <a:gd name="T37" fmla="*/ 2147483646 h 5544"/>
              <a:gd name="T38" fmla="*/ 2147483646 w 5982"/>
              <a:gd name="T39" fmla="*/ 2147483646 h 5544"/>
              <a:gd name="T40" fmla="*/ 2147483646 w 5982"/>
              <a:gd name="T41" fmla="*/ 2147483646 h 5544"/>
              <a:gd name="T42" fmla="*/ 2147483646 w 5982"/>
              <a:gd name="T43" fmla="*/ 2147483646 h 5544"/>
              <a:gd name="T44" fmla="*/ 2147483646 w 5982"/>
              <a:gd name="T45" fmla="*/ 2147483646 h 5544"/>
              <a:gd name="T46" fmla="*/ 2147483646 w 5982"/>
              <a:gd name="T47" fmla="*/ 2147483646 h 5544"/>
              <a:gd name="T48" fmla="*/ 2147483646 w 5982"/>
              <a:gd name="T49" fmla="*/ 2147483646 h 5544"/>
              <a:gd name="T50" fmla="*/ 2147483646 w 5982"/>
              <a:gd name="T51" fmla="*/ 2147483646 h 5544"/>
              <a:gd name="T52" fmla="*/ 2147483646 w 5982"/>
              <a:gd name="T53" fmla="*/ 2147483646 h 5544"/>
              <a:gd name="T54" fmla="*/ 2147483646 w 5982"/>
              <a:gd name="T55" fmla="*/ 2147483646 h 5544"/>
              <a:gd name="T56" fmla="*/ 2147483646 w 5982"/>
              <a:gd name="T57" fmla="*/ 2147483646 h 5544"/>
              <a:gd name="T58" fmla="*/ 2147483646 w 5982"/>
              <a:gd name="T59" fmla="*/ 2147483646 h 5544"/>
              <a:gd name="T60" fmla="*/ 2147483646 w 5982"/>
              <a:gd name="T61" fmla="*/ 2147483646 h 5544"/>
              <a:gd name="T62" fmla="*/ 2147483646 w 5982"/>
              <a:gd name="T63" fmla="*/ 2147483646 h 5544"/>
              <a:gd name="T64" fmla="*/ 2147483646 w 5982"/>
              <a:gd name="T65" fmla="*/ 2147483646 h 5544"/>
              <a:gd name="T66" fmla="*/ 2147483646 w 5982"/>
              <a:gd name="T67" fmla="*/ 2147483646 h 5544"/>
              <a:gd name="T68" fmla="*/ 2147483646 w 5982"/>
              <a:gd name="T69" fmla="*/ 2147483646 h 5544"/>
              <a:gd name="T70" fmla="*/ 2147483646 w 5982"/>
              <a:gd name="T71" fmla="*/ 2147483646 h 5544"/>
              <a:gd name="T72" fmla="*/ 2147483646 w 5982"/>
              <a:gd name="T73" fmla="*/ 2147483646 h 5544"/>
              <a:gd name="T74" fmla="*/ 2147483646 w 5982"/>
              <a:gd name="T75" fmla="*/ 2147483646 h 5544"/>
              <a:gd name="T76" fmla="*/ 2147483646 w 5982"/>
              <a:gd name="T77" fmla="*/ 2147483646 h 5544"/>
              <a:gd name="T78" fmla="*/ 2147483646 w 5982"/>
              <a:gd name="T79" fmla="*/ 2147483646 h 5544"/>
              <a:gd name="T80" fmla="*/ 2147483646 w 5982"/>
              <a:gd name="T81" fmla="*/ 2147483646 h 5544"/>
              <a:gd name="T82" fmla="*/ 2147483646 w 5982"/>
              <a:gd name="T83" fmla="*/ 2147483646 h 5544"/>
              <a:gd name="T84" fmla="*/ 2147483646 w 5982"/>
              <a:gd name="T85" fmla="*/ 2147483646 h 5544"/>
              <a:gd name="T86" fmla="*/ 2147483646 w 5982"/>
              <a:gd name="T87" fmla="*/ 2147483646 h 5544"/>
              <a:gd name="T88" fmla="*/ 2147483646 w 5982"/>
              <a:gd name="T89" fmla="*/ 2147483646 h 5544"/>
              <a:gd name="T90" fmla="*/ 2147483646 w 5982"/>
              <a:gd name="T91" fmla="*/ 2147483646 h 5544"/>
              <a:gd name="T92" fmla="*/ 2147483646 w 5982"/>
              <a:gd name="T93" fmla="*/ 2147483646 h 5544"/>
              <a:gd name="T94" fmla="*/ 2147483646 w 5982"/>
              <a:gd name="T95" fmla="*/ 2147483646 h 5544"/>
              <a:gd name="T96" fmla="*/ 2147483646 w 5982"/>
              <a:gd name="T97" fmla="*/ 2147483646 h 5544"/>
              <a:gd name="T98" fmla="*/ 2147483646 w 5982"/>
              <a:gd name="T99" fmla="*/ 2147483646 h 5544"/>
              <a:gd name="T100" fmla="*/ 2147483646 w 5982"/>
              <a:gd name="T101" fmla="*/ 2147483646 h 5544"/>
              <a:gd name="T102" fmla="*/ 2147483646 w 5982"/>
              <a:gd name="T103" fmla="*/ 2147483646 h 5544"/>
              <a:gd name="T104" fmla="*/ 2147483646 w 5982"/>
              <a:gd name="T105" fmla="*/ 2147483646 h 5544"/>
              <a:gd name="T106" fmla="*/ 2147483646 w 5982"/>
              <a:gd name="T107" fmla="*/ 2147483646 h 5544"/>
              <a:gd name="T108" fmla="*/ 2147483646 w 5982"/>
              <a:gd name="T109" fmla="*/ 2147483646 h 5544"/>
              <a:gd name="T110" fmla="*/ 2147483646 w 5982"/>
              <a:gd name="T111" fmla="*/ 2147483646 h 5544"/>
              <a:gd name="T112" fmla="*/ 2147483646 w 5982"/>
              <a:gd name="T113" fmla="*/ 2147483646 h 5544"/>
              <a:gd name="T114" fmla="*/ 2147483646 w 5982"/>
              <a:gd name="T115" fmla="*/ 2147483646 h 5544"/>
              <a:gd name="T116" fmla="*/ 2147483646 w 5982"/>
              <a:gd name="T117" fmla="*/ 2147483646 h 5544"/>
              <a:gd name="T118" fmla="*/ 2147483646 w 5982"/>
              <a:gd name="T119" fmla="*/ 2147483646 h 5544"/>
              <a:gd name="T120" fmla="*/ 2147483646 w 5982"/>
              <a:gd name="T121" fmla="*/ 2147483646 h 5544"/>
              <a:gd name="T122" fmla="*/ 2147483646 w 5982"/>
              <a:gd name="T123" fmla="*/ 2147483646 h 5544"/>
              <a:gd name="T124" fmla="*/ 2147483646 w 5982"/>
              <a:gd name="T125" fmla="*/ 2147483646 h 5544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5982" h="5544">
                <a:moveTo>
                  <a:pt x="5691" y="1008"/>
                </a:moveTo>
                <a:lnTo>
                  <a:pt x="4765" y="1008"/>
                </a:lnTo>
                <a:lnTo>
                  <a:pt x="4765" y="0"/>
                </a:lnTo>
                <a:lnTo>
                  <a:pt x="1217" y="0"/>
                </a:lnTo>
                <a:lnTo>
                  <a:pt x="1217" y="1008"/>
                </a:lnTo>
                <a:lnTo>
                  <a:pt x="291" y="1008"/>
                </a:lnTo>
                <a:lnTo>
                  <a:pt x="275" y="1008"/>
                </a:lnTo>
                <a:lnTo>
                  <a:pt x="261" y="1009"/>
                </a:lnTo>
                <a:lnTo>
                  <a:pt x="246" y="1012"/>
                </a:lnTo>
                <a:lnTo>
                  <a:pt x="232" y="1014"/>
                </a:lnTo>
                <a:lnTo>
                  <a:pt x="217" y="1017"/>
                </a:lnTo>
                <a:lnTo>
                  <a:pt x="204" y="1021"/>
                </a:lnTo>
                <a:lnTo>
                  <a:pt x="190" y="1026"/>
                </a:lnTo>
                <a:lnTo>
                  <a:pt x="177" y="1031"/>
                </a:lnTo>
                <a:lnTo>
                  <a:pt x="164" y="1037"/>
                </a:lnTo>
                <a:lnTo>
                  <a:pt x="151" y="1043"/>
                </a:lnTo>
                <a:lnTo>
                  <a:pt x="139" y="1051"/>
                </a:lnTo>
                <a:lnTo>
                  <a:pt x="128" y="1057"/>
                </a:lnTo>
                <a:lnTo>
                  <a:pt x="116" y="1066"/>
                </a:lnTo>
                <a:lnTo>
                  <a:pt x="106" y="1074"/>
                </a:lnTo>
                <a:lnTo>
                  <a:pt x="84" y="1093"/>
                </a:lnTo>
                <a:lnTo>
                  <a:pt x="65" y="1114"/>
                </a:lnTo>
                <a:lnTo>
                  <a:pt x="57" y="1125"/>
                </a:lnTo>
                <a:lnTo>
                  <a:pt x="49" y="1137"/>
                </a:lnTo>
                <a:lnTo>
                  <a:pt x="41" y="1148"/>
                </a:lnTo>
                <a:lnTo>
                  <a:pt x="34" y="1160"/>
                </a:lnTo>
                <a:lnTo>
                  <a:pt x="28" y="1173"/>
                </a:lnTo>
                <a:lnTo>
                  <a:pt x="22" y="1186"/>
                </a:lnTo>
                <a:lnTo>
                  <a:pt x="16" y="1199"/>
                </a:lnTo>
                <a:lnTo>
                  <a:pt x="12" y="1212"/>
                </a:lnTo>
                <a:lnTo>
                  <a:pt x="9" y="1227"/>
                </a:lnTo>
                <a:lnTo>
                  <a:pt x="5" y="1240"/>
                </a:lnTo>
                <a:lnTo>
                  <a:pt x="3" y="1255"/>
                </a:lnTo>
                <a:lnTo>
                  <a:pt x="1" y="1269"/>
                </a:lnTo>
                <a:lnTo>
                  <a:pt x="0" y="1284"/>
                </a:lnTo>
                <a:lnTo>
                  <a:pt x="0" y="1299"/>
                </a:lnTo>
                <a:lnTo>
                  <a:pt x="0" y="3772"/>
                </a:lnTo>
                <a:lnTo>
                  <a:pt x="1217" y="3772"/>
                </a:lnTo>
                <a:lnTo>
                  <a:pt x="1217" y="4194"/>
                </a:lnTo>
                <a:lnTo>
                  <a:pt x="2567" y="5544"/>
                </a:lnTo>
                <a:lnTo>
                  <a:pt x="4765" y="5544"/>
                </a:lnTo>
                <a:lnTo>
                  <a:pt x="4765" y="3787"/>
                </a:lnTo>
                <a:lnTo>
                  <a:pt x="5982" y="3787"/>
                </a:lnTo>
                <a:lnTo>
                  <a:pt x="5982" y="1299"/>
                </a:lnTo>
                <a:lnTo>
                  <a:pt x="5982" y="1284"/>
                </a:lnTo>
                <a:lnTo>
                  <a:pt x="5981" y="1269"/>
                </a:lnTo>
                <a:lnTo>
                  <a:pt x="5979" y="1255"/>
                </a:lnTo>
                <a:lnTo>
                  <a:pt x="5976" y="1240"/>
                </a:lnTo>
                <a:lnTo>
                  <a:pt x="5973" y="1227"/>
                </a:lnTo>
                <a:lnTo>
                  <a:pt x="5969" y="1212"/>
                </a:lnTo>
                <a:lnTo>
                  <a:pt x="5964" y="1199"/>
                </a:lnTo>
                <a:lnTo>
                  <a:pt x="5959" y="1186"/>
                </a:lnTo>
                <a:lnTo>
                  <a:pt x="5953" y="1173"/>
                </a:lnTo>
                <a:lnTo>
                  <a:pt x="5946" y="1160"/>
                </a:lnTo>
                <a:lnTo>
                  <a:pt x="5940" y="1148"/>
                </a:lnTo>
                <a:lnTo>
                  <a:pt x="5932" y="1137"/>
                </a:lnTo>
                <a:lnTo>
                  <a:pt x="5924" y="1125"/>
                </a:lnTo>
                <a:lnTo>
                  <a:pt x="5915" y="1114"/>
                </a:lnTo>
                <a:lnTo>
                  <a:pt x="5896" y="1093"/>
                </a:lnTo>
                <a:lnTo>
                  <a:pt x="5876" y="1074"/>
                </a:lnTo>
                <a:lnTo>
                  <a:pt x="5865" y="1066"/>
                </a:lnTo>
                <a:lnTo>
                  <a:pt x="5854" y="1057"/>
                </a:lnTo>
                <a:lnTo>
                  <a:pt x="5841" y="1051"/>
                </a:lnTo>
                <a:lnTo>
                  <a:pt x="5829" y="1043"/>
                </a:lnTo>
                <a:lnTo>
                  <a:pt x="5817" y="1037"/>
                </a:lnTo>
                <a:lnTo>
                  <a:pt x="5804" y="1031"/>
                </a:lnTo>
                <a:lnTo>
                  <a:pt x="5791" y="1026"/>
                </a:lnTo>
                <a:lnTo>
                  <a:pt x="5777" y="1021"/>
                </a:lnTo>
                <a:lnTo>
                  <a:pt x="5763" y="1017"/>
                </a:lnTo>
                <a:lnTo>
                  <a:pt x="5749" y="1014"/>
                </a:lnTo>
                <a:lnTo>
                  <a:pt x="5735" y="1012"/>
                </a:lnTo>
                <a:lnTo>
                  <a:pt x="5720" y="1009"/>
                </a:lnTo>
                <a:lnTo>
                  <a:pt x="5705" y="1008"/>
                </a:lnTo>
                <a:lnTo>
                  <a:pt x="5691" y="1008"/>
                </a:lnTo>
                <a:close/>
                <a:moveTo>
                  <a:pt x="1559" y="342"/>
                </a:moveTo>
                <a:lnTo>
                  <a:pt x="4423" y="342"/>
                </a:lnTo>
                <a:lnTo>
                  <a:pt x="4423" y="1008"/>
                </a:lnTo>
                <a:lnTo>
                  <a:pt x="1559" y="1008"/>
                </a:lnTo>
                <a:lnTo>
                  <a:pt x="1559" y="342"/>
                </a:lnTo>
                <a:close/>
                <a:moveTo>
                  <a:pt x="5104" y="3310"/>
                </a:moveTo>
                <a:lnTo>
                  <a:pt x="4765" y="3310"/>
                </a:lnTo>
                <a:lnTo>
                  <a:pt x="4765" y="2632"/>
                </a:lnTo>
                <a:lnTo>
                  <a:pt x="4423" y="2632"/>
                </a:lnTo>
                <a:lnTo>
                  <a:pt x="4423" y="5202"/>
                </a:lnTo>
                <a:lnTo>
                  <a:pt x="3016" y="5202"/>
                </a:lnTo>
                <a:lnTo>
                  <a:pt x="2992" y="5201"/>
                </a:lnTo>
                <a:lnTo>
                  <a:pt x="2970" y="5198"/>
                </a:lnTo>
                <a:lnTo>
                  <a:pt x="2949" y="5194"/>
                </a:lnTo>
                <a:lnTo>
                  <a:pt x="2929" y="5188"/>
                </a:lnTo>
                <a:lnTo>
                  <a:pt x="2910" y="5181"/>
                </a:lnTo>
                <a:lnTo>
                  <a:pt x="2892" y="5172"/>
                </a:lnTo>
                <a:lnTo>
                  <a:pt x="2874" y="5162"/>
                </a:lnTo>
                <a:lnTo>
                  <a:pt x="2859" y="5150"/>
                </a:lnTo>
                <a:lnTo>
                  <a:pt x="2843" y="5136"/>
                </a:lnTo>
                <a:lnTo>
                  <a:pt x="2829" y="5123"/>
                </a:lnTo>
                <a:lnTo>
                  <a:pt x="2815" y="5107"/>
                </a:lnTo>
                <a:lnTo>
                  <a:pt x="2803" y="5090"/>
                </a:lnTo>
                <a:lnTo>
                  <a:pt x="2791" y="5073"/>
                </a:lnTo>
                <a:lnTo>
                  <a:pt x="2779" y="5054"/>
                </a:lnTo>
                <a:lnTo>
                  <a:pt x="2769" y="5034"/>
                </a:lnTo>
                <a:lnTo>
                  <a:pt x="2759" y="5012"/>
                </a:lnTo>
                <a:lnTo>
                  <a:pt x="2752" y="4991"/>
                </a:lnTo>
                <a:lnTo>
                  <a:pt x="2743" y="4969"/>
                </a:lnTo>
                <a:lnTo>
                  <a:pt x="2736" y="4945"/>
                </a:lnTo>
                <a:lnTo>
                  <a:pt x="2729" y="4922"/>
                </a:lnTo>
                <a:lnTo>
                  <a:pt x="2723" y="4896"/>
                </a:lnTo>
                <a:lnTo>
                  <a:pt x="2718" y="4872"/>
                </a:lnTo>
                <a:lnTo>
                  <a:pt x="2709" y="4819"/>
                </a:lnTo>
                <a:lnTo>
                  <a:pt x="2701" y="4766"/>
                </a:lnTo>
                <a:lnTo>
                  <a:pt x="2697" y="4710"/>
                </a:lnTo>
                <a:lnTo>
                  <a:pt x="2695" y="4654"/>
                </a:lnTo>
                <a:lnTo>
                  <a:pt x="2694" y="4598"/>
                </a:lnTo>
                <a:lnTo>
                  <a:pt x="2694" y="4542"/>
                </a:lnTo>
                <a:lnTo>
                  <a:pt x="2695" y="4485"/>
                </a:lnTo>
                <a:lnTo>
                  <a:pt x="2698" y="4430"/>
                </a:lnTo>
                <a:lnTo>
                  <a:pt x="2701" y="4377"/>
                </a:lnTo>
                <a:lnTo>
                  <a:pt x="2706" y="4324"/>
                </a:lnTo>
                <a:lnTo>
                  <a:pt x="2710" y="4274"/>
                </a:lnTo>
                <a:lnTo>
                  <a:pt x="2721" y="4183"/>
                </a:lnTo>
                <a:lnTo>
                  <a:pt x="2733" y="4106"/>
                </a:lnTo>
                <a:lnTo>
                  <a:pt x="2743" y="4047"/>
                </a:lnTo>
                <a:lnTo>
                  <a:pt x="2752" y="3994"/>
                </a:lnTo>
                <a:lnTo>
                  <a:pt x="2701" y="4005"/>
                </a:lnTo>
                <a:lnTo>
                  <a:pt x="2643" y="4018"/>
                </a:lnTo>
                <a:lnTo>
                  <a:pt x="2567" y="4031"/>
                </a:lnTo>
                <a:lnTo>
                  <a:pt x="2478" y="4044"/>
                </a:lnTo>
                <a:lnTo>
                  <a:pt x="2429" y="4051"/>
                </a:lnTo>
                <a:lnTo>
                  <a:pt x="2379" y="4057"/>
                </a:lnTo>
                <a:lnTo>
                  <a:pt x="2325" y="4061"/>
                </a:lnTo>
                <a:lnTo>
                  <a:pt x="2272" y="4065"/>
                </a:lnTo>
                <a:lnTo>
                  <a:pt x="2217" y="4069"/>
                </a:lnTo>
                <a:lnTo>
                  <a:pt x="2161" y="4070"/>
                </a:lnTo>
                <a:lnTo>
                  <a:pt x="2106" y="4070"/>
                </a:lnTo>
                <a:lnTo>
                  <a:pt x="2051" y="4068"/>
                </a:lnTo>
                <a:lnTo>
                  <a:pt x="1996" y="4064"/>
                </a:lnTo>
                <a:lnTo>
                  <a:pt x="1943" y="4058"/>
                </a:lnTo>
                <a:lnTo>
                  <a:pt x="1917" y="4054"/>
                </a:lnTo>
                <a:lnTo>
                  <a:pt x="1891" y="4050"/>
                </a:lnTo>
                <a:lnTo>
                  <a:pt x="1867" y="4044"/>
                </a:lnTo>
                <a:lnTo>
                  <a:pt x="1842" y="4039"/>
                </a:lnTo>
                <a:lnTo>
                  <a:pt x="1819" y="4032"/>
                </a:lnTo>
                <a:lnTo>
                  <a:pt x="1796" y="4025"/>
                </a:lnTo>
                <a:lnTo>
                  <a:pt x="1773" y="4016"/>
                </a:lnTo>
                <a:lnTo>
                  <a:pt x="1752" y="4007"/>
                </a:lnTo>
                <a:lnTo>
                  <a:pt x="1731" y="3999"/>
                </a:lnTo>
                <a:lnTo>
                  <a:pt x="1712" y="3987"/>
                </a:lnTo>
                <a:lnTo>
                  <a:pt x="1693" y="3976"/>
                </a:lnTo>
                <a:lnTo>
                  <a:pt x="1675" y="3964"/>
                </a:lnTo>
                <a:lnTo>
                  <a:pt x="1658" y="3952"/>
                </a:lnTo>
                <a:lnTo>
                  <a:pt x="1643" y="3937"/>
                </a:lnTo>
                <a:lnTo>
                  <a:pt x="1628" y="3923"/>
                </a:lnTo>
                <a:lnTo>
                  <a:pt x="1615" y="3906"/>
                </a:lnTo>
                <a:lnTo>
                  <a:pt x="1603" y="3889"/>
                </a:lnTo>
                <a:lnTo>
                  <a:pt x="1593" y="3871"/>
                </a:lnTo>
                <a:lnTo>
                  <a:pt x="1583" y="3852"/>
                </a:lnTo>
                <a:lnTo>
                  <a:pt x="1575" y="3832"/>
                </a:lnTo>
                <a:lnTo>
                  <a:pt x="1569" y="3811"/>
                </a:lnTo>
                <a:lnTo>
                  <a:pt x="1564" y="3789"/>
                </a:lnTo>
                <a:lnTo>
                  <a:pt x="1561" y="3765"/>
                </a:lnTo>
                <a:lnTo>
                  <a:pt x="1559" y="3741"/>
                </a:lnTo>
                <a:lnTo>
                  <a:pt x="1559" y="2632"/>
                </a:lnTo>
                <a:lnTo>
                  <a:pt x="1217" y="2632"/>
                </a:lnTo>
                <a:lnTo>
                  <a:pt x="1217" y="3296"/>
                </a:lnTo>
                <a:lnTo>
                  <a:pt x="876" y="3296"/>
                </a:lnTo>
                <a:lnTo>
                  <a:pt x="876" y="2141"/>
                </a:lnTo>
                <a:lnTo>
                  <a:pt x="5104" y="2141"/>
                </a:lnTo>
                <a:lnTo>
                  <a:pt x="5104" y="3310"/>
                </a:lnTo>
                <a:close/>
                <a:moveTo>
                  <a:pt x="5350" y="1722"/>
                </a:moveTo>
                <a:lnTo>
                  <a:pt x="5350" y="1722"/>
                </a:lnTo>
                <a:lnTo>
                  <a:pt x="5325" y="1721"/>
                </a:lnTo>
                <a:lnTo>
                  <a:pt x="5303" y="1718"/>
                </a:lnTo>
                <a:lnTo>
                  <a:pt x="5280" y="1712"/>
                </a:lnTo>
                <a:lnTo>
                  <a:pt x="5258" y="1704"/>
                </a:lnTo>
                <a:lnTo>
                  <a:pt x="5238" y="1694"/>
                </a:lnTo>
                <a:lnTo>
                  <a:pt x="5219" y="1682"/>
                </a:lnTo>
                <a:lnTo>
                  <a:pt x="5201" y="1669"/>
                </a:lnTo>
                <a:lnTo>
                  <a:pt x="5184" y="1654"/>
                </a:lnTo>
                <a:lnTo>
                  <a:pt x="5169" y="1637"/>
                </a:lnTo>
                <a:lnTo>
                  <a:pt x="5155" y="1619"/>
                </a:lnTo>
                <a:lnTo>
                  <a:pt x="5144" y="1601"/>
                </a:lnTo>
                <a:lnTo>
                  <a:pt x="5134" y="1579"/>
                </a:lnTo>
                <a:lnTo>
                  <a:pt x="5126" y="1558"/>
                </a:lnTo>
                <a:lnTo>
                  <a:pt x="5121" y="1536"/>
                </a:lnTo>
                <a:lnTo>
                  <a:pt x="5117" y="1512"/>
                </a:lnTo>
                <a:lnTo>
                  <a:pt x="5116" y="1489"/>
                </a:lnTo>
                <a:lnTo>
                  <a:pt x="5117" y="1466"/>
                </a:lnTo>
                <a:lnTo>
                  <a:pt x="5121" y="1442"/>
                </a:lnTo>
                <a:lnTo>
                  <a:pt x="5126" y="1420"/>
                </a:lnTo>
                <a:lnTo>
                  <a:pt x="5134" y="1399"/>
                </a:lnTo>
                <a:lnTo>
                  <a:pt x="5144" y="1379"/>
                </a:lnTo>
                <a:lnTo>
                  <a:pt x="5155" y="1359"/>
                </a:lnTo>
                <a:lnTo>
                  <a:pt x="5169" y="1341"/>
                </a:lnTo>
                <a:lnTo>
                  <a:pt x="5184" y="1324"/>
                </a:lnTo>
                <a:lnTo>
                  <a:pt x="5201" y="1309"/>
                </a:lnTo>
                <a:lnTo>
                  <a:pt x="5219" y="1296"/>
                </a:lnTo>
                <a:lnTo>
                  <a:pt x="5238" y="1284"/>
                </a:lnTo>
                <a:lnTo>
                  <a:pt x="5258" y="1275"/>
                </a:lnTo>
                <a:lnTo>
                  <a:pt x="5280" y="1267"/>
                </a:lnTo>
                <a:lnTo>
                  <a:pt x="5303" y="1261"/>
                </a:lnTo>
                <a:lnTo>
                  <a:pt x="5325" y="1257"/>
                </a:lnTo>
                <a:lnTo>
                  <a:pt x="5350" y="1256"/>
                </a:lnTo>
                <a:lnTo>
                  <a:pt x="5373" y="1257"/>
                </a:lnTo>
                <a:lnTo>
                  <a:pt x="5396" y="1261"/>
                </a:lnTo>
                <a:lnTo>
                  <a:pt x="5419" y="1267"/>
                </a:lnTo>
                <a:lnTo>
                  <a:pt x="5440" y="1275"/>
                </a:lnTo>
                <a:lnTo>
                  <a:pt x="5460" y="1284"/>
                </a:lnTo>
                <a:lnTo>
                  <a:pt x="5479" y="1296"/>
                </a:lnTo>
                <a:lnTo>
                  <a:pt x="5497" y="1309"/>
                </a:lnTo>
                <a:lnTo>
                  <a:pt x="5513" y="1324"/>
                </a:lnTo>
                <a:lnTo>
                  <a:pt x="5529" y="1341"/>
                </a:lnTo>
                <a:lnTo>
                  <a:pt x="5542" y="1359"/>
                </a:lnTo>
                <a:lnTo>
                  <a:pt x="5554" y="1379"/>
                </a:lnTo>
                <a:lnTo>
                  <a:pt x="5564" y="1399"/>
                </a:lnTo>
                <a:lnTo>
                  <a:pt x="5571" y="1420"/>
                </a:lnTo>
                <a:lnTo>
                  <a:pt x="5577" y="1442"/>
                </a:lnTo>
                <a:lnTo>
                  <a:pt x="5580" y="1466"/>
                </a:lnTo>
                <a:lnTo>
                  <a:pt x="5582" y="1489"/>
                </a:lnTo>
                <a:lnTo>
                  <a:pt x="5580" y="1512"/>
                </a:lnTo>
                <a:lnTo>
                  <a:pt x="5577" y="1536"/>
                </a:lnTo>
                <a:lnTo>
                  <a:pt x="5571" y="1558"/>
                </a:lnTo>
                <a:lnTo>
                  <a:pt x="5564" y="1579"/>
                </a:lnTo>
                <a:lnTo>
                  <a:pt x="5554" y="1601"/>
                </a:lnTo>
                <a:lnTo>
                  <a:pt x="5542" y="1619"/>
                </a:lnTo>
                <a:lnTo>
                  <a:pt x="5529" y="1637"/>
                </a:lnTo>
                <a:lnTo>
                  <a:pt x="5513" y="1654"/>
                </a:lnTo>
                <a:lnTo>
                  <a:pt x="5497" y="1669"/>
                </a:lnTo>
                <a:lnTo>
                  <a:pt x="5479" y="1682"/>
                </a:lnTo>
                <a:lnTo>
                  <a:pt x="5460" y="1694"/>
                </a:lnTo>
                <a:lnTo>
                  <a:pt x="5440" y="1704"/>
                </a:lnTo>
                <a:lnTo>
                  <a:pt x="5419" y="1712"/>
                </a:lnTo>
                <a:lnTo>
                  <a:pt x="5396" y="1718"/>
                </a:lnTo>
                <a:lnTo>
                  <a:pt x="5373" y="1721"/>
                </a:lnTo>
                <a:lnTo>
                  <a:pt x="5350" y="1722"/>
                </a:lnTo>
                <a:close/>
                <a:moveTo>
                  <a:pt x="4016" y="2679"/>
                </a:moveTo>
                <a:lnTo>
                  <a:pt x="2045" y="2679"/>
                </a:lnTo>
                <a:lnTo>
                  <a:pt x="2045" y="3023"/>
                </a:lnTo>
                <a:lnTo>
                  <a:pt x="4016" y="3023"/>
                </a:lnTo>
                <a:lnTo>
                  <a:pt x="4016" y="2679"/>
                </a:lnTo>
                <a:close/>
                <a:moveTo>
                  <a:pt x="2045" y="3695"/>
                </a:moveTo>
                <a:lnTo>
                  <a:pt x="4016" y="3695"/>
                </a:lnTo>
                <a:lnTo>
                  <a:pt x="4016" y="3352"/>
                </a:lnTo>
                <a:lnTo>
                  <a:pt x="2045" y="3352"/>
                </a:lnTo>
                <a:lnTo>
                  <a:pt x="2045" y="369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91412" tIns="45705" rIns="91412" bIns="45705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24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4" name="KSO_Shape"/>
          <p:cNvSpPr/>
          <p:nvPr/>
        </p:nvSpPr>
        <p:spPr bwMode="auto">
          <a:xfrm>
            <a:off x="4362893" y="4693574"/>
            <a:ext cx="753927" cy="747876"/>
          </a:xfrm>
          <a:custGeom>
            <a:avLst/>
            <a:gdLst>
              <a:gd name="T0" fmla="*/ 0 w 1438275"/>
              <a:gd name="T1" fmla="*/ 2252360 h 1425575"/>
              <a:gd name="T2" fmla="*/ 365180 w 1438275"/>
              <a:gd name="T3" fmla="*/ 2252360 h 1425575"/>
              <a:gd name="T4" fmla="*/ 365180 w 1438275"/>
              <a:gd name="T5" fmla="*/ 2946274 h 1425575"/>
              <a:gd name="T6" fmla="*/ 2979731 w 1438275"/>
              <a:gd name="T7" fmla="*/ 2946274 h 1425575"/>
              <a:gd name="T8" fmla="*/ 2979731 w 1438275"/>
              <a:gd name="T9" fmla="*/ 2252360 h 1425575"/>
              <a:gd name="T10" fmla="*/ 3341959 w 1438275"/>
              <a:gd name="T11" fmla="*/ 2252360 h 1425575"/>
              <a:gd name="T12" fmla="*/ 3341959 w 1438275"/>
              <a:gd name="T13" fmla="*/ 3315771 h 1425575"/>
              <a:gd name="T14" fmla="*/ 0 w 1438275"/>
              <a:gd name="T15" fmla="*/ 3315771 h 1425575"/>
              <a:gd name="T16" fmla="*/ 1209893 w 1438275"/>
              <a:gd name="T17" fmla="*/ 0 h 1425575"/>
              <a:gd name="T18" fmla="*/ 2154199 w 1438275"/>
              <a:gd name="T19" fmla="*/ 0 h 1425575"/>
              <a:gd name="T20" fmla="*/ 2154199 w 1438275"/>
              <a:gd name="T21" fmla="*/ 1183932 h 1425575"/>
              <a:gd name="T22" fmla="*/ 2725946 w 1438275"/>
              <a:gd name="T23" fmla="*/ 1183932 h 1425575"/>
              <a:gd name="T24" fmla="*/ 1682783 w 1438275"/>
              <a:gd name="T25" fmla="*/ 2632679 h 1425575"/>
              <a:gd name="T26" fmla="*/ 1681307 w 1438275"/>
              <a:gd name="T27" fmla="*/ 2632679 h 1425575"/>
              <a:gd name="T28" fmla="*/ 638144 w 1438275"/>
              <a:gd name="T29" fmla="*/ 1183932 h 1425575"/>
              <a:gd name="T30" fmla="*/ 1209893 w 1438275"/>
              <a:gd name="T31" fmla="*/ 1183932 h 1425575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1438275" h="1425575">
                <a:moveTo>
                  <a:pt x="0" y="968375"/>
                </a:moveTo>
                <a:lnTo>
                  <a:pt x="157162" y="968375"/>
                </a:lnTo>
                <a:lnTo>
                  <a:pt x="157162" y="1266715"/>
                </a:lnTo>
                <a:lnTo>
                  <a:pt x="1282383" y="1266715"/>
                </a:lnTo>
                <a:lnTo>
                  <a:pt x="1282383" y="968375"/>
                </a:lnTo>
                <a:lnTo>
                  <a:pt x="1438275" y="968375"/>
                </a:lnTo>
                <a:lnTo>
                  <a:pt x="1438275" y="1425575"/>
                </a:lnTo>
                <a:lnTo>
                  <a:pt x="0" y="1425575"/>
                </a:lnTo>
                <a:lnTo>
                  <a:pt x="0" y="968375"/>
                </a:lnTo>
                <a:close/>
                <a:moveTo>
                  <a:pt x="520700" y="0"/>
                </a:moveTo>
                <a:lnTo>
                  <a:pt x="927100" y="0"/>
                </a:lnTo>
                <a:lnTo>
                  <a:pt x="927100" y="509017"/>
                </a:lnTo>
                <a:lnTo>
                  <a:pt x="1173162" y="509017"/>
                </a:lnTo>
                <a:lnTo>
                  <a:pt x="724217" y="1131888"/>
                </a:lnTo>
                <a:lnTo>
                  <a:pt x="723582" y="1131888"/>
                </a:lnTo>
                <a:lnTo>
                  <a:pt x="274637" y="509017"/>
                </a:lnTo>
                <a:lnTo>
                  <a:pt x="520700" y="509017"/>
                </a:lnTo>
                <a:lnTo>
                  <a:pt x="52070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91412" tIns="45705" rIns="91412" bIns="45705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2400">
              <a:solidFill>
                <a:srgbClr val="FFFFFF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 advClick="0" advTm="0">
        <p14:shred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53" presetClass="entr" presetSubtype="52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53" presetClass="entr" presetSubtype="52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53" presetClass="entr" presetSubtype="52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53" presetClass="entr" presetSubtype="52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53" presetClass="entr" presetSubtype="52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1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25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41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25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41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25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1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25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41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25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41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25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41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25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41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25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TextBox 2"/>
          <p:cNvSpPr txBox="1"/>
          <p:nvPr/>
        </p:nvSpPr>
        <p:spPr>
          <a:xfrm>
            <a:off x="4656667" y="2374876"/>
            <a:ext cx="2878667" cy="74898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4265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Part four</a:t>
            </a:r>
            <a:endParaRPr lang="zh-CN" altLang="en-US" sz="4265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875314" y="3328789"/>
            <a:ext cx="4295964" cy="58477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明年工作计划</a:t>
            </a:r>
            <a:endParaRPr lang="zh-CN" altLang="en-US" sz="3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3875314" y="2749369"/>
            <a:ext cx="4295964" cy="871810"/>
            <a:chOff x="2906485" y="2062002"/>
            <a:chExt cx="3221972" cy="653861"/>
          </a:xfrm>
        </p:grpSpPr>
        <p:cxnSp>
          <p:nvCxnSpPr>
            <p:cNvPr id="15" name="肘形连接符 6"/>
            <p:cNvCxnSpPr>
              <a:stCxn id="12" idx="3"/>
              <a:endCxn id="13" idx="3"/>
            </p:cNvCxnSpPr>
            <p:nvPr/>
          </p:nvCxnSpPr>
          <p:spPr>
            <a:xfrm>
              <a:off x="5651499" y="2062004"/>
              <a:ext cx="476958" cy="653859"/>
            </a:xfrm>
            <a:prstGeom prst="bentConnector3">
              <a:avLst>
                <a:gd name="adj1" fmla="val 135947"/>
              </a:avLst>
            </a:prstGeom>
            <a:ln w="38100">
              <a:solidFill>
                <a:srgbClr val="19C5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肘形连接符 7"/>
            <p:cNvCxnSpPr>
              <a:stCxn id="12" idx="1"/>
              <a:endCxn id="13" idx="1"/>
            </p:cNvCxnSpPr>
            <p:nvPr/>
          </p:nvCxnSpPr>
          <p:spPr>
            <a:xfrm rot="10800000" flipV="1">
              <a:off x="2906485" y="2062002"/>
              <a:ext cx="586014" cy="653859"/>
            </a:xfrm>
            <a:prstGeom prst="bentConnector3">
              <a:avLst>
                <a:gd name="adj1" fmla="val 129257"/>
              </a:avLst>
            </a:prstGeom>
            <a:ln w="38100">
              <a:solidFill>
                <a:srgbClr val="19C5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7" name="直接连接符 16"/>
          <p:cNvCxnSpPr/>
          <p:nvPr/>
        </p:nvCxnSpPr>
        <p:spPr>
          <a:xfrm rot="960000" flipH="1">
            <a:off x="3558693" y="3814930"/>
            <a:ext cx="1053892" cy="1053892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H="1">
            <a:off x="2693439" y="3995056"/>
            <a:ext cx="2552199" cy="1414704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H="1">
            <a:off x="7388774" y="1213521"/>
            <a:ext cx="2233591" cy="123810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H="1">
            <a:off x="7896201" y="2037813"/>
            <a:ext cx="893679" cy="495377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燕尾形 12"/>
          <p:cNvSpPr/>
          <p:nvPr/>
        </p:nvSpPr>
        <p:spPr>
          <a:xfrm rot="5400000">
            <a:off x="5885978" y="5394218"/>
            <a:ext cx="420047" cy="690077"/>
          </a:xfrm>
          <a:prstGeom prst="chevron">
            <a:avLst>
              <a:gd name="adj" fmla="val 92744"/>
            </a:avLst>
          </a:prstGeom>
          <a:solidFill>
            <a:schemeClr val="tx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2" name="TextBox 39"/>
          <p:cNvSpPr txBox="1"/>
          <p:nvPr/>
        </p:nvSpPr>
        <p:spPr>
          <a:xfrm>
            <a:off x="5405925" y="5109986"/>
            <a:ext cx="1380153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Trust me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341593"/>
            <a:ext cx="3043703" cy="3043703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88774" y="2552260"/>
            <a:ext cx="5715000" cy="5715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flip dir="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60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601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60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60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60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60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21" grpId="0" animBg="1"/>
      <p:bldP spid="2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162050" y="262821"/>
            <a:ext cx="61810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defRPr>
            </a:lvl1pPr>
          </a:lstStyle>
          <a:p>
            <a:r>
              <a:rPr lang="en-US" altLang="zh-CN" dirty="0">
                <a:latin typeface="+mn-lt"/>
                <a:cs typeface="+mn-ea"/>
                <a:sym typeface="+mn-lt"/>
              </a:rPr>
              <a:t>PART FOUR </a:t>
            </a:r>
            <a:r>
              <a:rPr lang="zh-CN" altLang="en-US" dirty="0">
                <a:latin typeface="+mn-lt"/>
                <a:cs typeface="+mn-ea"/>
                <a:sym typeface="+mn-lt"/>
              </a:rPr>
              <a:t>明年工作计划  </a:t>
            </a:r>
            <a:r>
              <a:rPr lang="en-US" altLang="zh-CN" dirty="0">
                <a:latin typeface="+mn-lt"/>
                <a:cs typeface="+mn-ea"/>
                <a:sym typeface="+mn-lt"/>
              </a:rPr>
              <a:t>Working Plan</a:t>
            </a:r>
            <a:endParaRPr lang="en-US" altLang="zh-CN" dirty="0">
              <a:latin typeface="+mn-lt"/>
              <a:cs typeface="+mn-ea"/>
              <a:sym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flipH="1">
            <a:off x="338951" y="262821"/>
            <a:ext cx="823099" cy="630754"/>
          </a:xfrm>
          <a:prstGeom prst="rect">
            <a:avLst/>
          </a:prstGeom>
        </p:spPr>
      </p:pic>
      <p:grpSp>
        <p:nvGrpSpPr>
          <p:cNvPr id="11" name="组合 10"/>
          <p:cNvGrpSpPr/>
          <p:nvPr/>
        </p:nvGrpSpPr>
        <p:grpSpPr>
          <a:xfrm>
            <a:off x="8749825" y="5023186"/>
            <a:ext cx="3911111" cy="2423534"/>
            <a:chOff x="8749825" y="5023186"/>
            <a:chExt cx="3911111" cy="2423534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749825" y="5364180"/>
              <a:ext cx="3911111" cy="2082540"/>
            </a:xfrm>
            <a:prstGeom prst="rect">
              <a:avLst/>
            </a:prstGeom>
          </p:spPr>
        </p:pic>
        <p:grpSp>
          <p:nvGrpSpPr>
            <p:cNvPr id="2" name="组合 1"/>
            <p:cNvGrpSpPr/>
            <p:nvPr/>
          </p:nvGrpSpPr>
          <p:grpSpPr>
            <a:xfrm>
              <a:off x="8927674" y="5023186"/>
              <a:ext cx="3092876" cy="1692043"/>
              <a:chOff x="8927674" y="5023186"/>
              <a:chExt cx="3092876" cy="1692043"/>
            </a:xfrm>
          </p:grpSpPr>
          <p:pic>
            <p:nvPicPr>
              <p:cNvPr id="10" name="图片 9"/>
              <p:cNvPicPr>
                <a:picLocks noChangeAspect="1"/>
              </p:cNvPicPr>
              <p:nvPr/>
            </p:nvPicPr>
            <p:blipFill>
              <a:blip r:embed="rId4" cstate="screen"/>
              <a:stretch>
                <a:fillRect/>
              </a:stretch>
            </p:blipFill>
            <p:spPr>
              <a:xfrm>
                <a:off x="8927674" y="5023186"/>
                <a:ext cx="1612790" cy="1692043"/>
              </a:xfrm>
              <a:prstGeom prst="rect">
                <a:avLst/>
              </a:prstGeom>
            </p:spPr>
          </p:pic>
          <p:pic>
            <p:nvPicPr>
              <p:cNvPr id="8" name="图片 7"/>
              <p:cNvPicPr>
                <a:picLocks noChangeAspect="1"/>
              </p:cNvPicPr>
              <p:nvPr/>
            </p:nvPicPr>
            <p:blipFill>
              <a:blip r:embed="rId5" cstate="screen"/>
              <a:stretch>
                <a:fillRect/>
              </a:stretch>
            </p:blipFill>
            <p:spPr>
              <a:xfrm>
                <a:off x="9734069" y="5097358"/>
                <a:ext cx="2286481" cy="1528132"/>
              </a:xfrm>
              <a:prstGeom prst="rect">
                <a:avLst/>
              </a:prstGeom>
            </p:spPr>
          </p:pic>
        </p:grpSp>
      </p:grpSp>
      <p:grpSp>
        <p:nvGrpSpPr>
          <p:cNvPr id="36" name="组合 35"/>
          <p:cNvGrpSpPr/>
          <p:nvPr/>
        </p:nvGrpSpPr>
        <p:grpSpPr>
          <a:xfrm>
            <a:off x="6453353" y="1874640"/>
            <a:ext cx="3960000" cy="463971"/>
            <a:chOff x="7222210" y="2185261"/>
            <a:chExt cx="3960000" cy="463971"/>
          </a:xfrm>
        </p:grpSpPr>
        <p:sp>
          <p:nvSpPr>
            <p:cNvPr id="37" name="矩形 36"/>
            <p:cNvSpPr/>
            <p:nvPr/>
          </p:nvSpPr>
          <p:spPr>
            <a:xfrm>
              <a:off x="7222210" y="2185261"/>
              <a:ext cx="2448732" cy="201478"/>
            </a:xfrm>
            <a:prstGeom prst="rect">
              <a:avLst/>
            </a:prstGeom>
            <a:solidFill>
              <a:srgbClr val="D5B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kumimoji="1" lang="zh-CN" altLang="en-US" dirty="0">
                <a:cs typeface="+mn-ea"/>
                <a:sym typeface="+mn-lt"/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7222210" y="2447754"/>
              <a:ext cx="3960000" cy="201478"/>
            </a:xfrm>
            <a:prstGeom prst="rect">
              <a:avLst/>
            </a:prstGeom>
            <a:solidFill>
              <a:srgbClr val="03D1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kumimoji="1" lang="zh-CN" altLang="en-US" dirty="0">
                <a:cs typeface="+mn-ea"/>
                <a:sym typeface="+mn-lt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6453353" y="2726067"/>
            <a:ext cx="3600000" cy="463971"/>
            <a:chOff x="7222210" y="2185261"/>
            <a:chExt cx="3600000" cy="463971"/>
          </a:xfrm>
        </p:grpSpPr>
        <p:sp>
          <p:nvSpPr>
            <p:cNvPr id="40" name="矩形 39"/>
            <p:cNvSpPr/>
            <p:nvPr/>
          </p:nvSpPr>
          <p:spPr>
            <a:xfrm>
              <a:off x="7222210" y="2185261"/>
              <a:ext cx="1800000" cy="201478"/>
            </a:xfrm>
            <a:prstGeom prst="rect">
              <a:avLst/>
            </a:prstGeom>
            <a:solidFill>
              <a:srgbClr val="D5B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kumimoji="1" lang="zh-CN" altLang="en-US" dirty="0">
                <a:cs typeface="+mn-ea"/>
                <a:sym typeface="+mn-lt"/>
              </a:endParaRPr>
            </a:p>
          </p:txBody>
        </p:sp>
        <p:sp>
          <p:nvSpPr>
            <p:cNvPr id="41" name="矩形 40"/>
            <p:cNvSpPr/>
            <p:nvPr/>
          </p:nvSpPr>
          <p:spPr>
            <a:xfrm>
              <a:off x="7222210" y="2447754"/>
              <a:ext cx="3600000" cy="201478"/>
            </a:xfrm>
            <a:prstGeom prst="rect">
              <a:avLst/>
            </a:prstGeom>
            <a:solidFill>
              <a:srgbClr val="03D1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kumimoji="1" lang="zh-CN" altLang="en-US" dirty="0">
                <a:cs typeface="+mn-ea"/>
                <a:sym typeface="+mn-lt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6453353" y="3667126"/>
            <a:ext cx="4680000" cy="463971"/>
            <a:chOff x="7222210" y="2185261"/>
            <a:chExt cx="4680000" cy="463971"/>
          </a:xfrm>
        </p:grpSpPr>
        <p:sp>
          <p:nvSpPr>
            <p:cNvPr id="43" name="矩形 42"/>
            <p:cNvSpPr/>
            <p:nvPr/>
          </p:nvSpPr>
          <p:spPr>
            <a:xfrm>
              <a:off x="7222210" y="2185261"/>
              <a:ext cx="3240000" cy="201478"/>
            </a:xfrm>
            <a:prstGeom prst="rect">
              <a:avLst/>
            </a:prstGeom>
            <a:solidFill>
              <a:srgbClr val="D5B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kumimoji="1" lang="zh-CN" altLang="en-US" dirty="0">
                <a:cs typeface="+mn-ea"/>
                <a:sym typeface="+mn-lt"/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>
              <a:off x="7222210" y="2447754"/>
              <a:ext cx="4680000" cy="201478"/>
            </a:xfrm>
            <a:prstGeom prst="rect">
              <a:avLst/>
            </a:prstGeom>
            <a:solidFill>
              <a:srgbClr val="03D1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kumimoji="1" lang="zh-CN" altLang="en-US" dirty="0">
                <a:cs typeface="+mn-ea"/>
                <a:sym typeface="+mn-lt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6453353" y="4756588"/>
            <a:ext cx="5040000" cy="463971"/>
            <a:chOff x="7222210" y="2185261"/>
            <a:chExt cx="5040000" cy="463971"/>
          </a:xfrm>
        </p:grpSpPr>
        <p:sp>
          <p:nvSpPr>
            <p:cNvPr id="46" name="矩形 45"/>
            <p:cNvSpPr/>
            <p:nvPr/>
          </p:nvSpPr>
          <p:spPr>
            <a:xfrm>
              <a:off x="7222210" y="2185261"/>
              <a:ext cx="2880000" cy="201478"/>
            </a:xfrm>
            <a:prstGeom prst="rect">
              <a:avLst/>
            </a:prstGeom>
            <a:solidFill>
              <a:srgbClr val="D5B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kumimoji="1" lang="zh-CN" altLang="en-US" dirty="0">
                <a:cs typeface="+mn-ea"/>
                <a:sym typeface="+mn-lt"/>
              </a:endParaRPr>
            </a:p>
          </p:txBody>
        </p:sp>
        <p:sp>
          <p:nvSpPr>
            <p:cNvPr id="47" name="矩形 46"/>
            <p:cNvSpPr/>
            <p:nvPr/>
          </p:nvSpPr>
          <p:spPr>
            <a:xfrm>
              <a:off x="7222210" y="2447754"/>
              <a:ext cx="5040000" cy="201478"/>
            </a:xfrm>
            <a:prstGeom prst="rect">
              <a:avLst/>
            </a:prstGeom>
            <a:solidFill>
              <a:srgbClr val="03D1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kumimoji="1" lang="zh-CN" altLang="en-US" dirty="0">
                <a:cs typeface="+mn-ea"/>
                <a:sym typeface="+mn-lt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9390191" y="5708615"/>
            <a:ext cx="2432439" cy="369332"/>
            <a:chOff x="763098" y="5730401"/>
            <a:chExt cx="2432439" cy="369332"/>
          </a:xfrm>
        </p:grpSpPr>
        <p:sp>
          <p:nvSpPr>
            <p:cNvPr id="49" name="矩形 48"/>
            <p:cNvSpPr/>
            <p:nvPr/>
          </p:nvSpPr>
          <p:spPr>
            <a:xfrm>
              <a:off x="763098" y="5814328"/>
              <a:ext cx="201600" cy="201478"/>
            </a:xfrm>
            <a:prstGeom prst="rect">
              <a:avLst/>
            </a:prstGeom>
            <a:solidFill>
              <a:srgbClr val="0C199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kumimoji="1" lang="zh-CN" altLang="en-US" dirty="0">
                <a:cs typeface="+mn-ea"/>
                <a:sym typeface="+mn-lt"/>
              </a:endParaRPr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964698" y="5730401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dirty="0">
                  <a:solidFill>
                    <a:srgbClr val="0C199C"/>
                  </a:solidFill>
                  <a:cs typeface="+mn-ea"/>
                  <a:sym typeface="+mn-lt"/>
                </a:rPr>
                <a:t>去年</a:t>
              </a:r>
              <a:endParaRPr kumimoji="1" lang="zh-CN" altLang="en-US" dirty="0">
                <a:solidFill>
                  <a:srgbClr val="0C199C"/>
                </a:solidFill>
                <a:cs typeface="+mn-ea"/>
                <a:sym typeface="+mn-lt"/>
              </a:endParaRPr>
            </a:p>
          </p:txBody>
        </p:sp>
        <p:sp>
          <p:nvSpPr>
            <p:cNvPr id="51" name="矩形 50"/>
            <p:cNvSpPr/>
            <p:nvPr/>
          </p:nvSpPr>
          <p:spPr>
            <a:xfrm>
              <a:off x="2347606" y="5814328"/>
              <a:ext cx="201600" cy="201478"/>
            </a:xfrm>
            <a:prstGeom prst="rect">
              <a:avLst/>
            </a:prstGeom>
            <a:solidFill>
              <a:srgbClr val="03D1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kumimoji="1" lang="zh-CN" altLang="en-US" dirty="0">
                <a:cs typeface="+mn-ea"/>
                <a:sym typeface="+mn-lt"/>
              </a:endParaRPr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2549206" y="5730401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dirty="0">
                  <a:solidFill>
                    <a:srgbClr val="03D1E9"/>
                  </a:solidFill>
                  <a:cs typeface="+mn-ea"/>
                  <a:sym typeface="+mn-lt"/>
                </a:rPr>
                <a:t>今年</a:t>
              </a:r>
              <a:endParaRPr kumimoji="1" lang="zh-CN" altLang="en-US" dirty="0">
                <a:solidFill>
                  <a:srgbClr val="03D1E9"/>
                </a:solidFill>
                <a:cs typeface="+mn-ea"/>
                <a:sym typeface="+mn-lt"/>
              </a:endParaRPr>
            </a:p>
          </p:txBody>
        </p:sp>
      </p:grpSp>
      <p:sp>
        <p:nvSpPr>
          <p:cNvPr id="53" name="Text Placeholder 4"/>
          <p:cNvSpPr>
            <a:spLocks noGrp="1"/>
          </p:cNvSpPr>
          <p:nvPr/>
        </p:nvSpPr>
        <p:spPr>
          <a:xfrm>
            <a:off x="717828" y="3099531"/>
            <a:ext cx="4774440" cy="2008747"/>
          </a:xfrm>
          <a:prstGeom prst="rect">
            <a:avLst/>
          </a:prstGeom>
        </p:spPr>
        <p:txBody>
          <a:bodyPr vert="horz" lIns="0" tIns="0" rIns="0" bIns="0" anchor="t"/>
          <a:lstStyle>
            <a:lvl1pPr marL="0" indent="0" algn="ctr" defTabSz="40449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58495" indent="-2533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2825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1732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245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2758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3271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03784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44297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5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ea"/>
                <a:sym typeface="+mn-lt"/>
              </a:rPr>
              <a:t>请在此处添加具体内容，文字尽量言简意赅，简单描述即可，不必过于繁琐，注意版面美观度。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cs typeface="+mn-ea"/>
              <a:sym typeface="+mn-lt"/>
            </a:endParaRPr>
          </a:p>
          <a:p>
            <a:pPr algn="l">
              <a:spcBef>
                <a:spcPts val="1200"/>
              </a:spcBef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ea"/>
                <a:sym typeface="+mn-lt"/>
              </a:rPr>
              <a:t>请在此处添加具体内容，文字尽量言简意赅，简单描述即可，不必过于繁琐，注意版面美观度。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cs typeface="+mn-ea"/>
              <a:sym typeface="+mn-lt"/>
            </a:endParaRPr>
          </a:p>
          <a:p>
            <a:pPr algn="l">
              <a:spcBef>
                <a:spcPts val="1200"/>
              </a:spcBef>
            </a:pPr>
            <a:endParaRPr lang="en-US" dirty="0">
              <a:solidFill>
                <a:schemeClr val="bg1">
                  <a:lumMod val="65000"/>
                </a:schemeClr>
              </a:solidFill>
              <a:latin typeface="+mn-lt"/>
              <a:cs typeface="+mn-ea"/>
              <a:sym typeface="+mn-lt"/>
            </a:endParaRPr>
          </a:p>
          <a:p>
            <a:pPr algn="l">
              <a:spcBef>
                <a:spcPts val="1200"/>
              </a:spcBef>
            </a:pPr>
            <a:endParaRPr lang="en-US" dirty="0">
              <a:solidFill>
                <a:schemeClr val="bg1">
                  <a:lumMod val="65000"/>
                </a:schemeClr>
              </a:solidFill>
              <a:latin typeface="+mn-lt"/>
              <a:cs typeface="+mn-ea"/>
              <a:sym typeface="+mn-lt"/>
            </a:endParaRPr>
          </a:p>
          <a:p>
            <a:pPr algn="l">
              <a:spcBef>
                <a:spcPts val="1200"/>
              </a:spcBef>
            </a:pPr>
            <a:endParaRPr lang="en-US" dirty="0">
              <a:solidFill>
                <a:schemeClr val="bg1">
                  <a:lumMod val="65000"/>
                </a:schemeClr>
              </a:solidFill>
              <a:latin typeface="+mn-lt"/>
              <a:cs typeface="+mn-ea"/>
              <a:sym typeface="+mn-lt"/>
            </a:endParaRPr>
          </a:p>
          <a:p>
            <a:pPr algn="l">
              <a:spcBef>
                <a:spcPts val="1200"/>
              </a:spcBef>
            </a:pPr>
            <a:endParaRPr dirty="0">
              <a:solidFill>
                <a:schemeClr val="bg1">
                  <a:lumMod val="65000"/>
                </a:schemeClr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637540" y="2325121"/>
            <a:ext cx="304482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03D1E9"/>
                </a:solidFill>
                <a:cs typeface="+mn-ea"/>
                <a:sym typeface="+mn-lt"/>
              </a:rPr>
              <a:t>在此输入您的标题</a:t>
            </a:r>
            <a:endParaRPr lang="zh-CN" altLang="en-US" sz="2400" dirty="0">
              <a:solidFill>
                <a:srgbClr val="03D1E9"/>
              </a:solidFill>
              <a:cs typeface="+mn-ea"/>
              <a:sym typeface="+mn-lt"/>
            </a:endParaRPr>
          </a:p>
        </p:txBody>
      </p:sp>
      <p:cxnSp>
        <p:nvCxnSpPr>
          <p:cNvPr id="55" name="直接连接符 17"/>
          <p:cNvCxnSpPr/>
          <p:nvPr/>
        </p:nvCxnSpPr>
        <p:spPr>
          <a:xfrm>
            <a:off x="637540" y="2870586"/>
            <a:ext cx="3138805" cy="0"/>
          </a:xfrm>
          <a:prstGeom prst="line">
            <a:avLst/>
          </a:prstGeom>
          <a:ln w="9525" cmpd="sng">
            <a:solidFill>
              <a:srgbClr val="03D1E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文本框 55"/>
          <p:cNvSpPr txBox="1"/>
          <p:nvPr/>
        </p:nvSpPr>
        <p:spPr>
          <a:xfrm>
            <a:off x="5747246" y="4787002"/>
            <a:ext cx="546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6</a:t>
            </a:r>
            <a:r>
              <a:rPr kumimoji="1"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月</a:t>
            </a:r>
            <a:endParaRPr kumimoji="1" lang="zh-CN" altLang="en-US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5747246" y="3734572"/>
            <a:ext cx="546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5</a:t>
            </a:r>
            <a:r>
              <a:rPr kumimoji="1"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月</a:t>
            </a:r>
            <a:endParaRPr kumimoji="1" lang="zh-CN" altLang="en-US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5744904" y="2785496"/>
            <a:ext cx="546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4</a:t>
            </a:r>
            <a:r>
              <a:rPr kumimoji="1"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月</a:t>
            </a:r>
            <a:endParaRPr kumimoji="1" lang="zh-CN" altLang="en-US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5744903" y="1891452"/>
            <a:ext cx="546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3</a:t>
            </a:r>
            <a:r>
              <a:rPr kumimoji="1"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月</a:t>
            </a:r>
            <a:endParaRPr kumimoji="1" lang="zh-CN" altLang="en-US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14:gallery dir="l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3" grpId="0"/>
      <p:bldP spid="54" grpId="0"/>
      <p:bldP spid="56" grpId="0"/>
      <p:bldP spid="57" grpId="0"/>
      <p:bldP spid="58" grpId="0"/>
      <p:bldP spid="5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763000" y="1"/>
            <a:ext cx="3429000" cy="34290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3448685" y="1818640"/>
            <a:ext cx="76200" cy="42164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3876040" y="4340951"/>
            <a:ext cx="4166870" cy="461645"/>
            <a:chOff x="7121" y="3538"/>
            <a:chExt cx="6562" cy="727"/>
          </a:xfrm>
        </p:grpSpPr>
        <p:sp>
          <p:nvSpPr>
            <p:cNvPr id="8" name="文本框 7"/>
            <p:cNvSpPr txBox="1"/>
            <p:nvPr/>
          </p:nvSpPr>
          <p:spPr>
            <a:xfrm>
              <a:off x="7642" y="3538"/>
              <a:ext cx="6041" cy="7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cs typeface="+mn-ea"/>
                  <a:sym typeface="+mn-lt"/>
                </a:rPr>
                <a:t>工作存在不足  </a:t>
              </a:r>
              <a:r>
                <a:rPr sz="240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cs typeface="+mn-ea"/>
                  <a:sym typeface="+mn-lt"/>
                </a:rPr>
                <a:t>Insufficient</a:t>
              </a:r>
              <a:endParaRPr sz="24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cs typeface="+mn-ea"/>
                <a:sym typeface="+mn-lt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7121" y="3759"/>
              <a:ext cx="283" cy="283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3876040" y="3696517"/>
            <a:ext cx="4765675" cy="461645"/>
            <a:chOff x="7121" y="3538"/>
            <a:chExt cx="7505" cy="727"/>
          </a:xfrm>
        </p:grpSpPr>
        <p:sp>
          <p:nvSpPr>
            <p:cNvPr id="11" name="文本框 10"/>
            <p:cNvSpPr txBox="1"/>
            <p:nvPr/>
          </p:nvSpPr>
          <p:spPr>
            <a:xfrm>
              <a:off x="7642" y="3538"/>
              <a:ext cx="6984" cy="7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cs typeface="+mn-ea"/>
                  <a:sym typeface="+mn-lt"/>
                </a:rPr>
                <a:t>成功项目展示  Excellent Cases</a:t>
              </a:r>
              <a:endPara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cs typeface="+mn-ea"/>
                <a:sym typeface="+mn-lt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7121" y="3759"/>
              <a:ext cx="283" cy="283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3876040" y="3052083"/>
            <a:ext cx="5049520" cy="461645"/>
            <a:chOff x="7121" y="3538"/>
            <a:chExt cx="7952" cy="727"/>
          </a:xfrm>
        </p:grpSpPr>
        <p:sp>
          <p:nvSpPr>
            <p:cNvPr id="14" name="文本框 13"/>
            <p:cNvSpPr txBox="1"/>
            <p:nvPr/>
          </p:nvSpPr>
          <p:spPr>
            <a:xfrm>
              <a:off x="7642" y="3538"/>
              <a:ext cx="7431" cy="7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cs typeface="+mn-ea"/>
                  <a:sym typeface="+mn-lt"/>
                </a:rPr>
                <a:t>工作完成情况  Work Completed</a:t>
              </a:r>
              <a:endPara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cs typeface="+mn-ea"/>
                <a:sym typeface="+mn-lt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7121" y="3759"/>
              <a:ext cx="283" cy="283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3876040" y="4970869"/>
            <a:ext cx="4518025" cy="461645"/>
            <a:chOff x="7121" y="3538"/>
            <a:chExt cx="7115" cy="727"/>
          </a:xfrm>
        </p:grpSpPr>
        <p:sp>
          <p:nvSpPr>
            <p:cNvPr id="20" name="文本框 19"/>
            <p:cNvSpPr txBox="1"/>
            <p:nvPr/>
          </p:nvSpPr>
          <p:spPr>
            <a:xfrm>
              <a:off x="7642" y="3538"/>
              <a:ext cx="6594" cy="7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cs typeface="+mn-ea"/>
                  <a:sym typeface="+mn-lt"/>
                </a:rPr>
                <a:t>明年工作计划  </a:t>
              </a:r>
              <a:r>
                <a:rPr sz="240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cs typeface="+mn-ea"/>
                  <a:sym typeface="+mn-lt"/>
                </a:rPr>
                <a:t>Working Plan</a:t>
              </a:r>
              <a:endParaRPr sz="24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cs typeface="+mn-ea"/>
                <a:sym typeface="+mn-lt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7121" y="3759"/>
              <a:ext cx="283" cy="283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7600634" y="5855970"/>
            <a:ext cx="2132965" cy="179070"/>
            <a:chOff x="9459" y="6428"/>
            <a:chExt cx="3359" cy="282"/>
          </a:xfrm>
          <a:solidFill>
            <a:srgbClr val="00B0F0"/>
          </a:solidFill>
        </p:grpSpPr>
        <p:sp>
          <p:nvSpPr>
            <p:cNvPr id="23" name="矩形 22"/>
            <p:cNvSpPr/>
            <p:nvPr/>
          </p:nvSpPr>
          <p:spPr>
            <a:xfrm>
              <a:off x="9459" y="6428"/>
              <a:ext cx="283" cy="28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10011" y="6428"/>
              <a:ext cx="283" cy="28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10729" y="6428"/>
              <a:ext cx="283" cy="28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11132" y="6428"/>
              <a:ext cx="283" cy="28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12536" y="6428"/>
              <a:ext cx="283" cy="28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28" name="文本框 27"/>
          <p:cNvSpPr txBox="1"/>
          <p:nvPr/>
        </p:nvSpPr>
        <p:spPr>
          <a:xfrm>
            <a:off x="715010" y="1562100"/>
            <a:ext cx="2672080" cy="1445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88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目录</a:t>
            </a:r>
            <a:endParaRPr lang="zh-CN" altLang="en-US" sz="88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817245" y="2885621"/>
            <a:ext cx="264123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4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CONTENT</a:t>
            </a:r>
            <a:endParaRPr lang="en-US" altLang="zh-CN" sz="40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-110636" y="4158162"/>
            <a:ext cx="3911111" cy="2992912"/>
            <a:chOff x="-110636" y="4158162"/>
            <a:chExt cx="3911111" cy="2992912"/>
          </a:xfrm>
        </p:grpSpPr>
        <p:pic>
          <p:nvPicPr>
            <p:cNvPr id="30" name="图片 29"/>
            <p:cNvPicPr>
              <a:picLocks noChangeAspect="1"/>
            </p:cNvPicPr>
            <p:nvPr/>
          </p:nvPicPr>
          <p:blipFill>
            <a:blip r:embed="rId3" cstate="screen"/>
            <a:stretch>
              <a:fillRect/>
            </a:stretch>
          </p:blipFill>
          <p:spPr>
            <a:xfrm>
              <a:off x="235137" y="4158162"/>
              <a:ext cx="2427269" cy="2546545"/>
            </a:xfrm>
            <a:prstGeom prst="rect">
              <a:avLst/>
            </a:prstGeom>
          </p:spPr>
        </p:pic>
        <p:pic>
          <p:nvPicPr>
            <p:cNvPr id="31" name="图片 3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-110636" y="5068534"/>
              <a:ext cx="3911111" cy="2082540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 advClick="0" advTm="0">
        <p14:shred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8" grpId="0"/>
      <p:bldP spid="2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162050" y="262821"/>
            <a:ext cx="61810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defRPr>
            </a:lvl1pPr>
          </a:lstStyle>
          <a:p>
            <a:r>
              <a:rPr lang="en-US" altLang="zh-CN" dirty="0">
                <a:latin typeface="+mn-lt"/>
                <a:cs typeface="+mn-ea"/>
                <a:sym typeface="+mn-lt"/>
              </a:rPr>
              <a:t>PART FOUR </a:t>
            </a:r>
            <a:r>
              <a:rPr lang="zh-CN" altLang="en-US" dirty="0">
                <a:latin typeface="+mn-lt"/>
                <a:cs typeface="+mn-ea"/>
                <a:sym typeface="+mn-lt"/>
              </a:rPr>
              <a:t>明年工作计划  </a:t>
            </a:r>
            <a:r>
              <a:rPr lang="en-US" altLang="zh-CN" dirty="0">
                <a:latin typeface="+mn-lt"/>
                <a:cs typeface="+mn-ea"/>
                <a:sym typeface="+mn-lt"/>
              </a:rPr>
              <a:t>Working Plan</a:t>
            </a:r>
            <a:endParaRPr lang="en-US" altLang="zh-CN" dirty="0">
              <a:latin typeface="+mn-lt"/>
              <a:cs typeface="+mn-ea"/>
              <a:sym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flipH="1">
            <a:off x="338951" y="262821"/>
            <a:ext cx="823099" cy="630754"/>
          </a:xfrm>
          <a:prstGeom prst="rect">
            <a:avLst/>
          </a:prstGeom>
        </p:spPr>
      </p:pic>
      <p:grpSp>
        <p:nvGrpSpPr>
          <p:cNvPr id="11" name="组合 10"/>
          <p:cNvGrpSpPr/>
          <p:nvPr/>
        </p:nvGrpSpPr>
        <p:grpSpPr>
          <a:xfrm>
            <a:off x="8749825" y="5023186"/>
            <a:ext cx="3911111" cy="2423534"/>
            <a:chOff x="8749825" y="5023186"/>
            <a:chExt cx="3911111" cy="2423534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749825" y="5364180"/>
              <a:ext cx="3911111" cy="2082540"/>
            </a:xfrm>
            <a:prstGeom prst="rect">
              <a:avLst/>
            </a:prstGeom>
          </p:spPr>
        </p:pic>
        <p:grpSp>
          <p:nvGrpSpPr>
            <p:cNvPr id="2" name="组合 1"/>
            <p:cNvGrpSpPr/>
            <p:nvPr/>
          </p:nvGrpSpPr>
          <p:grpSpPr>
            <a:xfrm>
              <a:off x="8927674" y="5023186"/>
              <a:ext cx="3092876" cy="1692043"/>
              <a:chOff x="8927674" y="5023186"/>
              <a:chExt cx="3092876" cy="1692043"/>
            </a:xfrm>
          </p:grpSpPr>
          <p:pic>
            <p:nvPicPr>
              <p:cNvPr id="10" name="图片 9"/>
              <p:cNvPicPr>
                <a:picLocks noChangeAspect="1"/>
              </p:cNvPicPr>
              <p:nvPr/>
            </p:nvPicPr>
            <p:blipFill>
              <a:blip r:embed="rId4" cstate="screen"/>
              <a:stretch>
                <a:fillRect/>
              </a:stretch>
            </p:blipFill>
            <p:spPr>
              <a:xfrm>
                <a:off x="8927674" y="5023186"/>
                <a:ext cx="1612790" cy="1692043"/>
              </a:xfrm>
              <a:prstGeom prst="rect">
                <a:avLst/>
              </a:prstGeom>
            </p:spPr>
          </p:pic>
          <p:pic>
            <p:nvPicPr>
              <p:cNvPr id="8" name="图片 7"/>
              <p:cNvPicPr>
                <a:picLocks noChangeAspect="1"/>
              </p:cNvPicPr>
              <p:nvPr/>
            </p:nvPicPr>
            <p:blipFill>
              <a:blip r:embed="rId5" cstate="screen"/>
              <a:stretch>
                <a:fillRect/>
              </a:stretch>
            </p:blipFill>
            <p:spPr>
              <a:xfrm>
                <a:off x="9734069" y="5097358"/>
                <a:ext cx="2286481" cy="1528132"/>
              </a:xfrm>
              <a:prstGeom prst="rect">
                <a:avLst/>
              </a:prstGeom>
            </p:spPr>
          </p:pic>
        </p:grpSp>
      </p:grpSp>
      <p:sp>
        <p:nvSpPr>
          <p:cNvPr id="12" name="矩形 11"/>
          <p:cNvSpPr/>
          <p:nvPr/>
        </p:nvSpPr>
        <p:spPr>
          <a:xfrm>
            <a:off x="5855970" y="2125980"/>
            <a:ext cx="179705" cy="179705"/>
          </a:xfrm>
          <a:prstGeom prst="rect">
            <a:avLst/>
          </a:prstGeom>
          <a:solidFill>
            <a:srgbClr val="19C5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3" name="Text Placeholder 4"/>
          <p:cNvSpPr>
            <a:spLocks noGrp="1"/>
          </p:cNvSpPr>
          <p:nvPr/>
        </p:nvSpPr>
        <p:spPr>
          <a:xfrm>
            <a:off x="5833745" y="2846070"/>
            <a:ext cx="5037455" cy="2177116"/>
          </a:xfrm>
          <a:prstGeom prst="rect">
            <a:avLst/>
          </a:prstGeom>
        </p:spPr>
        <p:txBody>
          <a:bodyPr vert="horz" lIns="0" tIns="0" rIns="0" bIns="0" anchor="t"/>
          <a:lstStyle>
            <a:lvl1pPr marL="0" indent="0" algn="ctr" defTabSz="40449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58495" indent="-2533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2825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1732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245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2758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3271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03784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44297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5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ea"/>
                <a:sym typeface="+mn-lt"/>
              </a:rPr>
              <a:t>请在此处添加具体内容，文字尽量言简意赅，简单描述即可，不必过于繁琐，注意版面美观度。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cs typeface="+mn-ea"/>
              <a:sym typeface="+mn-lt"/>
            </a:endParaRPr>
          </a:p>
          <a:p>
            <a:pPr algn="l">
              <a:spcBef>
                <a:spcPts val="1200"/>
              </a:spcBef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ea"/>
                <a:sym typeface="+mn-lt"/>
              </a:rPr>
              <a:t>请在此处添加具体内容，文字尽量言简意赅，简单描述即可，不必过于繁琐，注意版面美观度。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cs typeface="+mn-ea"/>
              <a:sym typeface="+mn-lt"/>
            </a:endParaRPr>
          </a:p>
          <a:p>
            <a:pPr algn="l">
              <a:spcBef>
                <a:spcPts val="1200"/>
              </a:spcBef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ea"/>
                <a:sym typeface="+mn-lt"/>
              </a:rPr>
              <a:t>请在此处添加具体内容，文字尽量言简意赅，简单描述即可，不必过于繁琐，注意版面美观度。请在此处添加具体内容，文字尽量言简意赅，简单描述即可，不必过于繁琐，注意版面美观度。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cs typeface="+mn-ea"/>
              <a:sym typeface="+mn-lt"/>
            </a:endParaRPr>
          </a:p>
          <a:p>
            <a:pPr algn="l">
              <a:spcBef>
                <a:spcPts val="1200"/>
              </a:spcBef>
            </a:pP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cs typeface="+mn-ea"/>
              <a:sym typeface="+mn-lt"/>
            </a:endParaRPr>
          </a:p>
          <a:p>
            <a:pPr algn="l">
              <a:spcBef>
                <a:spcPts val="1200"/>
              </a:spcBef>
            </a:pP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cs typeface="+mn-ea"/>
              <a:sym typeface="+mn-lt"/>
            </a:endParaRPr>
          </a:p>
          <a:p>
            <a:pPr algn="l">
              <a:spcBef>
                <a:spcPts val="1200"/>
              </a:spcBef>
            </a:pP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cs typeface="+mn-ea"/>
              <a:sym typeface="+mn-lt"/>
            </a:endParaRPr>
          </a:p>
          <a:p>
            <a:pPr algn="l">
              <a:spcBef>
                <a:spcPts val="1200"/>
              </a:spcBef>
            </a:pPr>
            <a:endParaRPr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130925" y="1955165"/>
            <a:ext cx="30276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cs typeface="+mn-ea"/>
                <a:sym typeface="+mn-lt"/>
              </a:rPr>
              <a:t>在此输入您的标题</a:t>
            </a:r>
            <a:endParaRPr lang="en-US" altLang="zh-CN" sz="2800" dirty="0">
              <a:solidFill>
                <a:schemeClr val="tx1">
                  <a:lumMod val="85000"/>
                  <a:lumOff val="15000"/>
                </a:schemeClr>
              </a:solidFill>
              <a:effectLst/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10870" y="2125980"/>
            <a:ext cx="4324985" cy="3122930"/>
          </a:xfrm>
          <a:prstGeom prst="rect">
            <a:avLst/>
          </a:prstGeom>
          <a:noFill/>
          <a:ln w="28575">
            <a:solidFill>
              <a:srgbClr val="19C5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914891" y="2868930"/>
            <a:ext cx="4011249" cy="236601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0">
        <p14:prism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2" grpId="0" animBg="1"/>
      <p:bldP spid="13" grpId="0"/>
      <p:bldP spid="14" grpId="0"/>
      <p:bldP spid="1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162050" y="262821"/>
            <a:ext cx="61810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defRPr>
            </a:lvl1pPr>
          </a:lstStyle>
          <a:p>
            <a:r>
              <a:rPr lang="en-US" altLang="zh-CN" dirty="0">
                <a:latin typeface="+mn-lt"/>
                <a:cs typeface="+mn-ea"/>
                <a:sym typeface="+mn-lt"/>
              </a:rPr>
              <a:t>PART FOUR </a:t>
            </a:r>
            <a:r>
              <a:rPr lang="zh-CN" altLang="en-US" dirty="0">
                <a:latin typeface="+mn-lt"/>
                <a:cs typeface="+mn-ea"/>
                <a:sym typeface="+mn-lt"/>
              </a:rPr>
              <a:t>明年工作计划  </a:t>
            </a:r>
            <a:r>
              <a:rPr lang="en-US" altLang="zh-CN" dirty="0">
                <a:latin typeface="+mn-lt"/>
                <a:cs typeface="+mn-ea"/>
                <a:sym typeface="+mn-lt"/>
              </a:rPr>
              <a:t>Working Plan</a:t>
            </a:r>
            <a:endParaRPr lang="en-US" altLang="zh-CN" dirty="0">
              <a:latin typeface="+mn-lt"/>
              <a:cs typeface="+mn-ea"/>
              <a:sym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flipH="1">
            <a:off x="338951" y="262821"/>
            <a:ext cx="823099" cy="630754"/>
          </a:xfrm>
          <a:prstGeom prst="rect">
            <a:avLst/>
          </a:prstGeom>
        </p:spPr>
      </p:pic>
      <p:grpSp>
        <p:nvGrpSpPr>
          <p:cNvPr id="11" name="组合 10"/>
          <p:cNvGrpSpPr/>
          <p:nvPr/>
        </p:nvGrpSpPr>
        <p:grpSpPr>
          <a:xfrm>
            <a:off x="8749825" y="5023186"/>
            <a:ext cx="3911111" cy="2423534"/>
            <a:chOff x="8749825" y="5023186"/>
            <a:chExt cx="3911111" cy="2423534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749825" y="5364180"/>
              <a:ext cx="3911111" cy="2082540"/>
            </a:xfrm>
            <a:prstGeom prst="rect">
              <a:avLst/>
            </a:prstGeom>
          </p:spPr>
        </p:pic>
        <p:grpSp>
          <p:nvGrpSpPr>
            <p:cNvPr id="2" name="组合 1"/>
            <p:cNvGrpSpPr/>
            <p:nvPr/>
          </p:nvGrpSpPr>
          <p:grpSpPr>
            <a:xfrm>
              <a:off x="8927674" y="5023186"/>
              <a:ext cx="3092876" cy="1692043"/>
              <a:chOff x="8927674" y="5023186"/>
              <a:chExt cx="3092876" cy="1692043"/>
            </a:xfrm>
          </p:grpSpPr>
          <p:pic>
            <p:nvPicPr>
              <p:cNvPr id="10" name="图片 9"/>
              <p:cNvPicPr>
                <a:picLocks noChangeAspect="1"/>
              </p:cNvPicPr>
              <p:nvPr/>
            </p:nvPicPr>
            <p:blipFill>
              <a:blip r:embed="rId4" cstate="screen"/>
              <a:stretch>
                <a:fillRect/>
              </a:stretch>
            </p:blipFill>
            <p:spPr>
              <a:xfrm>
                <a:off x="8927674" y="5023186"/>
                <a:ext cx="1612790" cy="1692043"/>
              </a:xfrm>
              <a:prstGeom prst="rect">
                <a:avLst/>
              </a:prstGeom>
            </p:spPr>
          </p:pic>
          <p:pic>
            <p:nvPicPr>
              <p:cNvPr id="8" name="图片 7"/>
              <p:cNvPicPr>
                <a:picLocks noChangeAspect="1"/>
              </p:cNvPicPr>
              <p:nvPr/>
            </p:nvPicPr>
            <p:blipFill>
              <a:blip r:embed="rId5" cstate="screen"/>
              <a:stretch>
                <a:fillRect/>
              </a:stretch>
            </p:blipFill>
            <p:spPr>
              <a:xfrm>
                <a:off x="9734069" y="5097358"/>
                <a:ext cx="2286481" cy="1528132"/>
              </a:xfrm>
              <a:prstGeom prst="rect">
                <a:avLst/>
              </a:prstGeom>
            </p:spPr>
          </p:pic>
        </p:grpSp>
      </p:grpSp>
      <p:grpSp>
        <p:nvGrpSpPr>
          <p:cNvPr id="3" name="组合 2"/>
          <p:cNvGrpSpPr/>
          <p:nvPr/>
        </p:nvGrpSpPr>
        <p:grpSpPr>
          <a:xfrm>
            <a:off x="1087005" y="1737864"/>
            <a:ext cx="9698273" cy="3798967"/>
            <a:chOff x="1087005" y="1737864"/>
            <a:chExt cx="9698273" cy="3798967"/>
          </a:xfrm>
        </p:grpSpPr>
        <p:grpSp>
          <p:nvGrpSpPr>
            <p:cNvPr id="12" name="Shape 1624"/>
            <p:cNvGrpSpPr/>
            <p:nvPr/>
          </p:nvGrpSpPr>
          <p:grpSpPr>
            <a:xfrm rot="2700000">
              <a:off x="5626517" y="3606505"/>
              <a:ext cx="809855" cy="811175"/>
              <a:chOff x="12814300" y="5689600"/>
              <a:chExt cx="1947862" cy="1951037"/>
            </a:xfrm>
          </p:grpSpPr>
          <p:sp>
            <p:nvSpPr>
              <p:cNvPr id="13" name="Shape 1625"/>
              <p:cNvSpPr/>
              <p:nvPr/>
            </p:nvSpPr>
            <p:spPr>
              <a:xfrm>
                <a:off x="12814300" y="5689600"/>
                <a:ext cx="1495424" cy="1497013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3377" y="100530"/>
                    </a:moveTo>
                    <a:lnTo>
                      <a:pt x="100499" y="3372"/>
                    </a:lnTo>
                    <a:lnTo>
                      <a:pt x="101327" y="2735"/>
                    </a:lnTo>
                    <a:lnTo>
                      <a:pt x="102156" y="2099"/>
                    </a:lnTo>
                    <a:lnTo>
                      <a:pt x="102984" y="1527"/>
                    </a:lnTo>
                    <a:lnTo>
                      <a:pt x="103749" y="1081"/>
                    </a:lnTo>
                    <a:lnTo>
                      <a:pt x="104705" y="636"/>
                    </a:lnTo>
                    <a:lnTo>
                      <a:pt x="105597" y="318"/>
                    </a:lnTo>
                    <a:lnTo>
                      <a:pt x="106553" y="190"/>
                    </a:lnTo>
                    <a:lnTo>
                      <a:pt x="107445" y="0"/>
                    </a:lnTo>
                    <a:lnTo>
                      <a:pt x="108337" y="0"/>
                    </a:lnTo>
                    <a:lnTo>
                      <a:pt x="109166" y="0"/>
                    </a:lnTo>
                    <a:lnTo>
                      <a:pt x="110122" y="190"/>
                    </a:lnTo>
                    <a:lnTo>
                      <a:pt x="110950" y="318"/>
                    </a:lnTo>
                    <a:lnTo>
                      <a:pt x="111651" y="699"/>
                    </a:lnTo>
                    <a:lnTo>
                      <a:pt x="112480" y="1081"/>
                    </a:lnTo>
                    <a:lnTo>
                      <a:pt x="113117" y="1527"/>
                    </a:lnTo>
                    <a:lnTo>
                      <a:pt x="113882" y="2163"/>
                    </a:lnTo>
                    <a:lnTo>
                      <a:pt x="117833" y="6108"/>
                    </a:lnTo>
                    <a:lnTo>
                      <a:pt x="118470" y="6871"/>
                    </a:lnTo>
                    <a:lnTo>
                      <a:pt x="118916" y="7507"/>
                    </a:lnTo>
                    <a:lnTo>
                      <a:pt x="119298" y="8335"/>
                    </a:lnTo>
                    <a:lnTo>
                      <a:pt x="119681" y="9034"/>
                    </a:lnTo>
                    <a:lnTo>
                      <a:pt x="119808" y="9862"/>
                    </a:lnTo>
                    <a:lnTo>
                      <a:pt x="119936" y="10816"/>
                    </a:lnTo>
                    <a:lnTo>
                      <a:pt x="120000" y="11643"/>
                    </a:lnTo>
                    <a:lnTo>
                      <a:pt x="119936" y="12534"/>
                    </a:lnTo>
                    <a:lnTo>
                      <a:pt x="119808" y="13488"/>
                    </a:lnTo>
                    <a:lnTo>
                      <a:pt x="119681" y="14379"/>
                    </a:lnTo>
                    <a:lnTo>
                      <a:pt x="119298" y="15334"/>
                    </a:lnTo>
                    <a:lnTo>
                      <a:pt x="118916" y="16097"/>
                    </a:lnTo>
                    <a:lnTo>
                      <a:pt x="118470" y="17051"/>
                    </a:lnTo>
                    <a:lnTo>
                      <a:pt x="117896" y="17879"/>
                    </a:lnTo>
                    <a:lnTo>
                      <a:pt x="117259" y="18706"/>
                    </a:lnTo>
                    <a:lnTo>
                      <a:pt x="116622" y="19406"/>
                    </a:lnTo>
                    <a:lnTo>
                      <a:pt x="19437" y="116627"/>
                    </a:lnTo>
                    <a:lnTo>
                      <a:pt x="18736" y="117327"/>
                    </a:lnTo>
                    <a:lnTo>
                      <a:pt x="17907" y="117963"/>
                    </a:lnTo>
                    <a:lnTo>
                      <a:pt x="17079" y="118536"/>
                    </a:lnTo>
                    <a:lnTo>
                      <a:pt x="16123" y="118981"/>
                    </a:lnTo>
                    <a:lnTo>
                      <a:pt x="15231" y="119363"/>
                    </a:lnTo>
                    <a:lnTo>
                      <a:pt x="14275" y="119618"/>
                    </a:lnTo>
                    <a:lnTo>
                      <a:pt x="13510" y="119936"/>
                    </a:lnTo>
                    <a:lnTo>
                      <a:pt x="12554" y="120000"/>
                    </a:lnTo>
                    <a:lnTo>
                      <a:pt x="11662" y="120000"/>
                    </a:lnTo>
                    <a:lnTo>
                      <a:pt x="10706" y="120000"/>
                    </a:lnTo>
                    <a:lnTo>
                      <a:pt x="9877" y="119809"/>
                    </a:lnTo>
                    <a:lnTo>
                      <a:pt x="9049" y="119618"/>
                    </a:lnTo>
                    <a:lnTo>
                      <a:pt x="8220" y="119363"/>
                    </a:lnTo>
                    <a:lnTo>
                      <a:pt x="7519" y="118918"/>
                    </a:lnTo>
                    <a:lnTo>
                      <a:pt x="6755" y="118472"/>
                    </a:lnTo>
                    <a:lnTo>
                      <a:pt x="6117" y="117900"/>
                    </a:lnTo>
                    <a:lnTo>
                      <a:pt x="2103" y="113828"/>
                    </a:lnTo>
                    <a:lnTo>
                      <a:pt x="1529" y="113191"/>
                    </a:lnTo>
                    <a:lnTo>
                      <a:pt x="1083" y="112492"/>
                    </a:lnTo>
                    <a:lnTo>
                      <a:pt x="637" y="111728"/>
                    </a:lnTo>
                    <a:lnTo>
                      <a:pt x="382" y="110901"/>
                    </a:lnTo>
                    <a:lnTo>
                      <a:pt x="63" y="110074"/>
                    </a:lnTo>
                    <a:lnTo>
                      <a:pt x="0" y="109247"/>
                    </a:lnTo>
                    <a:lnTo>
                      <a:pt x="0" y="108356"/>
                    </a:lnTo>
                    <a:lnTo>
                      <a:pt x="0" y="107401"/>
                    </a:lnTo>
                    <a:lnTo>
                      <a:pt x="63" y="106511"/>
                    </a:lnTo>
                    <a:lnTo>
                      <a:pt x="382" y="105620"/>
                    </a:lnTo>
                    <a:lnTo>
                      <a:pt x="637" y="104793"/>
                    </a:lnTo>
                    <a:lnTo>
                      <a:pt x="1019" y="103838"/>
                    </a:lnTo>
                    <a:lnTo>
                      <a:pt x="1465" y="102948"/>
                    </a:lnTo>
                    <a:lnTo>
                      <a:pt x="2039" y="102120"/>
                    </a:lnTo>
                    <a:lnTo>
                      <a:pt x="2676" y="101293"/>
                    </a:lnTo>
                    <a:lnTo>
                      <a:pt x="3377" y="10053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lIns="60941" tIns="30462" rIns="60941" bIns="30462" anchor="t" anchorCtr="0">
                <a:noAutofit/>
              </a:bodyPr>
              <a:lstStyle/>
              <a:p>
                <a:endParaRPr sz="1200">
                  <a:solidFill>
                    <a:schemeClr val="dk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4" name="Shape 1626"/>
              <p:cNvSpPr/>
              <p:nvPr/>
            </p:nvSpPr>
            <p:spPr>
              <a:xfrm>
                <a:off x="13039725" y="5916612"/>
                <a:ext cx="1495424" cy="1498599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3377" y="100487"/>
                    </a:moveTo>
                    <a:lnTo>
                      <a:pt x="100562" y="3432"/>
                    </a:lnTo>
                    <a:lnTo>
                      <a:pt x="101327" y="2733"/>
                    </a:lnTo>
                    <a:lnTo>
                      <a:pt x="102156" y="2097"/>
                    </a:lnTo>
                    <a:lnTo>
                      <a:pt x="102984" y="1588"/>
                    </a:lnTo>
                    <a:lnTo>
                      <a:pt x="103876" y="1144"/>
                    </a:lnTo>
                    <a:lnTo>
                      <a:pt x="104705" y="762"/>
                    </a:lnTo>
                    <a:lnTo>
                      <a:pt x="105597" y="381"/>
                    </a:lnTo>
                    <a:lnTo>
                      <a:pt x="106553" y="190"/>
                    </a:lnTo>
                    <a:lnTo>
                      <a:pt x="107445" y="127"/>
                    </a:lnTo>
                    <a:lnTo>
                      <a:pt x="108401" y="0"/>
                    </a:lnTo>
                    <a:lnTo>
                      <a:pt x="109229" y="127"/>
                    </a:lnTo>
                    <a:lnTo>
                      <a:pt x="110122" y="190"/>
                    </a:lnTo>
                    <a:lnTo>
                      <a:pt x="110950" y="381"/>
                    </a:lnTo>
                    <a:lnTo>
                      <a:pt x="111779" y="762"/>
                    </a:lnTo>
                    <a:lnTo>
                      <a:pt x="112480" y="1144"/>
                    </a:lnTo>
                    <a:lnTo>
                      <a:pt x="113244" y="1652"/>
                    </a:lnTo>
                    <a:lnTo>
                      <a:pt x="113882" y="2224"/>
                    </a:lnTo>
                    <a:lnTo>
                      <a:pt x="117833" y="6228"/>
                    </a:lnTo>
                    <a:lnTo>
                      <a:pt x="118470" y="6864"/>
                    </a:lnTo>
                    <a:lnTo>
                      <a:pt x="118916" y="7500"/>
                    </a:lnTo>
                    <a:lnTo>
                      <a:pt x="119298" y="8326"/>
                    </a:lnTo>
                    <a:lnTo>
                      <a:pt x="119681" y="9088"/>
                    </a:lnTo>
                    <a:lnTo>
                      <a:pt x="119872" y="9915"/>
                    </a:lnTo>
                    <a:lnTo>
                      <a:pt x="120000" y="10805"/>
                    </a:lnTo>
                    <a:lnTo>
                      <a:pt x="120000" y="11631"/>
                    </a:lnTo>
                    <a:lnTo>
                      <a:pt x="120000" y="12584"/>
                    </a:lnTo>
                    <a:lnTo>
                      <a:pt x="119872" y="13474"/>
                    </a:lnTo>
                    <a:lnTo>
                      <a:pt x="119681" y="14427"/>
                    </a:lnTo>
                    <a:lnTo>
                      <a:pt x="119362" y="15317"/>
                    </a:lnTo>
                    <a:lnTo>
                      <a:pt x="118916" y="16207"/>
                    </a:lnTo>
                    <a:lnTo>
                      <a:pt x="118470" y="17033"/>
                    </a:lnTo>
                    <a:lnTo>
                      <a:pt x="117896" y="17860"/>
                    </a:lnTo>
                    <a:lnTo>
                      <a:pt x="117259" y="18686"/>
                    </a:lnTo>
                    <a:lnTo>
                      <a:pt x="116622" y="19512"/>
                    </a:lnTo>
                    <a:lnTo>
                      <a:pt x="19437" y="116504"/>
                    </a:lnTo>
                    <a:lnTo>
                      <a:pt x="18736" y="117266"/>
                    </a:lnTo>
                    <a:lnTo>
                      <a:pt x="17907" y="117902"/>
                    </a:lnTo>
                    <a:lnTo>
                      <a:pt x="17079" y="118474"/>
                    </a:lnTo>
                    <a:lnTo>
                      <a:pt x="16123" y="118919"/>
                    </a:lnTo>
                    <a:lnTo>
                      <a:pt x="15231" y="119300"/>
                    </a:lnTo>
                    <a:lnTo>
                      <a:pt x="14402" y="119555"/>
                    </a:lnTo>
                    <a:lnTo>
                      <a:pt x="13510" y="119809"/>
                    </a:lnTo>
                    <a:lnTo>
                      <a:pt x="12554" y="119936"/>
                    </a:lnTo>
                    <a:lnTo>
                      <a:pt x="11662" y="120000"/>
                    </a:lnTo>
                    <a:lnTo>
                      <a:pt x="10706" y="119936"/>
                    </a:lnTo>
                    <a:lnTo>
                      <a:pt x="9877" y="119809"/>
                    </a:lnTo>
                    <a:lnTo>
                      <a:pt x="9113" y="119555"/>
                    </a:lnTo>
                    <a:lnTo>
                      <a:pt x="8284" y="119300"/>
                    </a:lnTo>
                    <a:lnTo>
                      <a:pt x="7519" y="118792"/>
                    </a:lnTo>
                    <a:lnTo>
                      <a:pt x="6818" y="118347"/>
                    </a:lnTo>
                    <a:lnTo>
                      <a:pt x="6117" y="117775"/>
                    </a:lnTo>
                    <a:lnTo>
                      <a:pt x="2103" y="113771"/>
                    </a:lnTo>
                    <a:lnTo>
                      <a:pt x="1529" y="113135"/>
                    </a:lnTo>
                    <a:lnTo>
                      <a:pt x="1083" y="112372"/>
                    </a:lnTo>
                    <a:lnTo>
                      <a:pt x="637" y="111673"/>
                    </a:lnTo>
                    <a:lnTo>
                      <a:pt x="382" y="110847"/>
                    </a:lnTo>
                    <a:lnTo>
                      <a:pt x="191" y="110021"/>
                    </a:lnTo>
                    <a:lnTo>
                      <a:pt x="0" y="109194"/>
                    </a:lnTo>
                    <a:lnTo>
                      <a:pt x="0" y="108241"/>
                    </a:lnTo>
                    <a:lnTo>
                      <a:pt x="0" y="107351"/>
                    </a:lnTo>
                    <a:lnTo>
                      <a:pt x="191" y="106461"/>
                    </a:lnTo>
                    <a:lnTo>
                      <a:pt x="382" y="105635"/>
                    </a:lnTo>
                    <a:lnTo>
                      <a:pt x="637" y="104682"/>
                    </a:lnTo>
                    <a:lnTo>
                      <a:pt x="1019" y="103792"/>
                    </a:lnTo>
                    <a:lnTo>
                      <a:pt x="1465" y="102966"/>
                    </a:lnTo>
                    <a:lnTo>
                      <a:pt x="2039" y="102012"/>
                    </a:lnTo>
                    <a:lnTo>
                      <a:pt x="2676" y="101186"/>
                    </a:lnTo>
                    <a:lnTo>
                      <a:pt x="3377" y="100487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lIns="60941" tIns="30462" rIns="60941" bIns="30462" anchor="t" anchorCtr="0">
                <a:noAutofit/>
              </a:bodyPr>
              <a:lstStyle/>
              <a:p>
                <a:endParaRPr sz="1200">
                  <a:solidFill>
                    <a:schemeClr val="dk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5" name="Shape 1627"/>
              <p:cNvSpPr/>
              <p:nvPr/>
            </p:nvSpPr>
            <p:spPr>
              <a:xfrm>
                <a:off x="13266737" y="6142037"/>
                <a:ext cx="1495424" cy="1498599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3375" y="100423"/>
                    </a:moveTo>
                    <a:lnTo>
                      <a:pt x="100509" y="3495"/>
                    </a:lnTo>
                    <a:lnTo>
                      <a:pt x="101273" y="2733"/>
                    </a:lnTo>
                    <a:lnTo>
                      <a:pt x="102101" y="2097"/>
                    </a:lnTo>
                    <a:lnTo>
                      <a:pt x="102929" y="1525"/>
                    </a:lnTo>
                    <a:lnTo>
                      <a:pt x="103821" y="1080"/>
                    </a:lnTo>
                    <a:lnTo>
                      <a:pt x="104649" y="699"/>
                    </a:lnTo>
                    <a:lnTo>
                      <a:pt x="105605" y="381"/>
                    </a:lnTo>
                    <a:lnTo>
                      <a:pt x="106496" y="190"/>
                    </a:lnTo>
                    <a:lnTo>
                      <a:pt x="107388" y="63"/>
                    </a:lnTo>
                    <a:lnTo>
                      <a:pt x="108343" y="0"/>
                    </a:lnTo>
                    <a:lnTo>
                      <a:pt x="109171" y="63"/>
                    </a:lnTo>
                    <a:lnTo>
                      <a:pt x="110063" y="190"/>
                    </a:lnTo>
                    <a:lnTo>
                      <a:pt x="110891" y="444"/>
                    </a:lnTo>
                    <a:lnTo>
                      <a:pt x="111719" y="699"/>
                    </a:lnTo>
                    <a:lnTo>
                      <a:pt x="112484" y="1080"/>
                    </a:lnTo>
                    <a:lnTo>
                      <a:pt x="113184" y="1652"/>
                    </a:lnTo>
                    <a:lnTo>
                      <a:pt x="113821" y="2161"/>
                    </a:lnTo>
                    <a:lnTo>
                      <a:pt x="117834" y="6228"/>
                    </a:lnTo>
                    <a:lnTo>
                      <a:pt x="118407" y="6864"/>
                    </a:lnTo>
                    <a:lnTo>
                      <a:pt x="118853" y="7563"/>
                    </a:lnTo>
                    <a:lnTo>
                      <a:pt x="119235" y="8326"/>
                    </a:lnTo>
                    <a:lnTo>
                      <a:pt x="119617" y="9152"/>
                    </a:lnTo>
                    <a:lnTo>
                      <a:pt x="119808" y="9978"/>
                    </a:lnTo>
                    <a:lnTo>
                      <a:pt x="120000" y="10805"/>
                    </a:lnTo>
                    <a:lnTo>
                      <a:pt x="120000" y="11694"/>
                    </a:lnTo>
                    <a:lnTo>
                      <a:pt x="120000" y="12521"/>
                    </a:lnTo>
                    <a:lnTo>
                      <a:pt x="119808" y="13474"/>
                    </a:lnTo>
                    <a:lnTo>
                      <a:pt x="119617" y="14364"/>
                    </a:lnTo>
                    <a:lnTo>
                      <a:pt x="119363" y="15317"/>
                    </a:lnTo>
                    <a:lnTo>
                      <a:pt x="118980" y="16207"/>
                    </a:lnTo>
                    <a:lnTo>
                      <a:pt x="118407" y="17033"/>
                    </a:lnTo>
                    <a:lnTo>
                      <a:pt x="117834" y="17860"/>
                    </a:lnTo>
                    <a:lnTo>
                      <a:pt x="117324" y="18686"/>
                    </a:lnTo>
                    <a:lnTo>
                      <a:pt x="116560" y="19512"/>
                    </a:lnTo>
                    <a:lnTo>
                      <a:pt x="19426" y="116504"/>
                    </a:lnTo>
                    <a:lnTo>
                      <a:pt x="18726" y="117203"/>
                    </a:lnTo>
                    <a:lnTo>
                      <a:pt x="17898" y="117838"/>
                    </a:lnTo>
                    <a:lnTo>
                      <a:pt x="17070" y="118411"/>
                    </a:lnTo>
                    <a:lnTo>
                      <a:pt x="16178" y="118855"/>
                    </a:lnTo>
                    <a:lnTo>
                      <a:pt x="15350" y="119237"/>
                    </a:lnTo>
                    <a:lnTo>
                      <a:pt x="14394" y="119491"/>
                    </a:lnTo>
                    <a:lnTo>
                      <a:pt x="13503" y="119809"/>
                    </a:lnTo>
                    <a:lnTo>
                      <a:pt x="12547" y="119872"/>
                    </a:lnTo>
                    <a:lnTo>
                      <a:pt x="11656" y="120000"/>
                    </a:lnTo>
                    <a:lnTo>
                      <a:pt x="10828" y="119872"/>
                    </a:lnTo>
                    <a:lnTo>
                      <a:pt x="9936" y="119809"/>
                    </a:lnTo>
                    <a:lnTo>
                      <a:pt x="9108" y="119491"/>
                    </a:lnTo>
                    <a:lnTo>
                      <a:pt x="8280" y="119237"/>
                    </a:lnTo>
                    <a:lnTo>
                      <a:pt x="7515" y="118855"/>
                    </a:lnTo>
                    <a:lnTo>
                      <a:pt x="6815" y="118347"/>
                    </a:lnTo>
                    <a:lnTo>
                      <a:pt x="6178" y="117775"/>
                    </a:lnTo>
                    <a:lnTo>
                      <a:pt x="2229" y="113771"/>
                    </a:lnTo>
                    <a:lnTo>
                      <a:pt x="1592" y="113072"/>
                    </a:lnTo>
                    <a:lnTo>
                      <a:pt x="1082" y="112372"/>
                    </a:lnTo>
                    <a:lnTo>
                      <a:pt x="636" y="111610"/>
                    </a:lnTo>
                    <a:lnTo>
                      <a:pt x="382" y="110783"/>
                    </a:lnTo>
                    <a:lnTo>
                      <a:pt x="191" y="109957"/>
                    </a:lnTo>
                    <a:lnTo>
                      <a:pt x="0" y="109131"/>
                    </a:lnTo>
                    <a:lnTo>
                      <a:pt x="0" y="108241"/>
                    </a:lnTo>
                    <a:lnTo>
                      <a:pt x="0" y="107415"/>
                    </a:lnTo>
                    <a:lnTo>
                      <a:pt x="191" y="106525"/>
                    </a:lnTo>
                    <a:lnTo>
                      <a:pt x="382" y="105572"/>
                    </a:lnTo>
                    <a:lnTo>
                      <a:pt x="636" y="104682"/>
                    </a:lnTo>
                    <a:lnTo>
                      <a:pt x="1019" y="103728"/>
                    </a:lnTo>
                    <a:lnTo>
                      <a:pt x="1592" y="102902"/>
                    </a:lnTo>
                    <a:lnTo>
                      <a:pt x="2101" y="102076"/>
                    </a:lnTo>
                    <a:lnTo>
                      <a:pt x="2675" y="101250"/>
                    </a:lnTo>
                    <a:lnTo>
                      <a:pt x="3375" y="100423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lIns="60941" tIns="30462" rIns="60941" bIns="30462" anchor="t" anchorCtr="0">
                <a:noAutofit/>
              </a:bodyPr>
              <a:lstStyle/>
              <a:p>
                <a:endParaRPr sz="1200">
                  <a:solidFill>
                    <a:schemeClr val="dk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6" name="Shape 1628"/>
              <p:cNvSpPr/>
              <p:nvPr/>
            </p:nvSpPr>
            <p:spPr>
              <a:xfrm>
                <a:off x="13687425" y="6564313"/>
                <a:ext cx="969963" cy="971550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12235" y="0"/>
                    </a:moveTo>
                    <a:lnTo>
                      <a:pt x="0" y="112261"/>
                    </a:lnTo>
                    <a:lnTo>
                      <a:pt x="1670" y="113926"/>
                    </a:lnTo>
                    <a:lnTo>
                      <a:pt x="3636" y="115297"/>
                    </a:lnTo>
                    <a:lnTo>
                      <a:pt x="5798" y="116473"/>
                    </a:lnTo>
                    <a:lnTo>
                      <a:pt x="7960" y="117551"/>
                    </a:lnTo>
                    <a:lnTo>
                      <a:pt x="10221" y="118432"/>
                    </a:lnTo>
                    <a:lnTo>
                      <a:pt x="12579" y="119020"/>
                    </a:lnTo>
                    <a:lnTo>
                      <a:pt x="15135" y="119608"/>
                    </a:lnTo>
                    <a:lnTo>
                      <a:pt x="17690" y="119804"/>
                    </a:lnTo>
                    <a:lnTo>
                      <a:pt x="20343" y="120000"/>
                    </a:lnTo>
                    <a:lnTo>
                      <a:pt x="23095" y="119804"/>
                    </a:lnTo>
                    <a:lnTo>
                      <a:pt x="25945" y="119706"/>
                    </a:lnTo>
                    <a:lnTo>
                      <a:pt x="28697" y="119314"/>
                    </a:lnTo>
                    <a:lnTo>
                      <a:pt x="31744" y="118824"/>
                    </a:lnTo>
                    <a:lnTo>
                      <a:pt x="34692" y="118138"/>
                    </a:lnTo>
                    <a:lnTo>
                      <a:pt x="37641" y="117355"/>
                    </a:lnTo>
                    <a:lnTo>
                      <a:pt x="40589" y="116473"/>
                    </a:lnTo>
                    <a:lnTo>
                      <a:pt x="43734" y="115297"/>
                    </a:lnTo>
                    <a:lnTo>
                      <a:pt x="46683" y="114220"/>
                    </a:lnTo>
                    <a:lnTo>
                      <a:pt x="49828" y="112751"/>
                    </a:lnTo>
                    <a:lnTo>
                      <a:pt x="52972" y="111379"/>
                    </a:lnTo>
                    <a:lnTo>
                      <a:pt x="55921" y="109812"/>
                    </a:lnTo>
                    <a:lnTo>
                      <a:pt x="58968" y="108244"/>
                    </a:lnTo>
                    <a:lnTo>
                      <a:pt x="62014" y="106383"/>
                    </a:lnTo>
                    <a:lnTo>
                      <a:pt x="65061" y="104620"/>
                    </a:lnTo>
                    <a:lnTo>
                      <a:pt x="67911" y="102759"/>
                    </a:lnTo>
                    <a:lnTo>
                      <a:pt x="70859" y="100604"/>
                    </a:lnTo>
                    <a:lnTo>
                      <a:pt x="73710" y="98644"/>
                    </a:lnTo>
                    <a:lnTo>
                      <a:pt x="76560" y="96391"/>
                    </a:lnTo>
                    <a:lnTo>
                      <a:pt x="79410" y="94138"/>
                    </a:lnTo>
                    <a:lnTo>
                      <a:pt x="81965" y="91885"/>
                    </a:lnTo>
                    <a:lnTo>
                      <a:pt x="84619" y="89436"/>
                    </a:lnTo>
                    <a:lnTo>
                      <a:pt x="87076" y="87085"/>
                    </a:lnTo>
                    <a:lnTo>
                      <a:pt x="89631" y="84538"/>
                    </a:lnTo>
                    <a:lnTo>
                      <a:pt x="91891" y="81991"/>
                    </a:lnTo>
                    <a:lnTo>
                      <a:pt x="94250" y="79346"/>
                    </a:lnTo>
                    <a:lnTo>
                      <a:pt x="96511" y="76604"/>
                    </a:lnTo>
                    <a:lnTo>
                      <a:pt x="98673" y="73763"/>
                    </a:lnTo>
                    <a:lnTo>
                      <a:pt x="100737" y="70922"/>
                    </a:lnTo>
                    <a:lnTo>
                      <a:pt x="102702" y="67983"/>
                    </a:lnTo>
                    <a:lnTo>
                      <a:pt x="104766" y="65044"/>
                    </a:lnTo>
                    <a:lnTo>
                      <a:pt x="106535" y="62106"/>
                    </a:lnTo>
                    <a:lnTo>
                      <a:pt x="108304" y="58971"/>
                    </a:lnTo>
                    <a:lnTo>
                      <a:pt x="109975" y="56032"/>
                    </a:lnTo>
                    <a:lnTo>
                      <a:pt x="111547" y="52897"/>
                    </a:lnTo>
                    <a:lnTo>
                      <a:pt x="112923" y="49959"/>
                    </a:lnTo>
                    <a:lnTo>
                      <a:pt x="114201" y="46824"/>
                    </a:lnTo>
                    <a:lnTo>
                      <a:pt x="115479" y="43689"/>
                    </a:lnTo>
                    <a:lnTo>
                      <a:pt x="116461" y="40751"/>
                    </a:lnTo>
                    <a:lnTo>
                      <a:pt x="117444" y="37616"/>
                    </a:lnTo>
                    <a:lnTo>
                      <a:pt x="118132" y="34677"/>
                    </a:lnTo>
                    <a:lnTo>
                      <a:pt x="118918" y="31738"/>
                    </a:lnTo>
                    <a:lnTo>
                      <a:pt x="119410" y="28897"/>
                    </a:lnTo>
                    <a:lnTo>
                      <a:pt x="119705" y="26057"/>
                    </a:lnTo>
                    <a:lnTo>
                      <a:pt x="120000" y="23216"/>
                    </a:lnTo>
                    <a:lnTo>
                      <a:pt x="120000" y="20375"/>
                    </a:lnTo>
                    <a:lnTo>
                      <a:pt x="119901" y="17828"/>
                    </a:lnTo>
                    <a:lnTo>
                      <a:pt x="119606" y="15183"/>
                    </a:lnTo>
                    <a:lnTo>
                      <a:pt x="119115" y="12734"/>
                    </a:lnTo>
                    <a:lnTo>
                      <a:pt x="118427" y="10383"/>
                    </a:lnTo>
                    <a:lnTo>
                      <a:pt x="117641" y="8130"/>
                    </a:lnTo>
                    <a:lnTo>
                      <a:pt x="116658" y="5877"/>
                    </a:lnTo>
                    <a:lnTo>
                      <a:pt x="115380" y="3820"/>
                    </a:lnTo>
                    <a:lnTo>
                      <a:pt x="113906" y="1861"/>
                    </a:lnTo>
                    <a:lnTo>
                      <a:pt x="112235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lIns="60941" tIns="30462" rIns="60941" bIns="30462" anchor="t" anchorCtr="0">
                <a:noAutofit/>
              </a:bodyPr>
              <a:lstStyle/>
              <a:p>
                <a:endParaRPr sz="1200">
                  <a:solidFill>
                    <a:schemeClr val="dk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7" name="Shape 1629"/>
            <p:cNvSpPr/>
            <p:nvPr/>
          </p:nvSpPr>
          <p:spPr>
            <a:xfrm rot="2700000">
              <a:off x="5125169" y="1793974"/>
              <a:ext cx="1814419" cy="181705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5401" y="93873"/>
                  </a:moveTo>
                  <a:lnTo>
                    <a:pt x="37693" y="94526"/>
                  </a:lnTo>
                  <a:lnTo>
                    <a:pt x="39919" y="95202"/>
                  </a:lnTo>
                  <a:lnTo>
                    <a:pt x="42058" y="95856"/>
                  </a:lnTo>
                  <a:lnTo>
                    <a:pt x="44154" y="96509"/>
                  </a:lnTo>
                  <a:lnTo>
                    <a:pt x="46162" y="97185"/>
                  </a:lnTo>
                  <a:lnTo>
                    <a:pt x="48126" y="97839"/>
                  </a:lnTo>
                  <a:lnTo>
                    <a:pt x="50047" y="98492"/>
                  </a:lnTo>
                  <a:lnTo>
                    <a:pt x="51858" y="99146"/>
                  </a:lnTo>
                  <a:lnTo>
                    <a:pt x="53648" y="99822"/>
                  </a:lnTo>
                  <a:lnTo>
                    <a:pt x="55372" y="100475"/>
                  </a:lnTo>
                  <a:lnTo>
                    <a:pt x="57075" y="101129"/>
                  </a:lnTo>
                  <a:lnTo>
                    <a:pt x="58712" y="101804"/>
                  </a:lnTo>
                  <a:lnTo>
                    <a:pt x="60283" y="102458"/>
                  </a:lnTo>
                  <a:lnTo>
                    <a:pt x="61833" y="103155"/>
                  </a:lnTo>
                  <a:lnTo>
                    <a:pt x="63339" y="103809"/>
                  </a:lnTo>
                  <a:lnTo>
                    <a:pt x="64779" y="104506"/>
                  </a:lnTo>
                  <a:lnTo>
                    <a:pt x="66198" y="105160"/>
                  </a:lnTo>
                  <a:lnTo>
                    <a:pt x="67573" y="105857"/>
                  </a:lnTo>
                  <a:lnTo>
                    <a:pt x="68926" y="106533"/>
                  </a:lnTo>
                  <a:lnTo>
                    <a:pt x="70236" y="107230"/>
                  </a:lnTo>
                  <a:lnTo>
                    <a:pt x="71546" y="107928"/>
                  </a:lnTo>
                  <a:lnTo>
                    <a:pt x="72790" y="108647"/>
                  </a:lnTo>
                  <a:lnTo>
                    <a:pt x="74056" y="109344"/>
                  </a:lnTo>
                  <a:lnTo>
                    <a:pt x="75234" y="110063"/>
                  </a:lnTo>
                  <a:lnTo>
                    <a:pt x="77635" y="111545"/>
                  </a:lnTo>
                  <a:lnTo>
                    <a:pt x="79927" y="113005"/>
                  </a:lnTo>
                  <a:lnTo>
                    <a:pt x="82197" y="114552"/>
                  </a:lnTo>
                  <a:lnTo>
                    <a:pt x="84423" y="116121"/>
                  </a:lnTo>
                  <a:lnTo>
                    <a:pt x="85012" y="116557"/>
                  </a:lnTo>
                  <a:lnTo>
                    <a:pt x="85842" y="117101"/>
                  </a:lnTo>
                  <a:lnTo>
                    <a:pt x="86802" y="117733"/>
                  </a:lnTo>
                  <a:lnTo>
                    <a:pt x="87850" y="118387"/>
                  </a:lnTo>
                  <a:lnTo>
                    <a:pt x="88373" y="118692"/>
                  </a:lnTo>
                  <a:lnTo>
                    <a:pt x="88919" y="118975"/>
                  </a:lnTo>
                  <a:lnTo>
                    <a:pt x="89487" y="119259"/>
                  </a:lnTo>
                  <a:lnTo>
                    <a:pt x="89989" y="119498"/>
                  </a:lnTo>
                  <a:lnTo>
                    <a:pt x="90512" y="119673"/>
                  </a:lnTo>
                  <a:lnTo>
                    <a:pt x="90993" y="119825"/>
                  </a:lnTo>
                  <a:lnTo>
                    <a:pt x="91451" y="119956"/>
                  </a:lnTo>
                  <a:lnTo>
                    <a:pt x="91866" y="120000"/>
                  </a:lnTo>
                  <a:lnTo>
                    <a:pt x="92149" y="120000"/>
                  </a:lnTo>
                  <a:lnTo>
                    <a:pt x="92499" y="119934"/>
                  </a:lnTo>
                  <a:lnTo>
                    <a:pt x="92913" y="119782"/>
                  </a:lnTo>
                  <a:lnTo>
                    <a:pt x="93350" y="119542"/>
                  </a:lnTo>
                  <a:lnTo>
                    <a:pt x="93917" y="119215"/>
                  </a:lnTo>
                  <a:lnTo>
                    <a:pt x="94550" y="118692"/>
                  </a:lnTo>
                  <a:lnTo>
                    <a:pt x="95292" y="118038"/>
                  </a:lnTo>
                  <a:lnTo>
                    <a:pt x="96165" y="117232"/>
                  </a:lnTo>
                  <a:lnTo>
                    <a:pt x="106664" y="106707"/>
                  </a:lnTo>
                  <a:lnTo>
                    <a:pt x="117206" y="96161"/>
                  </a:lnTo>
                  <a:lnTo>
                    <a:pt x="118057" y="95289"/>
                  </a:lnTo>
                  <a:lnTo>
                    <a:pt x="118712" y="94570"/>
                  </a:lnTo>
                  <a:lnTo>
                    <a:pt x="119192" y="93916"/>
                  </a:lnTo>
                  <a:lnTo>
                    <a:pt x="119519" y="93372"/>
                  </a:lnTo>
                  <a:lnTo>
                    <a:pt x="119781" y="92892"/>
                  </a:lnTo>
                  <a:lnTo>
                    <a:pt x="119912" y="92500"/>
                  </a:lnTo>
                  <a:lnTo>
                    <a:pt x="119978" y="92173"/>
                  </a:lnTo>
                  <a:lnTo>
                    <a:pt x="120000" y="91868"/>
                  </a:lnTo>
                  <a:lnTo>
                    <a:pt x="119934" y="91454"/>
                  </a:lnTo>
                  <a:lnTo>
                    <a:pt x="119847" y="91018"/>
                  </a:lnTo>
                  <a:lnTo>
                    <a:pt x="119694" y="90517"/>
                  </a:lnTo>
                  <a:lnTo>
                    <a:pt x="119497" y="90016"/>
                  </a:lnTo>
                  <a:lnTo>
                    <a:pt x="119236" y="89471"/>
                  </a:lnTo>
                  <a:lnTo>
                    <a:pt x="118995" y="88948"/>
                  </a:lnTo>
                  <a:lnTo>
                    <a:pt x="118690" y="88382"/>
                  </a:lnTo>
                  <a:lnTo>
                    <a:pt x="118406" y="87837"/>
                  </a:lnTo>
                  <a:lnTo>
                    <a:pt x="117730" y="86813"/>
                  </a:lnTo>
                  <a:lnTo>
                    <a:pt x="117118" y="85832"/>
                  </a:lnTo>
                  <a:lnTo>
                    <a:pt x="116551" y="85048"/>
                  </a:lnTo>
                  <a:lnTo>
                    <a:pt x="116093" y="84416"/>
                  </a:lnTo>
                  <a:lnTo>
                    <a:pt x="114565" y="82193"/>
                  </a:lnTo>
                  <a:lnTo>
                    <a:pt x="113015" y="79927"/>
                  </a:lnTo>
                  <a:lnTo>
                    <a:pt x="111509" y="77639"/>
                  </a:lnTo>
                  <a:lnTo>
                    <a:pt x="110069" y="75264"/>
                  </a:lnTo>
                  <a:lnTo>
                    <a:pt x="109348" y="74043"/>
                  </a:lnTo>
                  <a:lnTo>
                    <a:pt x="108628" y="72823"/>
                  </a:lnTo>
                  <a:lnTo>
                    <a:pt x="107930" y="71538"/>
                  </a:lnTo>
                  <a:lnTo>
                    <a:pt x="107231" y="70252"/>
                  </a:lnTo>
                  <a:lnTo>
                    <a:pt x="106555" y="68944"/>
                  </a:lnTo>
                  <a:lnTo>
                    <a:pt x="105856" y="67593"/>
                  </a:lnTo>
                  <a:lnTo>
                    <a:pt x="105158" y="66221"/>
                  </a:lnTo>
                  <a:lnTo>
                    <a:pt x="104481" y="64783"/>
                  </a:lnTo>
                  <a:lnTo>
                    <a:pt x="103805" y="63323"/>
                  </a:lnTo>
                  <a:lnTo>
                    <a:pt x="103128" y="61819"/>
                  </a:lnTo>
                  <a:lnTo>
                    <a:pt x="102451" y="60272"/>
                  </a:lnTo>
                  <a:lnTo>
                    <a:pt x="101797" y="58703"/>
                  </a:lnTo>
                  <a:lnTo>
                    <a:pt x="101142" y="57069"/>
                  </a:lnTo>
                  <a:lnTo>
                    <a:pt x="100487" y="55413"/>
                  </a:lnTo>
                  <a:lnTo>
                    <a:pt x="99832" y="53648"/>
                  </a:lnTo>
                  <a:lnTo>
                    <a:pt x="99156" y="51883"/>
                  </a:lnTo>
                  <a:lnTo>
                    <a:pt x="98501" y="50030"/>
                  </a:lnTo>
                  <a:lnTo>
                    <a:pt x="97846" y="48156"/>
                  </a:lnTo>
                  <a:lnTo>
                    <a:pt x="97191" y="46173"/>
                  </a:lnTo>
                  <a:lnTo>
                    <a:pt x="96515" y="44169"/>
                  </a:lnTo>
                  <a:lnTo>
                    <a:pt x="95860" y="42077"/>
                  </a:lnTo>
                  <a:lnTo>
                    <a:pt x="95205" y="39920"/>
                  </a:lnTo>
                  <a:lnTo>
                    <a:pt x="94550" y="37719"/>
                  </a:lnTo>
                  <a:lnTo>
                    <a:pt x="93874" y="35431"/>
                  </a:lnTo>
                  <a:lnTo>
                    <a:pt x="93415" y="33862"/>
                  </a:lnTo>
                  <a:lnTo>
                    <a:pt x="92870" y="32315"/>
                  </a:lnTo>
                  <a:lnTo>
                    <a:pt x="92346" y="30811"/>
                  </a:lnTo>
                  <a:lnTo>
                    <a:pt x="91735" y="29329"/>
                  </a:lnTo>
                  <a:lnTo>
                    <a:pt x="91080" y="27891"/>
                  </a:lnTo>
                  <a:lnTo>
                    <a:pt x="90425" y="26475"/>
                  </a:lnTo>
                  <a:lnTo>
                    <a:pt x="89705" y="25059"/>
                  </a:lnTo>
                  <a:lnTo>
                    <a:pt x="88941" y="23708"/>
                  </a:lnTo>
                  <a:lnTo>
                    <a:pt x="88155" y="22378"/>
                  </a:lnTo>
                  <a:lnTo>
                    <a:pt x="87304" y="21093"/>
                  </a:lnTo>
                  <a:lnTo>
                    <a:pt x="86431" y="19807"/>
                  </a:lnTo>
                  <a:lnTo>
                    <a:pt x="85514" y="18587"/>
                  </a:lnTo>
                  <a:lnTo>
                    <a:pt x="84576" y="17388"/>
                  </a:lnTo>
                  <a:lnTo>
                    <a:pt x="83572" y="16233"/>
                  </a:lnTo>
                  <a:lnTo>
                    <a:pt x="82568" y="15100"/>
                  </a:lnTo>
                  <a:lnTo>
                    <a:pt x="81498" y="13989"/>
                  </a:lnTo>
                  <a:lnTo>
                    <a:pt x="79708" y="12289"/>
                  </a:lnTo>
                  <a:lnTo>
                    <a:pt x="77875" y="10699"/>
                  </a:lnTo>
                  <a:lnTo>
                    <a:pt x="75976" y="9239"/>
                  </a:lnTo>
                  <a:lnTo>
                    <a:pt x="74012" y="7866"/>
                  </a:lnTo>
                  <a:lnTo>
                    <a:pt x="72004" y="6602"/>
                  </a:lnTo>
                  <a:lnTo>
                    <a:pt x="69930" y="5469"/>
                  </a:lnTo>
                  <a:lnTo>
                    <a:pt x="67857" y="4445"/>
                  </a:lnTo>
                  <a:lnTo>
                    <a:pt x="65696" y="3486"/>
                  </a:lnTo>
                  <a:lnTo>
                    <a:pt x="63514" y="2680"/>
                  </a:lnTo>
                  <a:lnTo>
                    <a:pt x="61331" y="1982"/>
                  </a:lnTo>
                  <a:lnTo>
                    <a:pt x="59083" y="1394"/>
                  </a:lnTo>
                  <a:lnTo>
                    <a:pt x="56857" y="893"/>
                  </a:lnTo>
                  <a:lnTo>
                    <a:pt x="54587" y="501"/>
                  </a:lnTo>
                  <a:lnTo>
                    <a:pt x="52295" y="217"/>
                  </a:lnTo>
                  <a:lnTo>
                    <a:pt x="50003" y="65"/>
                  </a:lnTo>
                  <a:lnTo>
                    <a:pt x="47733" y="0"/>
                  </a:lnTo>
                  <a:lnTo>
                    <a:pt x="45441" y="65"/>
                  </a:lnTo>
                  <a:lnTo>
                    <a:pt x="43150" y="217"/>
                  </a:lnTo>
                  <a:lnTo>
                    <a:pt x="40858" y="501"/>
                  </a:lnTo>
                  <a:lnTo>
                    <a:pt x="38588" y="893"/>
                  </a:lnTo>
                  <a:lnTo>
                    <a:pt x="36362" y="1394"/>
                  </a:lnTo>
                  <a:lnTo>
                    <a:pt x="34136" y="1982"/>
                  </a:lnTo>
                  <a:lnTo>
                    <a:pt x="31931" y="2680"/>
                  </a:lnTo>
                  <a:lnTo>
                    <a:pt x="29770" y="3486"/>
                  </a:lnTo>
                  <a:lnTo>
                    <a:pt x="27631" y="4445"/>
                  </a:lnTo>
                  <a:lnTo>
                    <a:pt x="25514" y="5469"/>
                  </a:lnTo>
                  <a:lnTo>
                    <a:pt x="23441" y="6602"/>
                  </a:lnTo>
                  <a:lnTo>
                    <a:pt x="21433" y="7866"/>
                  </a:lnTo>
                  <a:lnTo>
                    <a:pt x="19490" y="9239"/>
                  </a:lnTo>
                  <a:lnTo>
                    <a:pt x="17591" y="10699"/>
                  </a:lnTo>
                  <a:lnTo>
                    <a:pt x="15758" y="12289"/>
                  </a:lnTo>
                  <a:lnTo>
                    <a:pt x="13946" y="13967"/>
                  </a:lnTo>
                  <a:lnTo>
                    <a:pt x="12288" y="15754"/>
                  </a:lnTo>
                  <a:lnTo>
                    <a:pt x="10694" y="17606"/>
                  </a:lnTo>
                  <a:lnTo>
                    <a:pt x="9210" y="19480"/>
                  </a:lnTo>
                  <a:lnTo>
                    <a:pt x="7857" y="21463"/>
                  </a:lnTo>
                  <a:lnTo>
                    <a:pt x="6591" y="23490"/>
                  </a:lnTo>
                  <a:lnTo>
                    <a:pt x="5478" y="25516"/>
                  </a:lnTo>
                  <a:lnTo>
                    <a:pt x="4430" y="27630"/>
                  </a:lnTo>
                  <a:lnTo>
                    <a:pt x="3492" y="29765"/>
                  </a:lnTo>
                  <a:lnTo>
                    <a:pt x="2662" y="31944"/>
                  </a:lnTo>
                  <a:lnTo>
                    <a:pt x="1942" y="34145"/>
                  </a:lnTo>
                  <a:lnTo>
                    <a:pt x="1353" y="36368"/>
                  </a:lnTo>
                  <a:lnTo>
                    <a:pt x="873" y="38590"/>
                  </a:lnTo>
                  <a:lnTo>
                    <a:pt x="502" y="40900"/>
                  </a:lnTo>
                  <a:lnTo>
                    <a:pt x="218" y="43145"/>
                  </a:lnTo>
                  <a:lnTo>
                    <a:pt x="65" y="45454"/>
                  </a:lnTo>
                  <a:lnTo>
                    <a:pt x="0" y="47742"/>
                  </a:lnTo>
                  <a:lnTo>
                    <a:pt x="65" y="50030"/>
                  </a:lnTo>
                  <a:lnTo>
                    <a:pt x="218" y="52340"/>
                  </a:lnTo>
                  <a:lnTo>
                    <a:pt x="502" y="54585"/>
                  </a:lnTo>
                  <a:lnTo>
                    <a:pt x="873" y="56851"/>
                  </a:lnTo>
                  <a:lnTo>
                    <a:pt x="1353" y="59117"/>
                  </a:lnTo>
                  <a:lnTo>
                    <a:pt x="1942" y="61340"/>
                  </a:lnTo>
                  <a:lnTo>
                    <a:pt x="2662" y="63540"/>
                  </a:lnTo>
                  <a:lnTo>
                    <a:pt x="3492" y="65719"/>
                  </a:lnTo>
                  <a:lnTo>
                    <a:pt x="4430" y="67855"/>
                  </a:lnTo>
                  <a:lnTo>
                    <a:pt x="5478" y="69969"/>
                  </a:lnTo>
                  <a:lnTo>
                    <a:pt x="6591" y="71995"/>
                  </a:lnTo>
                  <a:lnTo>
                    <a:pt x="7857" y="74022"/>
                  </a:lnTo>
                  <a:lnTo>
                    <a:pt x="9210" y="75961"/>
                  </a:lnTo>
                  <a:lnTo>
                    <a:pt x="10694" y="77879"/>
                  </a:lnTo>
                  <a:lnTo>
                    <a:pt x="12266" y="79731"/>
                  </a:lnTo>
                  <a:lnTo>
                    <a:pt x="13946" y="81496"/>
                  </a:lnTo>
                  <a:lnTo>
                    <a:pt x="15060" y="82564"/>
                  </a:lnTo>
                  <a:lnTo>
                    <a:pt x="16216" y="83609"/>
                  </a:lnTo>
                  <a:lnTo>
                    <a:pt x="17373" y="84568"/>
                  </a:lnTo>
                  <a:lnTo>
                    <a:pt x="18574" y="85549"/>
                  </a:lnTo>
                  <a:lnTo>
                    <a:pt x="19796" y="86464"/>
                  </a:lnTo>
                  <a:lnTo>
                    <a:pt x="21062" y="87336"/>
                  </a:lnTo>
                  <a:lnTo>
                    <a:pt x="22371" y="88164"/>
                  </a:lnTo>
                  <a:lnTo>
                    <a:pt x="23703" y="88970"/>
                  </a:lnTo>
                  <a:lnTo>
                    <a:pt x="25056" y="89733"/>
                  </a:lnTo>
                  <a:lnTo>
                    <a:pt x="26431" y="90430"/>
                  </a:lnTo>
                  <a:lnTo>
                    <a:pt x="27850" y="91105"/>
                  </a:lnTo>
                  <a:lnTo>
                    <a:pt x="29334" y="91737"/>
                  </a:lnTo>
                  <a:lnTo>
                    <a:pt x="30796" y="92326"/>
                  </a:lnTo>
                  <a:lnTo>
                    <a:pt x="32280" y="92892"/>
                  </a:lnTo>
                  <a:lnTo>
                    <a:pt x="33830" y="93415"/>
                  </a:lnTo>
                  <a:lnTo>
                    <a:pt x="35401" y="93873"/>
                  </a:lnTo>
                  <a:close/>
                </a:path>
              </a:pathLst>
            </a:custGeom>
            <a:solidFill>
              <a:srgbClr val="19C5F0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endParaRPr sz="1200">
                <a:solidFill>
                  <a:schemeClr val="dk1"/>
                </a:solidFill>
                <a:cs typeface="+mn-ea"/>
                <a:sym typeface="+mn-lt"/>
              </a:endParaRPr>
            </a:p>
          </p:txBody>
        </p:sp>
        <p:sp>
          <p:nvSpPr>
            <p:cNvPr id="18" name="Shape 1630"/>
            <p:cNvSpPr/>
            <p:nvPr/>
          </p:nvSpPr>
          <p:spPr>
            <a:xfrm rot="2700000">
              <a:off x="5445212" y="2685451"/>
              <a:ext cx="1114128" cy="103426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7903" y="77624"/>
                  </a:moveTo>
                  <a:lnTo>
                    <a:pt x="116411" y="77126"/>
                  </a:lnTo>
                  <a:lnTo>
                    <a:pt x="114918" y="76513"/>
                  </a:lnTo>
                  <a:lnTo>
                    <a:pt x="113426" y="75900"/>
                  </a:lnTo>
                  <a:lnTo>
                    <a:pt x="111969" y="75287"/>
                  </a:lnTo>
                  <a:lnTo>
                    <a:pt x="108984" y="73984"/>
                  </a:lnTo>
                  <a:lnTo>
                    <a:pt x="106070" y="72605"/>
                  </a:lnTo>
                  <a:lnTo>
                    <a:pt x="103192" y="71149"/>
                  </a:lnTo>
                  <a:lnTo>
                    <a:pt x="100349" y="69655"/>
                  </a:lnTo>
                  <a:lnTo>
                    <a:pt x="97471" y="68160"/>
                  </a:lnTo>
                  <a:lnTo>
                    <a:pt x="94663" y="66628"/>
                  </a:lnTo>
                  <a:lnTo>
                    <a:pt x="90470" y="64291"/>
                  </a:lnTo>
                  <a:lnTo>
                    <a:pt x="86277" y="61915"/>
                  </a:lnTo>
                  <a:lnTo>
                    <a:pt x="82084" y="59501"/>
                  </a:lnTo>
                  <a:lnTo>
                    <a:pt x="77927" y="56973"/>
                  </a:lnTo>
                  <a:lnTo>
                    <a:pt x="73840" y="54367"/>
                  </a:lnTo>
                  <a:lnTo>
                    <a:pt x="69789" y="51724"/>
                  </a:lnTo>
                  <a:lnTo>
                    <a:pt x="65809" y="49003"/>
                  </a:lnTo>
                  <a:lnTo>
                    <a:pt x="61865" y="46168"/>
                  </a:lnTo>
                  <a:lnTo>
                    <a:pt x="58418" y="43639"/>
                  </a:lnTo>
                  <a:lnTo>
                    <a:pt x="55007" y="41034"/>
                  </a:lnTo>
                  <a:lnTo>
                    <a:pt x="53301" y="39731"/>
                  </a:lnTo>
                  <a:lnTo>
                    <a:pt x="51631" y="38352"/>
                  </a:lnTo>
                  <a:lnTo>
                    <a:pt x="49925" y="36896"/>
                  </a:lnTo>
                  <a:lnTo>
                    <a:pt x="48291" y="35478"/>
                  </a:lnTo>
                  <a:lnTo>
                    <a:pt x="46727" y="33984"/>
                  </a:lnTo>
                  <a:lnTo>
                    <a:pt x="45164" y="32490"/>
                  </a:lnTo>
                  <a:lnTo>
                    <a:pt x="43636" y="30919"/>
                  </a:lnTo>
                  <a:lnTo>
                    <a:pt x="42143" y="29310"/>
                  </a:lnTo>
                  <a:lnTo>
                    <a:pt x="40722" y="27662"/>
                  </a:lnTo>
                  <a:lnTo>
                    <a:pt x="39336" y="25977"/>
                  </a:lnTo>
                  <a:lnTo>
                    <a:pt x="38057" y="24176"/>
                  </a:lnTo>
                  <a:lnTo>
                    <a:pt x="36849" y="22413"/>
                  </a:lnTo>
                  <a:lnTo>
                    <a:pt x="36031" y="21187"/>
                  </a:lnTo>
                  <a:lnTo>
                    <a:pt x="35321" y="19923"/>
                  </a:lnTo>
                  <a:lnTo>
                    <a:pt x="34646" y="18620"/>
                  </a:lnTo>
                  <a:lnTo>
                    <a:pt x="34042" y="17241"/>
                  </a:lnTo>
                  <a:lnTo>
                    <a:pt x="33757" y="16551"/>
                  </a:lnTo>
                  <a:lnTo>
                    <a:pt x="33509" y="15862"/>
                  </a:lnTo>
                  <a:lnTo>
                    <a:pt x="33295" y="15134"/>
                  </a:lnTo>
                  <a:lnTo>
                    <a:pt x="33118" y="14406"/>
                  </a:lnTo>
                  <a:lnTo>
                    <a:pt x="32940" y="13678"/>
                  </a:lnTo>
                  <a:lnTo>
                    <a:pt x="32833" y="12988"/>
                  </a:lnTo>
                  <a:lnTo>
                    <a:pt x="32762" y="12183"/>
                  </a:lnTo>
                  <a:lnTo>
                    <a:pt x="32762" y="11494"/>
                  </a:lnTo>
                  <a:lnTo>
                    <a:pt x="32691" y="10689"/>
                  </a:lnTo>
                  <a:lnTo>
                    <a:pt x="32762" y="9885"/>
                  </a:lnTo>
                  <a:lnTo>
                    <a:pt x="32833" y="9042"/>
                  </a:lnTo>
                  <a:lnTo>
                    <a:pt x="33011" y="8237"/>
                  </a:lnTo>
                  <a:lnTo>
                    <a:pt x="33153" y="7394"/>
                  </a:lnTo>
                  <a:lnTo>
                    <a:pt x="33366" y="6551"/>
                  </a:lnTo>
                  <a:lnTo>
                    <a:pt x="33651" y="5747"/>
                  </a:lnTo>
                  <a:lnTo>
                    <a:pt x="33970" y="4904"/>
                  </a:lnTo>
                  <a:lnTo>
                    <a:pt x="34326" y="4137"/>
                  </a:lnTo>
                  <a:lnTo>
                    <a:pt x="34752" y="3409"/>
                  </a:lnTo>
                  <a:lnTo>
                    <a:pt x="35214" y="2758"/>
                  </a:lnTo>
                  <a:lnTo>
                    <a:pt x="35712" y="2107"/>
                  </a:lnTo>
                  <a:lnTo>
                    <a:pt x="36280" y="1532"/>
                  </a:lnTo>
                  <a:lnTo>
                    <a:pt x="36884" y="1034"/>
                  </a:lnTo>
                  <a:lnTo>
                    <a:pt x="37488" y="651"/>
                  </a:lnTo>
                  <a:lnTo>
                    <a:pt x="38235" y="306"/>
                  </a:lnTo>
                  <a:lnTo>
                    <a:pt x="38625" y="191"/>
                  </a:lnTo>
                  <a:lnTo>
                    <a:pt x="39087" y="114"/>
                  </a:lnTo>
                  <a:lnTo>
                    <a:pt x="39514" y="38"/>
                  </a:lnTo>
                  <a:lnTo>
                    <a:pt x="39905" y="0"/>
                  </a:lnTo>
                  <a:lnTo>
                    <a:pt x="40331" y="0"/>
                  </a:lnTo>
                  <a:lnTo>
                    <a:pt x="40722" y="38"/>
                  </a:lnTo>
                  <a:lnTo>
                    <a:pt x="41184" y="38"/>
                  </a:lnTo>
                  <a:lnTo>
                    <a:pt x="41610" y="153"/>
                  </a:lnTo>
                  <a:lnTo>
                    <a:pt x="42428" y="383"/>
                  </a:lnTo>
                  <a:lnTo>
                    <a:pt x="43174" y="689"/>
                  </a:lnTo>
                  <a:lnTo>
                    <a:pt x="43956" y="1111"/>
                  </a:lnTo>
                  <a:lnTo>
                    <a:pt x="44702" y="1609"/>
                  </a:lnTo>
                  <a:lnTo>
                    <a:pt x="45448" y="2107"/>
                  </a:lnTo>
                  <a:lnTo>
                    <a:pt x="46159" y="2681"/>
                  </a:lnTo>
                  <a:lnTo>
                    <a:pt x="46834" y="3295"/>
                  </a:lnTo>
                  <a:lnTo>
                    <a:pt x="47438" y="3984"/>
                  </a:lnTo>
                  <a:lnTo>
                    <a:pt x="48042" y="4674"/>
                  </a:lnTo>
                  <a:lnTo>
                    <a:pt x="48611" y="5363"/>
                  </a:lnTo>
                  <a:lnTo>
                    <a:pt x="49108" y="6053"/>
                  </a:lnTo>
                  <a:lnTo>
                    <a:pt x="49570" y="6743"/>
                  </a:lnTo>
                  <a:lnTo>
                    <a:pt x="50139" y="7662"/>
                  </a:lnTo>
                  <a:lnTo>
                    <a:pt x="50707" y="8659"/>
                  </a:lnTo>
                  <a:lnTo>
                    <a:pt x="51205" y="9731"/>
                  </a:lnTo>
                  <a:lnTo>
                    <a:pt x="51667" y="10689"/>
                  </a:lnTo>
                  <a:lnTo>
                    <a:pt x="52129" y="11800"/>
                  </a:lnTo>
                  <a:lnTo>
                    <a:pt x="52555" y="12911"/>
                  </a:lnTo>
                  <a:lnTo>
                    <a:pt x="52839" y="14022"/>
                  </a:lnTo>
                  <a:lnTo>
                    <a:pt x="53159" y="15134"/>
                  </a:lnTo>
                  <a:lnTo>
                    <a:pt x="53408" y="16245"/>
                  </a:lnTo>
                  <a:lnTo>
                    <a:pt x="53621" y="17394"/>
                  </a:lnTo>
                  <a:lnTo>
                    <a:pt x="53763" y="18544"/>
                  </a:lnTo>
                  <a:lnTo>
                    <a:pt x="53870" y="19731"/>
                  </a:lnTo>
                  <a:lnTo>
                    <a:pt x="53941" y="20881"/>
                  </a:lnTo>
                  <a:lnTo>
                    <a:pt x="53870" y="22030"/>
                  </a:lnTo>
                  <a:lnTo>
                    <a:pt x="53834" y="23180"/>
                  </a:lnTo>
                  <a:lnTo>
                    <a:pt x="53657" y="24291"/>
                  </a:lnTo>
                  <a:lnTo>
                    <a:pt x="53479" y="25402"/>
                  </a:lnTo>
                  <a:lnTo>
                    <a:pt x="53159" y="26475"/>
                  </a:lnTo>
                  <a:lnTo>
                    <a:pt x="52804" y="27509"/>
                  </a:lnTo>
                  <a:lnTo>
                    <a:pt x="52342" y="28544"/>
                  </a:lnTo>
                  <a:lnTo>
                    <a:pt x="51844" y="29616"/>
                  </a:lnTo>
                  <a:lnTo>
                    <a:pt x="51311" y="30613"/>
                  </a:lnTo>
                  <a:lnTo>
                    <a:pt x="50707" y="31609"/>
                  </a:lnTo>
                  <a:lnTo>
                    <a:pt x="50103" y="32605"/>
                  </a:lnTo>
                  <a:lnTo>
                    <a:pt x="49392" y="33524"/>
                  </a:lnTo>
                  <a:lnTo>
                    <a:pt x="48717" y="34406"/>
                  </a:lnTo>
                  <a:lnTo>
                    <a:pt x="48007" y="35287"/>
                  </a:lnTo>
                  <a:lnTo>
                    <a:pt x="47225" y="36168"/>
                  </a:lnTo>
                  <a:lnTo>
                    <a:pt x="45732" y="37777"/>
                  </a:lnTo>
                  <a:lnTo>
                    <a:pt x="44204" y="39272"/>
                  </a:lnTo>
                  <a:lnTo>
                    <a:pt x="43387" y="40000"/>
                  </a:lnTo>
                  <a:lnTo>
                    <a:pt x="42570" y="40727"/>
                  </a:lnTo>
                  <a:lnTo>
                    <a:pt x="41646" y="41417"/>
                  </a:lnTo>
                  <a:lnTo>
                    <a:pt x="40722" y="42107"/>
                  </a:lnTo>
                  <a:lnTo>
                    <a:pt x="39798" y="42720"/>
                  </a:lnTo>
                  <a:lnTo>
                    <a:pt x="38839" y="43256"/>
                  </a:lnTo>
                  <a:lnTo>
                    <a:pt x="37879" y="43793"/>
                  </a:lnTo>
                  <a:lnTo>
                    <a:pt x="36849" y="44291"/>
                  </a:lnTo>
                  <a:lnTo>
                    <a:pt x="35818" y="44674"/>
                  </a:lnTo>
                  <a:lnTo>
                    <a:pt x="34788" y="45095"/>
                  </a:lnTo>
                  <a:lnTo>
                    <a:pt x="33722" y="45363"/>
                  </a:lnTo>
                  <a:lnTo>
                    <a:pt x="32656" y="45593"/>
                  </a:lnTo>
                  <a:lnTo>
                    <a:pt x="31554" y="45747"/>
                  </a:lnTo>
                  <a:lnTo>
                    <a:pt x="30488" y="45785"/>
                  </a:lnTo>
                  <a:lnTo>
                    <a:pt x="29351" y="45785"/>
                  </a:lnTo>
                  <a:lnTo>
                    <a:pt x="28285" y="45747"/>
                  </a:lnTo>
                  <a:lnTo>
                    <a:pt x="27183" y="45593"/>
                  </a:lnTo>
                  <a:lnTo>
                    <a:pt x="26046" y="45287"/>
                  </a:lnTo>
                  <a:lnTo>
                    <a:pt x="24980" y="44980"/>
                  </a:lnTo>
                  <a:lnTo>
                    <a:pt x="23950" y="44597"/>
                  </a:lnTo>
                  <a:lnTo>
                    <a:pt x="22919" y="44137"/>
                  </a:lnTo>
                  <a:lnTo>
                    <a:pt x="21960" y="43601"/>
                  </a:lnTo>
                  <a:lnTo>
                    <a:pt x="21036" y="42988"/>
                  </a:lnTo>
                  <a:lnTo>
                    <a:pt x="20112" y="42298"/>
                  </a:lnTo>
                  <a:lnTo>
                    <a:pt x="19224" y="41609"/>
                  </a:lnTo>
                  <a:lnTo>
                    <a:pt x="18406" y="40804"/>
                  </a:lnTo>
                  <a:lnTo>
                    <a:pt x="17660" y="40000"/>
                  </a:lnTo>
                  <a:lnTo>
                    <a:pt x="16949" y="39118"/>
                  </a:lnTo>
                  <a:lnTo>
                    <a:pt x="16203" y="38122"/>
                  </a:lnTo>
                  <a:lnTo>
                    <a:pt x="15599" y="37126"/>
                  </a:lnTo>
                  <a:lnTo>
                    <a:pt x="15031" y="36053"/>
                  </a:lnTo>
                  <a:lnTo>
                    <a:pt x="14533" y="34980"/>
                  </a:lnTo>
                  <a:lnTo>
                    <a:pt x="14213" y="34176"/>
                  </a:lnTo>
                  <a:lnTo>
                    <a:pt x="13965" y="33371"/>
                  </a:lnTo>
                  <a:lnTo>
                    <a:pt x="13751" y="32528"/>
                  </a:lnTo>
                  <a:lnTo>
                    <a:pt x="13609" y="31647"/>
                  </a:lnTo>
                  <a:lnTo>
                    <a:pt x="13574" y="30766"/>
                  </a:lnTo>
                  <a:lnTo>
                    <a:pt x="13503" y="29885"/>
                  </a:lnTo>
                  <a:lnTo>
                    <a:pt x="13574" y="29003"/>
                  </a:lnTo>
                  <a:lnTo>
                    <a:pt x="13645" y="28122"/>
                  </a:lnTo>
                  <a:lnTo>
                    <a:pt x="13822" y="27279"/>
                  </a:lnTo>
                  <a:lnTo>
                    <a:pt x="14071" y="26475"/>
                  </a:lnTo>
                  <a:lnTo>
                    <a:pt x="14391" y="25670"/>
                  </a:lnTo>
                  <a:lnTo>
                    <a:pt x="14782" y="24904"/>
                  </a:lnTo>
                  <a:lnTo>
                    <a:pt x="15244" y="24252"/>
                  </a:lnTo>
                  <a:lnTo>
                    <a:pt x="15812" y="23601"/>
                  </a:lnTo>
                  <a:lnTo>
                    <a:pt x="16132" y="23295"/>
                  </a:lnTo>
                  <a:lnTo>
                    <a:pt x="16416" y="23026"/>
                  </a:lnTo>
                  <a:lnTo>
                    <a:pt x="16772" y="22758"/>
                  </a:lnTo>
                  <a:lnTo>
                    <a:pt x="17127" y="22528"/>
                  </a:lnTo>
                  <a:lnTo>
                    <a:pt x="17482" y="22375"/>
                  </a:lnTo>
                  <a:lnTo>
                    <a:pt x="17909" y="22145"/>
                  </a:lnTo>
                  <a:lnTo>
                    <a:pt x="18264" y="22030"/>
                  </a:lnTo>
                  <a:lnTo>
                    <a:pt x="18691" y="21877"/>
                  </a:lnTo>
                  <a:lnTo>
                    <a:pt x="19437" y="21685"/>
                  </a:lnTo>
                  <a:lnTo>
                    <a:pt x="20254" y="21647"/>
                  </a:lnTo>
                  <a:lnTo>
                    <a:pt x="21071" y="21685"/>
                  </a:lnTo>
                  <a:lnTo>
                    <a:pt x="21853" y="21800"/>
                  </a:lnTo>
                  <a:lnTo>
                    <a:pt x="22671" y="21992"/>
                  </a:lnTo>
                  <a:lnTo>
                    <a:pt x="23417" y="22260"/>
                  </a:lnTo>
                  <a:lnTo>
                    <a:pt x="24234" y="22528"/>
                  </a:lnTo>
                  <a:lnTo>
                    <a:pt x="25016" y="22911"/>
                  </a:lnTo>
                  <a:lnTo>
                    <a:pt x="25726" y="23371"/>
                  </a:lnTo>
                  <a:lnTo>
                    <a:pt x="26437" y="23793"/>
                  </a:lnTo>
                  <a:lnTo>
                    <a:pt x="27183" y="24291"/>
                  </a:lnTo>
                  <a:lnTo>
                    <a:pt x="27787" y="24865"/>
                  </a:lnTo>
                  <a:lnTo>
                    <a:pt x="28392" y="25402"/>
                  </a:lnTo>
                  <a:lnTo>
                    <a:pt x="28960" y="25977"/>
                  </a:lnTo>
                  <a:lnTo>
                    <a:pt x="29920" y="27011"/>
                  </a:lnTo>
                  <a:lnTo>
                    <a:pt x="30808" y="28122"/>
                  </a:lnTo>
                  <a:lnTo>
                    <a:pt x="31625" y="29310"/>
                  </a:lnTo>
                  <a:lnTo>
                    <a:pt x="32371" y="30613"/>
                  </a:lnTo>
                  <a:lnTo>
                    <a:pt x="33118" y="31915"/>
                  </a:lnTo>
                  <a:lnTo>
                    <a:pt x="33722" y="33295"/>
                  </a:lnTo>
                  <a:lnTo>
                    <a:pt x="34326" y="34674"/>
                  </a:lnTo>
                  <a:lnTo>
                    <a:pt x="34859" y="36168"/>
                  </a:lnTo>
                  <a:lnTo>
                    <a:pt x="35321" y="37662"/>
                  </a:lnTo>
                  <a:lnTo>
                    <a:pt x="35712" y="39157"/>
                  </a:lnTo>
                  <a:lnTo>
                    <a:pt x="36031" y="40651"/>
                  </a:lnTo>
                  <a:lnTo>
                    <a:pt x="36280" y="42145"/>
                  </a:lnTo>
                  <a:lnTo>
                    <a:pt x="36493" y="43678"/>
                  </a:lnTo>
                  <a:lnTo>
                    <a:pt x="36600" y="45134"/>
                  </a:lnTo>
                  <a:lnTo>
                    <a:pt x="36636" y="46628"/>
                  </a:lnTo>
                  <a:lnTo>
                    <a:pt x="36636" y="48045"/>
                  </a:lnTo>
                  <a:lnTo>
                    <a:pt x="36529" y="49042"/>
                  </a:lnTo>
                  <a:lnTo>
                    <a:pt x="36422" y="50114"/>
                  </a:lnTo>
                  <a:lnTo>
                    <a:pt x="36209" y="51034"/>
                  </a:lnTo>
                  <a:lnTo>
                    <a:pt x="35960" y="52030"/>
                  </a:lnTo>
                  <a:lnTo>
                    <a:pt x="35712" y="52988"/>
                  </a:lnTo>
                  <a:lnTo>
                    <a:pt x="35356" y="53869"/>
                  </a:lnTo>
                  <a:lnTo>
                    <a:pt x="34930" y="54750"/>
                  </a:lnTo>
                  <a:lnTo>
                    <a:pt x="34468" y="55632"/>
                  </a:lnTo>
                  <a:lnTo>
                    <a:pt x="33970" y="56398"/>
                  </a:lnTo>
                  <a:lnTo>
                    <a:pt x="33402" y="57164"/>
                  </a:lnTo>
                  <a:lnTo>
                    <a:pt x="32798" y="57892"/>
                  </a:lnTo>
                  <a:lnTo>
                    <a:pt x="32123" y="58544"/>
                  </a:lnTo>
                  <a:lnTo>
                    <a:pt x="31412" y="59233"/>
                  </a:lnTo>
                  <a:lnTo>
                    <a:pt x="30630" y="59770"/>
                  </a:lnTo>
                  <a:lnTo>
                    <a:pt x="29813" y="60268"/>
                  </a:lnTo>
                  <a:lnTo>
                    <a:pt x="28996" y="60766"/>
                  </a:lnTo>
                  <a:lnTo>
                    <a:pt x="28498" y="60996"/>
                  </a:lnTo>
                  <a:lnTo>
                    <a:pt x="27930" y="61226"/>
                  </a:lnTo>
                  <a:lnTo>
                    <a:pt x="27432" y="61379"/>
                  </a:lnTo>
                  <a:lnTo>
                    <a:pt x="26899" y="61532"/>
                  </a:lnTo>
                  <a:lnTo>
                    <a:pt x="25798" y="61762"/>
                  </a:lnTo>
                  <a:lnTo>
                    <a:pt x="24696" y="61915"/>
                  </a:lnTo>
                  <a:lnTo>
                    <a:pt x="23594" y="61915"/>
                  </a:lnTo>
                  <a:lnTo>
                    <a:pt x="22457" y="61915"/>
                  </a:lnTo>
                  <a:lnTo>
                    <a:pt x="21320" y="61839"/>
                  </a:lnTo>
                  <a:lnTo>
                    <a:pt x="20219" y="61609"/>
                  </a:lnTo>
                  <a:lnTo>
                    <a:pt x="19082" y="61379"/>
                  </a:lnTo>
                  <a:lnTo>
                    <a:pt x="18015" y="61034"/>
                  </a:lnTo>
                  <a:lnTo>
                    <a:pt x="16878" y="60727"/>
                  </a:lnTo>
                  <a:lnTo>
                    <a:pt x="15812" y="60344"/>
                  </a:lnTo>
                  <a:lnTo>
                    <a:pt x="14746" y="59885"/>
                  </a:lnTo>
                  <a:lnTo>
                    <a:pt x="13716" y="59425"/>
                  </a:lnTo>
                  <a:lnTo>
                    <a:pt x="12721" y="58965"/>
                  </a:lnTo>
                  <a:lnTo>
                    <a:pt x="11761" y="58505"/>
                  </a:lnTo>
                  <a:lnTo>
                    <a:pt x="10162" y="57624"/>
                  </a:lnTo>
                  <a:lnTo>
                    <a:pt x="8279" y="56475"/>
                  </a:lnTo>
                  <a:lnTo>
                    <a:pt x="7213" y="55747"/>
                  </a:lnTo>
                  <a:lnTo>
                    <a:pt x="6183" y="55019"/>
                  </a:lnTo>
                  <a:lnTo>
                    <a:pt x="5152" y="54252"/>
                  </a:lnTo>
                  <a:lnTo>
                    <a:pt x="4157" y="53371"/>
                  </a:lnTo>
                  <a:lnTo>
                    <a:pt x="3233" y="52490"/>
                  </a:lnTo>
                  <a:lnTo>
                    <a:pt x="2345" y="51532"/>
                  </a:lnTo>
                  <a:lnTo>
                    <a:pt x="1954" y="51111"/>
                  </a:lnTo>
                  <a:lnTo>
                    <a:pt x="1599" y="50613"/>
                  </a:lnTo>
                  <a:lnTo>
                    <a:pt x="1208" y="50114"/>
                  </a:lnTo>
                  <a:lnTo>
                    <a:pt x="923" y="49616"/>
                  </a:lnTo>
                  <a:lnTo>
                    <a:pt x="675" y="49118"/>
                  </a:lnTo>
                  <a:lnTo>
                    <a:pt x="461" y="48544"/>
                  </a:lnTo>
                  <a:lnTo>
                    <a:pt x="248" y="48045"/>
                  </a:lnTo>
                  <a:lnTo>
                    <a:pt x="142" y="47547"/>
                  </a:lnTo>
                  <a:lnTo>
                    <a:pt x="35" y="47011"/>
                  </a:lnTo>
                  <a:lnTo>
                    <a:pt x="0" y="46513"/>
                  </a:lnTo>
                  <a:lnTo>
                    <a:pt x="35" y="45977"/>
                  </a:lnTo>
                  <a:lnTo>
                    <a:pt x="142" y="45402"/>
                  </a:lnTo>
                  <a:lnTo>
                    <a:pt x="248" y="45019"/>
                  </a:lnTo>
                  <a:lnTo>
                    <a:pt x="390" y="44674"/>
                  </a:lnTo>
                  <a:lnTo>
                    <a:pt x="568" y="44367"/>
                  </a:lnTo>
                  <a:lnTo>
                    <a:pt x="817" y="44099"/>
                  </a:lnTo>
                  <a:lnTo>
                    <a:pt x="1030" y="43793"/>
                  </a:lnTo>
                  <a:lnTo>
                    <a:pt x="1314" y="43601"/>
                  </a:lnTo>
                  <a:lnTo>
                    <a:pt x="1634" y="43371"/>
                  </a:lnTo>
                  <a:lnTo>
                    <a:pt x="1989" y="43180"/>
                  </a:lnTo>
                  <a:lnTo>
                    <a:pt x="2345" y="43103"/>
                  </a:lnTo>
                  <a:lnTo>
                    <a:pt x="2700" y="42911"/>
                  </a:lnTo>
                  <a:lnTo>
                    <a:pt x="3127" y="42873"/>
                  </a:lnTo>
                  <a:lnTo>
                    <a:pt x="3517" y="42758"/>
                  </a:lnTo>
                  <a:lnTo>
                    <a:pt x="4406" y="42720"/>
                  </a:lnTo>
                  <a:lnTo>
                    <a:pt x="5330" y="42643"/>
                  </a:lnTo>
                  <a:lnTo>
                    <a:pt x="6254" y="42720"/>
                  </a:lnTo>
                  <a:lnTo>
                    <a:pt x="7106" y="42796"/>
                  </a:lnTo>
                  <a:lnTo>
                    <a:pt x="8030" y="42911"/>
                  </a:lnTo>
                  <a:lnTo>
                    <a:pt x="8883" y="43103"/>
                  </a:lnTo>
                  <a:lnTo>
                    <a:pt x="10447" y="43409"/>
                  </a:lnTo>
                  <a:lnTo>
                    <a:pt x="11548" y="43754"/>
                  </a:lnTo>
                  <a:lnTo>
                    <a:pt x="12934" y="44176"/>
                  </a:lnTo>
                  <a:lnTo>
                    <a:pt x="14284" y="44750"/>
                  </a:lnTo>
                  <a:lnTo>
                    <a:pt x="15599" y="45363"/>
                  </a:lnTo>
                  <a:lnTo>
                    <a:pt x="16949" y="45977"/>
                  </a:lnTo>
                  <a:lnTo>
                    <a:pt x="18229" y="46666"/>
                  </a:lnTo>
                  <a:lnTo>
                    <a:pt x="19508" y="47471"/>
                  </a:lnTo>
                  <a:lnTo>
                    <a:pt x="20716" y="48275"/>
                  </a:lnTo>
                  <a:lnTo>
                    <a:pt x="21960" y="49118"/>
                  </a:lnTo>
                  <a:lnTo>
                    <a:pt x="24341" y="50919"/>
                  </a:lnTo>
                  <a:lnTo>
                    <a:pt x="26721" y="52796"/>
                  </a:lnTo>
                  <a:lnTo>
                    <a:pt x="28996" y="54750"/>
                  </a:lnTo>
                  <a:lnTo>
                    <a:pt x="31199" y="56628"/>
                  </a:lnTo>
                  <a:lnTo>
                    <a:pt x="33757" y="58850"/>
                  </a:lnTo>
                  <a:lnTo>
                    <a:pt x="36209" y="61111"/>
                  </a:lnTo>
                  <a:lnTo>
                    <a:pt x="38697" y="63486"/>
                  </a:lnTo>
                  <a:lnTo>
                    <a:pt x="41042" y="65862"/>
                  </a:lnTo>
                  <a:lnTo>
                    <a:pt x="43387" y="68275"/>
                  </a:lnTo>
                  <a:lnTo>
                    <a:pt x="45697" y="70766"/>
                  </a:lnTo>
                  <a:lnTo>
                    <a:pt x="47936" y="73295"/>
                  </a:lnTo>
                  <a:lnTo>
                    <a:pt x="50139" y="75862"/>
                  </a:lnTo>
                  <a:lnTo>
                    <a:pt x="52377" y="78505"/>
                  </a:lnTo>
                  <a:lnTo>
                    <a:pt x="54652" y="81149"/>
                  </a:lnTo>
                  <a:lnTo>
                    <a:pt x="56784" y="83869"/>
                  </a:lnTo>
                  <a:lnTo>
                    <a:pt x="58987" y="86628"/>
                  </a:lnTo>
                  <a:lnTo>
                    <a:pt x="61154" y="89348"/>
                  </a:lnTo>
                  <a:lnTo>
                    <a:pt x="63251" y="92107"/>
                  </a:lnTo>
                  <a:lnTo>
                    <a:pt x="65383" y="94865"/>
                  </a:lnTo>
                  <a:lnTo>
                    <a:pt x="67551" y="97624"/>
                  </a:lnTo>
                  <a:lnTo>
                    <a:pt x="69647" y="100344"/>
                  </a:lnTo>
                  <a:lnTo>
                    <a:pt x="71779" y="103103"/>
                  </a:lnTo>
                  <a:lnTo>
                    <a:pt x="73947" y="105862"/>
                  </a:lnTo>
                  <a:lnTo>
                    <a:pt x="76079" y="108582"/>
                  </a:lnTo>
                  <a:lnTo>
                    <a:pt x="78282" y="111264"/>
                  </a:lnTo>
                  <a:lnTo>
                    <a:pt x="80485" y="113984"/>
                  </a:lnTo>
                  <a:lnTo>
                    <a:pt x="82724" y="116628"/>
                  </a:lnTo>
                  <a:lnTo>
                    <a:pt x="84998" y="119233"/>
                  </a:lnTo>
                  <a:lnTo>
                    <a:pt x="85140" y="119463"/>
                  </a:lnTo>
                  <a:lnTo>
                    <a:pt x="85140" y="119616"/>
                  </a:lnTo>
                  <a:lnTo>
                    <a:pt x="85105" y="119770"/>
                  </a:lnTo>
                  <a:lnTo>
                    <a:pt x="84927" y="119885"/>
                  </a:lnTo>
                  <a:lnTo>
                    <a:pt x="84678" y="119961"/>
                  </a:lnTo>
                  <a:lnTo>
                    <a:pt x="84429" y="120000"/>
                  </a:lnTo>
                  <a:lnTo>
                    <a:pt x="84074" y="120000"/>
                  </a:lnTo>
                  <a:lnTo>
                    <a:pt x="83719" y="120000"/>
                  </a:lnTo>
                  <a:lnTo>
                    <a:pt x="82937" y="119885"/>
                  </a:lnTo>
                  <a:lnTo>
                    <a:pt x="82191" y="119655"/>
                  </a:lnTo>
                  <a:lnTo>
                    <a:pt x="81800" y="119578"/>
                  </a:lnTo>
                  <a:lnTo>
                    <a:pt x="81516" y="119386"/>
                  </a:lnTo>
                  <a:lnTo>
                    <a:pt x="81267" y="119272"/>
                  </a:lnTo>
                  <a:lnTo>
                    <a:pt x="81054" y="119118"/>
                  </a:lnTo>
                  <a:lnTo>
                    <a:pt x="78602" y="116245"/>
                  </a:lnTo>
                  <a:lnTo>
                    <a:pt x="76185" y="113371"/>
                  </a:lnTo>
                  <a:lnTo>
                    <a:pt x="73769" y="110459"/>
                  </a:lnTo>
                  <a:lnTo>
                    <a:pt x="71424" y="107509"/>
                  </a:lnTo>
                  <a:lnTo>
                    <a:pt x="69079" y="104521"/>
                  </a:lnTo>
                  <a:lnTo>
                    <a:pt x="66733" y="101532"/>
                  </a:lnTo>
                  <a:lnTo>
                    <a:pt x="64424" y="98582"/>
                  </a:lnTo>
                  <a:lnTo>
                    <a:pt x="62114" y="95593"/>
                  </a:lnTo>
                  <a:lnTo>
                    <a:pt x="59769" y="92605"/>
                  </a:lnTo>
                  <a:lnTo>
                    <a:pt x="57459" y="89616"/>
                  </a:lnTo>
                  <a:lnTo>
                    <a:pt x="55114" y="86628"/>
                  </a:lnTo>
                  <a:lnTo>
                    <a:pt x="52804" y="83639"/>
                  </a:lnTo>
                  <a:lnTo>
                    <a:pt x="50387" y="80727"/>
                  </a:lnTo>
                  <a:lnTo>
                    <a:pt x="48007" y="77854"/>
                  </a:lnTo>
                  <a:lnTo>
                    <a:pt x="45590" y="74980"/>
                  </a:lnTo>
                  <a:lnTo>
                    <a:pt x="43067" y="72107"/>
                  </a:lnTo>
                  <a:lnTo>
                    <a:pt x="40438" y="69157"/>
                  </a:lnTo>
                  <a:lnTo>
                    <a:pt x="37702" y="66283"/>
                  </a:lnTo>
                  <a:lnTo>
                    <a:pt x="34894" y="63524"/>
                  </a:lnTo>
                  <a:lnTo>
                    <a:pt x="32016" y="60842"/>
                  </a:lnTo>
                  <a:lnTo>
                    <a:pt x="29102" y="58160"/>
                  </a:lnTo>
                  <a:lnTo>
                    <a:pt x="26153" y="55632"/>
                  </a:lnTo>
                  <a:lnTo>
                    <a:pt x="24660" y="54367"/>
                  </a:lnTo>
                  <a:lnTo>
                    <a:pt x="23132" y="53141"/>
                  </a:lnTo>
                  <a:lnTo>
                    <a:pt x="21533" y="51915"/>
                  </a:lnTo>
                  <a:lnTo>
                    <a:pt x="20005" y="50766"/>
                  </a:lnTo>
                  <a:lnTo>
                    <a:pt x="18620" y="49731"/>
                  </a:lnTo>
                  <a:lnTo>
                    <a:pt x="17198" y="48735"/>
                  </a:lnTo>
                  <a:lnTo>
                    <a:pt x="15706" y="47777"/>
                  </a:lnTo>
                  <a:lnTo>
                    <a:pt x="14213" y="46896"/>
                  </a:lnTo>
                  <a:lnTo>
                    <a:pt x="13467" y="46513"/>
                  </a:lnTo>
                  <a:lnTo>
                    <a:pt x="12650" y="46168"/>
                  </a:lnTo>
                  <a:lnTo>
                    <a:pt x="11868" y="45862"/>
                  </a:lnTo>
                  <a:lnTo>
                    <a:pt x="11051" y="45593"/>
                  </a:lnTo>
                  <a:lnTo>
                    <a:pt x="10233" y="45363"/>
                  </a:lnTo>
                  <a:lnTo>
                    <a:pt x="9416" y="45134"/>
                  </a:lnTo>
                  <a:lnTo>
                    <a:pt x="8599" y="45019"/>
                  </a:lnTo>
                  <a:lnTo>
                    <a:pt x="7710" y="44980"/>
                  </a:lnTo>
                  <a:lnTo>
                    <a:pt x="7106" y="44980"/>
                  </a:lnTo>
                  <a:lnTo>
                    <a:pt x="6538" y="45019"/>
                  </a:lnTo>
                  <a:lnTo>
                    <a:pt x="6076" y="45172"/>
                  </a:lnTo>
                  <a:lnTo>
                    <a:pt x="5685" y="45363"/>
                  </a:lnTo>
                  <a:lnTo>
                    <a:pt x="5330" y="45593"/>
                  </a:lnTo>
                  <a:lnTo>
                    <a:pt x="5010" y="45862"/>
                  </a:lnTo>
                  <a:lnTo>
                    <a:pt x="4797" y="46168"/>
                  </a:lnTo>
                  <a:lnTo>
                    <a:pt x="4655" y="46551"/>
                  </a:lnTo>
                  <a:lnTo>
                    <a:pt x="4548" y="46973"/>
                  </a:lnTo>
                  <a:lnTo>
                    <a:pt x="4512" y="47394"/>
                  </a:lnTo>
                  <a:lnTo>
                    <a:pt x="4512" y="47854"/>
                  </a:lnTo>
                  <a:lnTo>
                    <a:pt x="4619" y="48352"/>
                  </a:lnTo>
                  <a:lnTo>
                    <a:pt x="4690" y="48773"/>
                  </a:lnTo>
                  <a:lnTo>
                    <a:pt x="4903" y="49272"/>
                  </a:lnTo>
                  <a:lnTo>
                    <a:pt x="5152" y="49770"/>
                  </a:lnTo>
                  <a:lnTo>
                    <a:pt x="5472" y="50268"/>
                  </a:lnTo>
                  <a:lnTo>
                    <a:pt x="5934" y="50919"/>
                  </a:lnTo>
                  <a:lnTo>
                    <a:pt x="6431" y="51609"/>
                  </a:lnTo>
                  <a:lnTo>
                    <a:pt x="6964" y="52260"/>
                  </a:lnTo>
                  <a:lnTo>
                    <a:pt x="7568" y="52873"/>
                  </a:lnTo>
                  <a:lnTo>
                    <a:pt x="8137" y="53486"/>
                  </a:lnTo>
                  <a:lnTo>
                    <a:pt x="8812" y="54099"/>
                  </a:lnTo>
                  <a:lnTo>
                    <a:pt x="9452" y="54636"/>
                  </a:lnTo>
                  <a:lnTo>
                    <a:pt x="10127" y="55172"/>
                  </a:lnTo>
                  <a:lnTo>
                    <a:pt x="10838" y="55747"/>
                  </a:lnTo>
                  <a:lnTo>
                    <a:pt x="11548" y="56245"/>
                  </a:lnTo>
                  <a:lnTo>
                    <a:pt x="12330" y="56743"/>
                  </a:lnTo>
                  <a:lnTo>
                    <a:pt x="13112" y="57164"/>
                  </a:lnTo>
                  <a:lnTo>
                    <a:pt x="13858" y="57547"/>
                  </a:lnTo>
                  <a:lnTo>
                    <a:pt x="14640" y="57969"/>
                  </a:lnTo>
                  <a:lnTo>
                    <a:pt x="15457" y="58275"/>
                  </a:lnTo>
                  <a:lnTo>
                    <a:pt x="16274" y="58620"/>
                  </a:lnTo>
                  <a:lnTo>
                    <a:pt x="17092" y="58888"/>
                  </a:lnTo>
                  <a:lnTo>
                    <a:pt x="17909" y="59118"/>
                  </a:lnTo>
                  <a:lnTo>
                    <a:pt x="18726" y="59272"/>
                  </a:lnTo>
                  <a:lnTo>
                    <a:pt x="19543" y="59386"/>
                  </a:lnTo>
                  <a:lnTo>
                    <a:pt x="20361" y="59501"/>
                  </a:lnTo>
                  <a:lnTo>
                    <a:pt x="21178" y="59501"/>
                  </a:lnTo>
                  <a:lnTo>
                    <a:pt x="21995" y="59501"/>
                  </a:lnTo>
                  <a:lnTo>
                    <a:pt x="22777" y="59386"/>
                  </a:lnTo>
                  <a:lnTo>
                    <a:pt x="23594" y="59272"/>
                  </a:lnTo>
                  <a:lnTo>
                    <a:pt x="24341" y="59042"/>
                  </a:lnTo>
                  <a:lnTo>
                    <a:pt x="25122" y="58773"/>
                  </a:lnTo>
                  <a:lnTo>
                    <a:pt x="25833" y="58467"/>
                  </a:lnTo>
                  <a:lnTo>
                    <a:pt x="26615" y="58045"/>
                  </a:lnTo>
                  <a:lnTo>
                    <a:pt x="27254" y="57624"/>
                  </a:lnTo>
                  <a:lnTo>
                    <a:pt x="28001" y="57126"/>
                  </a:lnTo>
                  <a:lnTo>
                    <a:pt x="28605" y="56513"/>
                  </a:lnTo>
                  <a:lnTo>
                    <a:pt x="29102" y="55977"/>
                  </a:lnTo>
                  <a:lnTo>
                    <a:pt x="29564" y="55402"/>
                  </a:lnTo>
                  <a:lnTo>
                    <a:pt x="29991" y="54865"/>
                  </a:lnTo>
                  <a:lnTo>
                    <a:pt x="30381" y="54252"/>
                  </a:lnTo>
                  <a:lnTo>
                    <a:pt x="30701" y="53639"/>
                  </a:lnTo>
                  <a:lnTo>
                    <a:pt x="31021" y="53026"/>
                  </a:lnTo>
                  <a:lnTo>
                    <a:pt x="31305" y="52375"/>
                  </a:lnTo>
                  <a:lnTo>
                    <a:pt x="31519" y="51724"/>
                  </a:lnTo>
                  <a:lnTo>
                    <a:pt x="31732" y="51034"/>
                  </a:lnTo>
                  <a:lnTo>
                    <a:pt x="31909" y="50344"/>
                  </a:lnTo>
                  <a:lnTo>
                    <a:pt x="32087" y="49616"/>
                  </a:lnTo>
                  <a:lnTo>
                    <a:pt x="32194" y="48927"/>
                  </a:lnTo>
                  <a:lnTo>
                    <a:pt x="32300" y="48237"/>
                  </a:lnTo>
                  <a:lnTo>
                    <a:pt x="32336" y="47471"/>
                  </a:lnTo>
                  <a:lnTo>
                    <a:pt x="32371" y="46743"/>
                  </a:lnTo>
                  <a:lnTo>
                    <a:pt x="32371" y="46015"/>
                  </a:lnTo>
                  <a:lnTo>
                    <a:pt x="32336" y="44521"/>
                  </a:lnTo>
                  <a:lnTo>
                    <a:pt x="32194" y="43026"/>
                  </a:lnTo>
                  <a:lnTo>
                    <a:pt x="31981" y="41532"/>
                  </a:lnTo>
                  <a:lnTo>
                    <a:pt x="31732" y="40114"/>
                  </a:lnTo>
                  <a:lnTo>
                    <a:pt x="31376" y="38659"/>
                  </a:lnTo>
                  <a:lnTo>
                    <a:pt x="30950" y="37279"/>
                  </a:lnTo>
                  <a:lnTo>
                    <a:pt x="30559" y="35977"/>
                  </a:lnTo>
                  <a:lnTo>
                    <a:pt x="30097" y="34674"/>
                  </a:lnTo>
                  <a:lnTo>
                    <a:pt x="29458" y="33256"/>
                  </a:lnTo>
                  <a:lnTo>
                    <a:pt x="28818" y="31762"/>
                  </a:lnTo>
                  <a:lnTo>
                    <a:pt x="28072" y="30268"/>
                  </a:lnTo>
                  <a:lnTo>
                    <a:pt x="27326" y="28773"/>
                  </a:lnTo>
                  <a:lnTo>
                    <a:pt x="26899" y="28122"/>
                  </a:lnTo>
                  <a:lnTo>
                    <a:pt x="26437" y="27432"/>
                  </a:lnTo>
                  <a:lnTo>
                    <a:pt x="25940" y="26781"/>
                  </a:lnTo>
                  <a:lnTo>
                    <a:pt x="25442" y="26168"/>
                  </a:lnTo>
                  <a:lnTo>
                    <a:pt x="24909" y="25632"/>
                  </a:lnTo>
                  <a:lnTo>
                    <a:pt x="24305" y="25057"/>
                  </a:lnTo>
                  <a:lnTo>
                    <a:pt x="23737" y="24559"/>
                  </a:lnTo>
                  <a:lnTo>
                    <a:pt x="23061" y="24137"/>
                  </a:lnTo>
                  <a:lnTo>
                    <a:pt x="22671" y="23984"/>
                  </a:lnTo>
                  <a:lnTo>
                    <a:pt x="22315" y="23908"/>
                  </a:lnTo>
                  <a:lnTo>
                    <a:pt x="21960" y="23908"/>
                  </a:lnTo>
                  <a:lnTo>
                    <a:pt x="21533" y="23984"/>
                  </a:lnTo>
                  <a:lnTo>
                    <a:pt x="21178" y="24137"/>
                  </a:lnTo>
                  <a:lnTo>
                    <a:pt x="20823" y="24291"/>
                  </a:lnTo>
                  <a:lnTo>
                    <a:pt x="20467" y="24559"/>
                  </a:lnTo>
                  <a:lnTo>
                    <a:pt x="20148" y="24904"/>
                  </a:lnTo>
                  <a:lnTo>
                    <a:pt x="19863" y="25249"/>
                  </a:lnTo>
                  <a:lnTo>
                    <a:pt x="19543" y="25555"/>
                  </a:lnTo>
                  <a:lnTo>
                    <a:pt x="19295" y="25977"/>
                  </a:lnTo>
                  <a:lnTo>
                    <a:pt x="19046" y="26360"/>
                  </a:lnTo>
                  <a:lnTo>
                    <a:pt x="18620" y="27126"/>
                  </a:lnTo>
                  <a:lnTo>
                    <a:pt x="18300" y="27777"/>
                  </a:lnTo>
                  <a:lnTo>
                    <a:pt x="18122" y="28390"/>
                  </a:lnTo>
                  <a:lnTo>
                    <a:pt x="17944" y="29003"/>
                  </a:lnTo>
                  <a:lnTo>
                    <a:pt x="17838" y="29655"/>
                  </a:lnTo>
                  <a:lnTo>
                    <a:pt x="17802" y="30268"/>
                  </a:lnTo>
                  <a:lnTo>
                    <a:pt x="17767" y="30919"/>
                  </a:lnTo>
                  <a:lnTo>
                    <a:pt x="17767" y="31609"/>
                  </a:lnTo>
                  <a:lnTo>
                    <a:pt x="17802" y="32260"/>
                  </a:lnTo>
                  <a:lnTo>
                    <a:pt x="17909" y="32911"/>
                  </a:lnTo>
                  <a:lnTo>
                    <a:pt x="18051" y="33601"/>
                  </a:lnTo>
                  <a:lnTo>
                    <a:pt x="18229" y="34252"/>
                  </a:lnTo>
                  <a:lnTo>
                    <a:pt x="18406" y="34865"/>
                  </a:lnTo>
                  <a:lnTo>
                    <a:pt x="18620" y="35517"/>
                  </a:lnTo>
                  <a:lnTo>
                    <a:pt x="18868" y="36168"/>
                  </a:lnTo>
                  <a:lnTo>
                    <a:pt x="19188" y="36781"/>
                  </a:lnTo>
                  <a:lnTo>
                    <a:pt x="19508" y="37394"/>
                  </a:lnTo>
                  <a:lnTo>
                    <a:pt x="19792" y="38007"/>
                  </a:lnTo>
                  <a:lnTo>
                    <a:pt x="20219" y="38544"/>
                  </a:lnTo>
                  <a:lnTo>
                    <a:pt x="20574" y="39118"/>
                  </a:lnTo>
                  <a:lnTo>
                    <a:pt x="20965" y="39655"/>
                  </a:lnTo>
                  <a:lnTo>
                    <a:pt x="21427" y="40153"/>
                  </a:lnTo>
                  <a:lnTo>
                    <a:pt x="21889" y="40651"/>
                  </a:lnTo>
                  <a:lnTo>
                    <a:pt x="22351" y="41111"/>
                  </a:lnTo>
                  <a:lnTo>
                    <a:pt x="22813" y="41532"/>
                  </a:lnTo>
                  <a:lnTo>
                    <a:pt x="23346" y="41915"/>
                  </a:lnTo>
                  <a:lnTo>
                    <a:pt x="23843" y="42260"/>
                  </a:lnTo>
                  <a:lnTo>
                    <a:pt x="24412" y="42605"/>
                  </a:lnTo>
                  <a:lnTo>
                    <a:pt x="24909" y="42873"/>
                  </a:lnTo>
                  <a:lnTo>
                    <a:pt x="25478" y="43103"/>
                  </a:lnTo>
                  <a:lnTo>
                    <a:pt x="26046" y="43295"/>
                  </a:lnTo>
                  <a:lnTo>
                    <a:pt x="26615" y="43486"/>
                  </a:lnTo>
                  <a:lnTo>
                    <a:pt x="27183" y="43601"/>
                  </a:lnTo>
                  <a:lnTo>
                    <a:pt x="27787" y="43639"/>
                  </a:lnTo>
                  <a:lnTo>
                    <a:pt x="28392" y="43639"/>
                  </a:lnTo>
                  <a:lnTo>
                    <a:pt x="28996" y="43639"/>
                  </a:lnTo>
                  <a:lnTo>
                    <a:pt x="29635" y="43601"/>
                  </a:lnTo>
                  <a:lnTo>
                    <a:pt x="30239" y="43486"/>
                  </a:lnTo>
                  <a:lnTo>
                    <a:pt x="30808" y="43371"/>
                  </a:lnTo>
                  <a:lnTo>
                    <a:pt x="31412" y="43180"/>
                  </a:lnTo>
                  <a:lnTo>
                    <a:pt x="32016" y="42988"/>
                  </a:lnTo>
                  <a:lnTo>
                    <a:pt x="32656" y="42796"/>
                  </a:lnTo>
                  <a:lnTo>
                    <a:pt x="33828" y="42260"/>
                  </a:lnTo>
                  <a:lnTo>
                    <a:pt x="34930" y="41647"/>
                  </a:lnTo>
                  <a:lnTo>
                    <a:pt x="36067" y="40996"/>
                  </a:lnTo>
                  <a:lnTo>
                    <a:pt x="37204" y="40229"/>
                  </a:lnTo>
                  <a:lnTo>
                    <a:pt x="38270" y="39386"/>
                  </a:lnTo>
                  <a:lnTo>
                    <a:pt x="39301" y="38505"/>
                  </a:lnTo>
                  <a:lnTo>
                    <a:pt x="40260" y="37547"/>
                  </a:lnTo>
                  <a:lnTo>
                    <a:pt x="41255" y="36628"/>
                  </a:lnTo>
                  <a:lnTo>
                    <a:pt x="42143" y="35632"/>
                  </a:lnTo>
                  <a:lnTo>
                    <a:pt x="43032" y="34674"/>
                  </a:lnTo>
                  <a:lnTo>
                    <a:pt x="43849" y="33678"/>
                  </a:lnTo>
                  <a:lnTo>
                    <a:pt x="44631" y="32758"/>
                  </a:lnTo>
                  <a:lnTo>
                    <a:pt x="45342" y="31762"/>
                  </a:lnTo>
                  <a:lnTo>
                    <a:pt x="45981" y="30766"/>
                  </a:lnTo>
                  <a:lnTo>
                    <a:pt x="46621" y="29770"/>
                  </a:lnTo>
                  <a:lnTo>
                    <a:pt x="47189" y="28773"/>
                  </a:lnTo>
                  <a:lnTo>
                    <a:pt x="47687" y="27739"/>
                  </a:lnTo>
                  <a:lnTo>
                    <a:pt x="48149" y="26666"/>
                  </a:lnTo>
                  <a:lnTo>
                    <a:pt x="48540" y="25632"/>
                  </a:lnTo>
                  <a:lnTo>
                    <a:pt x="48859" y="24559"/>
                  </a:lnTo>
                  <a:lnTo>
                    <a:pt x="49108" y="23486"/>
                  </a:lnTo>
                  <a:lnTo>
                    <a:pt x="49321" y="22375"/>
                  </a:lnTo>
                  <a:lnTo>
                    <a:pt x="49464" y="21264"/>
                  </a:lnTo>
                  <a:lnTo>
                    <a:pt x="49535" y="20114"/>
                  </a:lnTo>
                  <a:lnTo>
                    <a:pt x="49535" y="18927"/>
                  </a:lnTo>
                  <a:lnTo>
                    <a:pt x="49464" y="17739"/>
                  </a:lnTo>
                  <a:lnTo>
                    <a:pt x="49321" y="16513"/>
                  </a:lnTo>
                  <a:lnTo>
                    <a:pt x="49108" y="15287"/>
                  </a:lnTo>
                  <a:lnTo>
                    <a:pt x="48824" y="14022"/>
                  </a:lnTo>
                  <a:lnTo>
                    <a:pt x="48469" y="12796"/>
                  </a:lnTo>
                  <a:lnTo>
                    <a:pt x="48042" y="11609"/>
                  </a:lnTo>
                  <a:lnTo>
                    <a:pt x="47580" y="10421"/>
                  </a:lnTo>
                  <a:lnTo>
                    <a:pt x="47083" y="9272"/>
                  </a:lnTo>
                  <a:lnTo>
                    <a:pt x="46514" y="8122"/>
                  </a:lnTo>
                  <a:lnTo>
                    <a:pt x="45910" y="7011"/>
                  </a:lnTo>
                  <a:lnTo>
                    <a:pt x="45235" y="5938"/>
                  </a:lnTo>
                  <a:lnTo>
                    <a:pt x="44631" y="5057"/>
                  </a:lnTo>
                  <a:lnTo>
                    <a:pt x="43956" y="4252"/>
                  </a:lnTo>
                  <a:lnTo>
                    <a:pt x="43245" y="3486"/>
                  </a:lnTo>
                  <a:lnTo>
                    <a:pt x="42428" y="2758"/>
                  </a:lnTo>
                  <a:lnTo>
                    <a:pt x="42214" y="2567"/>
                  </a:lnTo>
                  <a:lnTo>
                    <a:pt x="42001" y="2490"/>
                  </a:lnTo>
                  <a:lnTo>
                    <a:pt x="41788" y="2413"/>
                  </a:lnTo>
                  <a:lnTo>
                    <a:pt x="41610" y="2413"/>
                  </a:lnTo>
                  <a:lnTo>
                    <a:pt x="41397" y="2490"/>
                  </a:lnTo>
                  <a:lnTo>
                    <a:pt x="41184" y="2528"/>
                  </a:lnTo>
                  <a:lnTo>
                    <a:pt x="40971" y="2643"/>
                  </a:lnTo>
                  <a:lnTo>
                    <a:pt x="40793" y="2758"/>
                  </a:lnTo>
                  <a:lnTo>
                    <a:pt x="40438" y="3065"/>
                  </a:lnTo>
                  <a:lnTo>
                    <a:pt x="40047" y="3409"/>
                  </a:lnTo>
                  <a:lnTo>
                    <a:pt x="39692" y="3793"/>
                  </a:lnTo>
                  <a:lnTo>
                    <a:pt x="39443" y="4176"/>
                  </a:lnTo>
                  <a:lnTo>
                    <a:pt x="38945" y="4865"/>
                  </a:lnTo>
                  <a:lnTo>
                    <a:pt x="38519" y="5555"/>
                  </a:lnTo>
                  <a:lnTo>
                    <a:pt x="38164" y="6283"/>
                  </a:lnTo>
                  <a:lnTo>
                    <a:pt x="37879" y="7049"/>
                  </a:lnTo>
                  <a:lnTo>
                    <a:pt x="37595" y="7816"/>
                  </a:lnTo>
                  <a:lnTo>
                    <a:pt x="37417" y="8659"/>
                  </a:lnTo>
                  <a:lnTo>
                    <a:pt x="37240" y="9501"/>
                  </a:lnTo>
                  <a:lnTo>
                    <a:pt x="37133" y="10306"/>
                  </a:lnTo>
                  <a:lnTo>
                    <a:pt x="37098" y="11149"/>
                  </a:lnTo>
                  <a:lnTo>
                    <a:pt x="37026" y="11992"/>
                  </a:lnTo>
                  <a:lnTo>
                    <a:pt x="37098" y="12796"/>
                  </a:lnTo>
                  <a:lnTo>
                    <a:pt x="37204" y="13639"/>
                  </a:lnTo>
                  <a:lnTo>
                    <a:pt x="37311" y="14482"/>
                  </a:lnTo>
                  <a:lnTo>
                    <a:pt x="37453" y="15287"/>
                  </a:lnTo>
                  <a:lnTo>
                    <a:pt x="37666" y="16053"/>
                  </a:lnTo>
                  <a:lnTo>
                    <a:pt x="37915" y="16858"/>
                  </a:lnTo>
                  <a:lnTo>
                    <a:pt x="38235" y="17777"/>
                  </a:lnTo>
                  <a:lnTo>
                    <a:pt x="38590" y="18735"/>
                  </a:lnTo>
                  <a:lnTo>
                    <a:pt x="38981" y="19655"/>
                  </a:lnTo>
                  <a:lnTo>
                    <a:pt x="39443" y="20613"/>
                  </a:lnTo>
                  <a:lnTo>
                    <a:pt x="39905" y="21494"/>
                  </a:lnTo>
                  <a:lnTo>
                    <a:pt x="40438" y="22375"/>
                  </a:lnTo>
                  <a:lnTo>
                    <a:pt x="40971" y="23180"/>
                  </a:lnTo>
                  <a:lnTo>
                    <a:pt x="41504" y="24061"/>
                  </a:lnTo>
                  <a:lnTo>
                    <a:pt x="42712" y="25747"/>
                  </a:lnTo>
                  <a:lnTo>
                    <a:pt x="43991" y="27394"/>
                  </a:lnTo>
                  <a:lnTo>
                    <a:pt x="45342" y="28927"/>
                  </a:lnTo>
                  <a:lnTo>
                    <a:pt x="46763" y="30498"/>
                  </a:lnTo>
                  <a:lnTo>
                    <a:pt x="48255" y="31915"/>
                  </a:lnTo>
                  <a:lnTo>
                    <a:pt x="49783" y="33371"/>
                  </a:lnTo>
                  <a:lnTo>
                    <a:pt x="51311" y="34750"/>
                  </a:lnTo>
                  <a:lnTo>
                    <a:pt x="52839" y="36053"/>
                  </a:lnTo>
                  <a:lnTo>
                    <a:pt x="55931" y="38659"/>
                  </a:lnTo>
                  <a:lnTo>
                    <a:pt x="58951" y="41034"/>
                  </a:lnTo>
                  <a:lnTo>
                    <a:pt x="60906" y="42605"/>
                  </a:lnTo>
                  <a:lnTo>
                    <a:pt x="62896" y="44099"/>
                  </a:lnTo>
                  <a:lnTo>
                    <a:pt x="64885" y="45593"/>
                  </a:lnTo>
                  <a:lnTo>
                    <a:pt x="66911" y="47011"/>
                  </a:lnTo>
                  <a:lnTo>
                    <a:pt x="68972" y="48429"/>
                  </a:lnTo>
                  <a:lnTo>
                    <a:pt x="71033" y="49885"/>
                  </a:lnTo>
                  <a:lnTo>
                    <a:pt x="73058" y="51264"/>
                  </a:lnTo>
                  <a:lnTo>
                    <a:pt x="75155" y="52643"/>
                  </a:lnTo>
                  <a:lnTo>
                    <a:pt x="79348" y="55287"/>
                  </a:lnTo>
                  <a:lnTo>
                    <a:pt x="83612" y="57892"/>
                  </a:lnTo>
                  <a:lnTo>
                    <a:pt x="87841" y="60383"/>
                  </a:lnTo>
                  <a:lnTo>
                    <a:pt x="92140" y="62873"/>
                  </a:lnTo>
                  <a:lnTo>
                    <a:pt x="95339" y="64636"/>
                  </a:lnTo>
                  <a:lnTo>
                    <a:pt x="98501" y="66475"/>
                  </a:lnTo>
                  <a:lnTo>
                    <a:pt x="101770" y="68237"/>
                  </a:lnTo>
                  <a:lnTo>
                    <a:pt x="105039" y="69961"/>
                  </a:lnTo>
                  <a:lnTo>
                    <a:pt x="108380" y="71609"/>
                  </a:lnTo>
                  <a:lnTo>
                    <a:pt x="111684" y="73141"/>
                  </a:lnTo>
                  <a:lnTo>
                    <a:pt x="113355" y="73869"/>
                  </a:lnTo>
                  <a:lnTo>
                    <a:pt x="115025" y="74597"/>
                  </a:lnTo>
                  <a:lnTo>
                    <a:pt x="116659" y="75210"/>
                  </a:lnTo>
                  <a:lnTo>
                    <a:pt x="118365" y="75785"/>
                  </a:lnTo>
                  <a:lnTo>
                    <a:pt x="118756" y="75977"/>
                  </a:lnTo>
                  <a:lnTo>
                    <a:pt x="119111" y="76168"/>
                  </a:lnTo>
                  <a:lnTo>
                    <a:pt x="119431" y="76360"/>
                  </a:lnTo>
                  <a:lnTo>
                    <a:pt x="119680" y="76590"/>
                  </a:lnTo>
                  <a:lnTo>
                    <a:pt x="119822" y="76781"/>
                  </a:lnTo>
                  <a:lnTo>
                    <a:pt x="119928" y="77011"/>
                  </a:lnTo>
                  <a:lnTo>
                    <a:pt x="119999" y="77164"/>
                  </a:lnTo>
                  <a:lnTo>
                    <a:pt x="119999" y="77394"/>
                  </a:lnTo>
                  <a:lnTo>
                    <a:pt x="119928" y="77586"/>
                  </a:lnTo>
                  <a:lnTo>
                    <a:pt x="119786" y="77662"/>
                  </a:lnTo>
                  <a:lnTo>
                    <a:pt x="119644" y="77777"/>
                  </a:lnTo>
                  <a:lnTo>
                    <a:pt x="119360" y="77854"/>
                  </a:lnTo>
                  <a:lnTo>
                    <a:pt x="119076" y="77854"/>
                  </a:lnTo>
                  <a:lnTo>
                    <a:pt x="118756" y="77854"/>
                  </a:lnTo>
                  <a:lnTo>
                    <a:pt x="118365" y="77777"/>
                  </a:lnTo>
                  <a:lnTo>
                    <a:pt x="117903" y="77624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endParaRPr sz="1200">
                <a:solidFill>
                  <a:schemeClr val="dk1"/>
                </a:solidFill>
                <a:cs typeface="+mn-ea"/>
                <a:sym typeface="+mn-lt"/>
              </a:endParaRPr>
            </a:p>
          </p:txBody>
        </p:sp>
        <p:sp>
          <p:nvSpPr>
            <p:cNvPr id="19" name="Shape 1631"/>
            <p:cNvSpPr/>
            <p:nvPr/>
          </p:nvSpPr>
          <p:spPr>
            <a:xfrm rot="2700000">
              <a:off x="5554275" y="4544808"/>
              <a:ext cx="1033605" cy="950441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1340" y="114087"/>
                  </a:moveTo>
                  <a:lnTo>
                    <a:pt x="61685" y="114295"/>
                  </a:lnTo>
                  <a:lnTo>
                    <a:pt x="61992" y="114378"/>
                  </a:lnTo>
                  <a:lnTo>
                    <a:pt x="62260" y="114462"/>
                  </a:lnTo>
                  <a:lnTo>
                    <a:pt x="62605" y="114462"/>
                  </a:lnTo>
                  <a:lnTo>
                    <a:pt x="62950" y="114462"/>
                  </a:lnTo>
                  <a:lnTo>
                    <a:pt x="63256" y="114337"/>
                  </a:lnTo>
                  <a:lnTo>
                    <a:pt x="63563" y="114212"/>
                  </a:lnTo>
                  <a:lnTo>
                    <a:pt x="63831" y="114045"/>
                  </a:lnTo>
                  <a:lnTo>
                    <a:pt x="64099" y="113879"/>
                  </a:lnTo>
                  <a:lnTo>
                    <a:pt x="64329" y="113629"/>
                  </a:lnTo>
                  <a:lnTo>
                    <a:pt x="64521" y="113337"/>
                  </a:lnTo>
                  <a:lnTo>
                    <a:pt x="64712" y="113004"/>
                  </a:lnTo>
                  <a:lnTo>
                    <a:pt x="64865" y="112713"/>
                  </a:lnTo>
                  <a:lnTo>
                    <a:pt x="64980" y="112338"/>
                  </a:lnTo>
                  <a:lnTo>
                    <a:pt x="65019" y="112005"/>
                  </a:lnTo>
                  <a:lnTo>
                    <a:pt x="65095" y="111630"/>
                  </a:lnTo>
                  <a:lnTo>
                    <a:pt x="65019" y="110131"/>
                  </a:lnTo>
                  <a:lnTo>
                    <a:pt x="64980" y="108674"/>
                  </a:lnTo>
                  <a:lnTo>
                    <a:pt x="64865" y="107258"/>
                  </a:lnTo>
                  <a:lnTo>
                    <a:pt x="64750" y="105801"/>
                  </a:lnTo>
                  <a:lnTo>
                    <a:pt x="64597" y="104427"/>
                  </a:lnTo>
                  <a:lnTo>
                    <a:pt x="64367" y="103053"/>
                  </a:lnTo>
                  <a:lnTo>
                    <a:pt x="64137" y="101679"/>
                  </a:lnTo>
                  <a:lnTo>
                    <a:pt x="63869" y="100305"/>
                  </a:lnTo>
                  <a:lnTo>
                    <a:pt x="63563" y="98972"/>
                  </a:lnTo>
                  <a:lnTo>
                    <a:pt x="63218" y="97640"/>
                  </a:lnTo>
                  <a:lnTo>
                    <a:pt x="62873" y="96391"/>
                  </a:lnTo>
                  <a:lnTo>
                    <a:pt x="62490" y="95142"/>
                  </a:lnTo>
                  <a:lnTo>
                    <a:pt x="61685" y="92643"/>
                  </a:lnTo>
                  <a:lnTo>
                    <a:pt x="60804" y="90312"/>
                  </a:lnTo>
                  <a:lnTo>
                    <a:pt x="63754" y="92977"/>
                  </a:lnTo>
                  <a:lnTo>
                    <a:pt x="66743" y="95475"/>
                  </a:lnTo>
                  <a:lnTo>
                    <a:pt x="69655" y="97807"/>
                  </a:lnTo>
                  <a:lnTo>
                    <a:pt x="72490" y="99972"/>
                  </a:lnTo>
                  <a:lnTo>
                    <a:pt x="75249" y="102012"/>
                  </a:lnTo>
                  <a:lnTo>
                    <a:pt x="78007" y="103886"/>
                  </a:lnTo>
                  <a:lnTo>
                    <a:pt x="80613" y="105676"/>
                  </a:lnTo>
                  <a:lnTo>
                    <a:pt x="83180" y="107258"/>
                  </a:lnTo>
                  <a:lnTo>
                    <a:pt x="85670" y="108757"/>
                  </a:lnTo>
                  <a:lnTo>
                    <a:pt x="88084" y="110131"/>
                  </a:lnTo>
                  <a:lnTo>
                    <a:pt x="90459" y="111380"/>
                  </a:lnTo>
                  <a:lnTo>
                    <a:pt x="92720" y="112546"/>
                  </a:lnTo>
                  <a:lnTo>
                    <a:pt x="94865" y="113546"/>
                  </a:lnTo>
                  <a:lnTo>
                    <a:pt x="96973" y="114503"/>
                  </a:lnTo>
                  <a:lnTo>
                    <a:pt x="98965" y="115378"/>
                  </a:lnTo>
                  <a:lnTo>
                    <a:pt x="100881" y="116127"/>
                  </a:lnTo>
                  <a:lnTo>
                    <a:pt x="102720" y="116793"/>
                  </a:lnTo>
                  <a:lnTo>
                    <a:pt x="104444" y="117335"/>
                  </a:lnTo>
                  <a:lnTo>
                    <a:pt x="106091" y="117876"/>
                  </a:lnTo>
                  <a:lnTo>
                    <a:pt x="107624" y="118292"/>
                  </a:lnTo>
                  <a:lnTo>
                    <a:pt x="109080" y="118667"/>
                  </a:lnTo>
                  <a:lnTo>
                    <a:pt x="110383" y="119042"/>
                  </a:lnTo>
                  <a:lnTo>
                    <a:pt x="111609" y="119250"/>
                  </a:lnTo>
                  <a:lnTo>
                    <a:pt x="112720" y="119458"/>
                  </a:lnTo>
                  <a:lnTo>
                    <a:pt x="114636" y="119750"/>
                  </a:lnTo>
                  <a:lnTo>
                    <a:pt x="116053" y="119916"/>
                  </a:lnTo>
                  <a:lnTo>
                    <a:pt x="117011" y="120000"/>
                  </a:lnTo>
                  <a:lnTo>
                    <a:pt x="117432" y="120000"/>
                  </a:lnTo>
                  <a:lnTo>
                    <a:pt x="117509" y="120000"/>
                  </a:lnTo>
                  <a:lnTo>
                    <a:pt x="117624" y="120000"/>
                  </a:lnTo>
                  <a:lnTo>
                    <a:pt x="117892" y="119916"/>
                  </a:lnTo>
                  <a:lnTo>
                    <a:pt x="118237" y="119875"/>
                  </a:lnTo>
                  <a:lnTo>
                    <a:pt x="118505" y="119750"/>
                  </a:lnTo>
                  <a:lnTo>
                    <a:pt x="118735" y="119625"/>
                  </a:lnTo>
                  <a:lnTo>
                    <a:pt x="119003" y="119458"/>
                  </a:lnTo>
                  <a:lnTo>
                    <a:pt x="119233" y="119208"/>
                  </a:lnTo>
                  <a:lnTo>
                    <a:pt x="119386" y="118959"/>
                  </a:lnTo>
                  <a:lnTo>
                    <a:pt x="119616" y="118709"/>
                  </a:lnTo>
                  <a:lnTo>
                    <a:pt x="119693" y="118417"/>
                  </a:lnTo>
                  <a:lnTo>
                    <a:pt x="119808" y="118043"/>
                  </a:lnTo>
                  <a:lnTo>
                    <a:pt x="119923" y="117751"/>
                  </a:lnTo>
                  <a:lnTo>
                    <a:pt x="119923" y="117418"/>
                  </a:lnTo>
                  <a:lnTo>
                    <a:pt x="120000" y="117043"/>
                  </a:lnTo>
                  <a:lnTo>
                    <a:pt x="119923" y="116668"/>
                  </a:lnTo>
                  <a:lnTo>
                    <a:pt x="119808" y="116377"/>
                  </a:lnTo>
                  <a:lnTo>
                    <a:pt x="119693" y="116002"/>
                  </a:lnTo>
                  <a:lnTo>
                    <a:pt x="119118" y="114712"/>
                  </a:lnTo>
                  <a:lnTo>
                    <a:pt x="118429" y="113379"/>
                  </a:lnTo>
                  <a:lnTo>
                    <a:pt x="117739" y="112047"/>
                  </a:lnTo>
                  <a:lnTo>
                    <a:pt x="117011" y="110673"/>
                  </a:lnTo>
                  <a:lnTo>
                    <a:pt x="115363" y="107841"/>
                  </a:lnTo>
                  <a:lnTo>
                    <a:pt x="113601" y="104927"/>
                  </a:lnTo>
                  <a:lnTo>
                    <a:pt x="111647" y="101970"/>
                  </a:lnTo>
                  <a:lnTo>
                    <a:pt x="109616" y="98889"/>
                  </a:lnTo>
                  <a:lnTo>
                    <a:pt x="107471" y="95850"/>
                  </a:lnTo>
                  <a:lnTo>
                    <a:pt x="105249" y="92768"/>
                  </a:lnTo>
                  <a:lnTo>
                    <a:pt x="102950" y="89729"/>
                  </a:lnTo>
                  <a:lnTo>
                    <a:pt x="100613" y="86648"/>
                  </a:lnTo>
                  <a:lnTo>
                    <a:pt x="98314" y="83650"/>
                  </a:lnTo>
                  <a:lnTo>
                    <a:pt x="95977" y="80693"/>
                  </a:lnTo>
                  <a:lnTo>
                    <a:pt x="93678" y="77820"/>
                  </a:lnTo>
                  <a:lnTo>
                    <a:pt x="91417" y="74989"/>
                  </a:lnTo>
                  <a:lnTo>
                    <a:pt x="89195" y="72366"/>
                  </a:lnTo>
                  <a:lnTo>
                    <a:pt x="87049" y="69826"/>
                  </a:lnTo>
                  <a:lnTo>
                    <a:pt x="88888" y="70617"/>
                  </a:lnTo>
                  <a:lnTo>
                    <a:pt x="90689" y="71325"/>
                  </a:lnTo>
                  <a:lnTo>
                    <a:pt x="92452" y="71991"/>
                  </a:lnTo>
                  <a:lnTo>
                    <a:pt x="94214" y="72657"/>
                  </a:lnTo>
                  <a:lnTo>
                    <a:pt x="97471" y="73740"/>
                  </a:lnTo>
                  <a:lnTo>
                    <a:pt x="100459" y="74656"/>
                  </a:lnTo>
                  <a:lnTo>
                    <a:pt x="103065" y="75364"/>
                  </a:lnTo>
                  <a:lnTo>
                    <a:pt x="105019" y="75905"/>
                  </a:lnTo>
                  <a:lnTo>
                    <a:pt x="106398" y="76280"/>
                  </a:lnTo>
                  <a:lnTo>
                    <a:pt x="107088" y="76405"/>
                  </a:lnTo>
                  <a:lnTo>
                    <a:pt x="107471" y="76446"/>
                  </a:lnTo>
                  <a:lnTo>
                    <a:pt x="107777" y="76488"/>
                  </a:lnTo>
                  <a:lnTo>
                    <a:pt x="108122" y="76446"/>
                  </a:lnTo>
                  <a:lnTo>
                    <a:pt x="108467" y="76321"/>
                  </a:lnTo>
                  <a:lnTo>
                    <a:pt x="108773" y="76155"/>
                  </a:lnTo>
                  <a:lnTo>
                    <a:pt x="109118" y="75947"/>
                  </a:lnTo>
                  <a:lnTo>
                    <a:pt x="109386" y="75655"/>
                  </a:lnTo>
                  <a:lnTo>
                    <a:pt x="109655" y="75364"/>
                  </a:lnTo>
                  <a:lnTo>
                    <a:pt x="109846" y="75072"/>
                  </a:lnTo>
                  <a:lnTo>
                    <a:pt x="110000" y="74698"/>
                  </a:lnTo>
                  <a:lnTo>
                    <a:pt x="110114" y="74365"/>
                  </a:lnTo>
                  <a:lnTo>
                    <a:pt x="110114" y="73907"/>
                  </a:lnTo>
                  <a:lnTo>
                    <a:pt x="110153" y="73573"/>
                  </a:lnTo>
                  <a:lnTo>
                    <a:pt x="110114" y="73199"/>
                  </a:lnTo>
                  <a:lnTo>
                    <a:pt x="110000" y="72782"/>
                  </a:lnTo>
                  <a:lnTo>
                    <a:pt x="109885" y="72408"/>
                  </a:lnTo>
                  <a:lnTo>
                    <a:pt x="107011" y="66412"/>
                  </a:lnTo>
                  <a:lnTo>
                    <a:pt x="104061" y="60791"/>
                  </a:lnTo>
                  <a:lnTo>
                    <a:pt x="101072" y="55419"/>
                  </a:lnTo>
                  <a:lnTo>
                    <a:pt x="98045" y="50381"/>
                  </a:lnTo>
                  <a:lnTo>
                    <a:pt x="94865" y="45718"/>
                  </a:lnTo>
                  <a:lnTo>
                    <a:pt x="91724" y="41263"/>
                  </a:lnTo>
                  <a:lnTo>
                    <a:pt x="88582" y="37182"/>
                  </a:lnTo>
                  <a:lnTo>
                    <a:pt x="85440" y="33351"/>
                  </a:lnTo>
                  <a:lnTo>
                    <a:pt x="82260" y="29729"/>
                  </a:lnTo>
                  <a:lnTo>
                    <a:pt x="79118" y="26439"/>
                  </a:lnTo>
                  <a:lnTo>
                    <a:pt x="75977" y="23358"/>
                  </a:lnTo>
                  <a:lnTo>
                    <a:pt x="72796" y="20610"/>
                  </a:lnTo>
                  <a:lnTo>
                    <a:pt x="69770" y="18029"/>
                  </a:lnTo>
                  <a:lnTo>
                    <a:pt x="66743" y="15614"/>
                  </a:lnTo>
                  <a:lnTo>
                    <a:pt x="63754" y="13532"/>
                  </a:lnTo>
                  <a:lnTo>
                    <a:pt x="60881" y="11533"/>
                  </a:lnTo>
                  <a:lnTo>
                    <a:pt x="58084" y="9784"/>
                  </a:lnTo>
                  <a:lnTo>
                    <a:pt x="55363" y="8244"/>
                  </a:lnTo>
                  <a:lnTo>
                    <a:pt x="52796" y="6870"/>
                  </a:lnTo>
                  <a:lnTo>
                    <a:pt x="50268" y="5662"/>
                  </a:lnTo>
                  <a:lnTo>
                    <a:pt x="47892" y="4580"/>
                  </a:lnTo>
                  <a:lnTo>
                    <a:pt x="45670" y="3622"/>
                  </a:lnTo>
                  <a:lnTo>
                    <a:pt x="43563" y="2831"/>
                  </a:lnTo>
                  <a:lnTo>
                    <a:pt x="41647" y="2165"/>
                  </a:lnTo>
                  <a:lnTo>
                    <a:pt x="39885" y="1582"/>
                  </a:lnTo>
                  <a:lnTo>
                    <a:pt x="38275" y="1165"/>
                  </a:lnTo>
                  <a:lnTo>
                    <a:pt x="36896" y="791"/>
                  </a:lnTo>
                  <a:lnTo>
                    <a:pt x="35670" y="499"/>
                  </a:lnTo>
                  <a:lnTo>
                    <a:pt x="33908" y="124"/>
                  </a:lnTo>
                  <a:lnTo>
                    <a:pt x="33103" y="0"/>
                  </a:lnTo>
                  <a:lnTo>
                    <a:pt x="32796" y="0"/>
                  </a:lnTo>
                  <a:lnTo>
                    <a:pt x="32528" y="0"/>
                  </a:lnTo>
                  <a:lnTo>
                    <a:pt x="32260" y="83"/>
                  </a:lnTo>
                  <a:lnTo>
                    <a:pt x="31992" y="124"/>
                  </a:lnTo>
                  <a:lnTo>
                    <a:pt x="31724" y="249"/>
                  </a:lnTo>
                  <a:lnTo>
                    <a:pt x="31494" y="374"/>
                  </a:lnTo>
                  <a:lnTo>
                    <a:pt x="31226" y="624"/>
                  </a:lnTo>
                  <a:lnTo>
                    <a:pt x="31034" y="791"/>
                  </a:lnTo>
                  <a:lnTo>
                    <a:pt x="27586" y="4496"/>
                  </a:lnTo>
                  <a:lnTo>
                    <a:pt x="28735" y="5287"/>
                  </a:lnTo>
                  <a:lnTo>
                    <a:pt x="29885" y="6120"/>
                  </a:lnTo>
                  <a:lnTo>
                    <a:pt x="31034" y="7036"/>
                  </a:lnTo>
                  <a:lnTo>
                    <a:pt x="32260" y="8036"/>
                  </a:lnTo>
                  <a:lnTo>
                    <a:pt x="33409" y="9118"/>
                  </a:lnTo>
                  <a:lnTo>
                    <a:pt x="34674" y="10326"/>
                  </a:lnTo>
                  <a:lnTo>
                    <a:pt x="35900" y="11575"/>
                  </a:lnTo>
                  <a:lnTo>
                    <a:pt x="37126" y="12990"/>
                  </a:lnTo>
                  <a:lnTo>
                    <a:pt x="38314" y="14489"/>
                  </a:lnTo>
                  <a:lnTo>
                    <a:pt x="39616" y="16030"/>
                  </a:lnTo>
                  <a:lnTo>
                    <a:pt x="40804" y="17779"/>
                  </a:lnTo>
                  <a:lnTo>
                    <a:pt x="41992" y="19569"/>
                  </a:lnTo>
                  <a:lnTo>
                    <a:pt x="43180" y="21568"/>
                  </a:lnTo>
                  <a:lnTo>
                    <a:pt x="44329" y="23608"/>
                  </a:lnTo>
                  <a:lnTo>
                    <a:pt x="45517" y="25815"/>
                  </a:lnTo>
                  <a:lnTo>
                    <a:pt x="46590" y="28188"/>
                  </a:lnTo>
                  <a:lnTo>
                    <a:pt x="46666" y="28396"/>
                  </a:lnTo>
                  <a:lnTo>
                    <a:pt x="46704" y="28688"/>
                  </a:lnTo>
                  <a:lnTo>
                    <a:pt x="46666" y="29021"/>
                  </a:lnTo>
                  <a:lnTo>
                    <a:pt x="46513" y="29229"/>
                  </a:lnTo>
                  <a:lnTo>
                    <a:pt x="46321" y="29479"/>
                  </a:lnTo>
                  <a:lnTo>
                    <a:pt x="46130" y="29604"/>
                  </a:lnTo>
                  <a:lnTo>
                    <a:pt x="45823" y="29687"/>
                  </a:lnTo>
                  <a:lnTo>
                    <a:pt x="45555" y="29687"/>
                  </a:lnTo>
                  <a:lnTo>
                    <a:pt x="44789" y="29479"/>
                  </a:lnTo>
                  <a:lnTo>
                    <a:pt x="43026" y="29021"/>
                  </a:lnTo>
                  <a:lnTo>
                    <a:pt x="41877" y="28646"/>
                  </a:lnTo>
                  <a:lnTo>
                    <a:pt x="40613" y="28230"/>
                  </a:lnTo>
                  <a:lnTo>
                    <a:pt x="39233" y="27689"/>
                  </a:lnTo>
                  <a:lnTo>
                    <a:pt x="37854" y="27147"/>
                  </a:lnTo>
                  <a:lnTo>
                    <a:pt x="39501" y="29146"/>
                  </a:lnTo>
                  <a:lnTo>
                    <a:pt x="41264" y="31353"/>
                  </a:lnTo>
                  <a:lnTo>
                    <a:pt x="43065" y="33643"/>
                  </a:lnTo>
                  <a:lnTo>
                    <a:pt x="44827" y="35975"/>
                  </a:lnTo>
                  <a:lnTo>
                    <a:pt x="46551" y="38390"/>
                  </a:lnTo>
                  <a:lnTo>
                    <a:pt x="48084" y="40721"/>
                  </a:lnTo>
                  <a:lnTo>
                    <a:pt x="48773" y="41845"/>
                  </a:lnTo>
                  <a:lnTo>
                    <a:pt x="49425" y="42928"/>
                  </a:lnTo>
                  <a:lnTo>
                    <a:pt x="49961" y="44011"/>
                  </a:lnTo>
                  <a:lnTo>
                    <a:pt x="50459" y="44968"/>
                  </a:lnTo>
                  <a:lnTo>
                    <a:pt x="50536" y="45301"/>
                  </a:lnTo>
                  <a:lnTo>
                    <a:pt x="50574" y="45510"/>
                  </a:lnTo>
                  <a:lnTo>
                    <a:pt x="50536" y="45759"/>
                  </a:lnTo>
                  <a:lnTo>
                    <a:pt x="50421" y="46051"/>
                  </a:lnTo>
                  <a:lnTo>
                    <a:pt x="50268" y="46259"/>
                  </a:lnTo>
                  <a:lnTo>
                    <a:pt x="50076" y="46426"/>
                  </a:lnTo>
                  <a:lnTo>
                    <a:pt x="49846" y="46467"/>
                  </a:lnTo>
                  <a:lnTo>
                    <a:pt x="49655" y="46551"/>
                  </a:lnTo>
                  <a:lnTo>
                    <a:pt x="49578" y="46551"/>
                  </a:lnTo>
                  <a:lnTo>
                    <a:pt x="49042" y="46467"/>
                  </a:lnTo>
                  <a:lnTo>
                    <a:pt x="47777" y="46301"/>
                  </a:lnTo>
                  <a:lnTo>
                    <a:pt x="46819" y="46134"/>
                  </a:lnTo>
                  <a:lnTo>
                    <a:pt x="45785" y="45884"/>
                  </a:lnTo>
                  <a:lnTo>
                    <a:pt x="44559" y="45510"/>
                  </a:lnTo>
                  <a:lnTo>
                    <a:pt x="43180" y="45052"/>
                  </a:lnTo>
                  <a:lnTo>
                    <a:pt x="41647" y="44385"/>
                  </a:lnTo>
                  <a:lnTo>
                    <a:pt x="40000" y="43678"/>
                  </a:lnTo>
                  <a:lnTo>
                    <a:pt x="38237" y="42720"/>
                  </a:lnTo>
                  <a:lnTo>
                    <a:pt x="36283" y="41554"/>
                  </a:lnTo>
                  <a:lnTo>
                    <a:pt x="34291" y="40305"/>
                  </a:lnTo>
                  <a:lnTo>
                    <a:pt x="32145" y="38723"/>
                  </a:lnTo>
                  <a:lnTo>
                    <a:pt x="31034" y="37890"/>
                  </a:lnTo>
                  <a:lnTo>
                    <a:pt x="29961" y="37015"/>
                  </a:lnTo>
                  <a:lnTo>
                    <a:pt x="28773" y="36016"/>
                  </a:lnTo>
                  <a:lnTo>
                    <a:pt x="27586" y="35017"/>
                  </a:lnTo>
                  <a:lnTo>
                    <a:pt x="27969" y="35933"/>
                  </a:lnTo>
                  <a:lnTo>
                    <a:pt x="28237" y="36891"/>
                  </a:lnTo>
                  <a:lnTo>
                    <a:pt x="28582" y="37848"/>
                  </a:lnTo>
                  <a:lnTo>
                    <a:pt x="28773" y="38848"/>
                  </a:lnTo>
                  <a:lnTo>
                    <a:pt x="29003" y="39930"/>
                  </a:lnTo>
                  <a:lnTo>
                    <a:pt x="29157" y="41013"/>
                  </a:lnTo>
                  <a:lnTo>
                    <a:pt x="29233" y="42095"/>
                  </a:lnTo>
                  <a:lnTo>
                    <a:pt x="29272" y="43219"/>
                  </a:lnTo>
                  <a:lnTo>
                    <a:pt x="29233" y="43553"/>
                  </a:lnTo>
                  <a:lnTo>
                    <a:pt x="29118" y="43761"/>
                  </a:lnTo>
                  <a:lnTo>
                    <a:pt x="28965" y="43969"/>
                  </a:lnTo>
                  <a:lnTo>
                    <a:pt x="28773" y="44136"/>
                  </a:lnTo>
                  <a:lnTo>
                    <a:pt x="28505" y="44260"/>
                  </a:lnTo>
                  <a:lnTo>
                    <a:pt x="28275" y="44260"/>
                  </a:lnTo>
                  <a:lnTo>
                    <a:pt x="28084" y="44260"/>
                  </a:lnTo>
                  <a:lnTo>
                    <a:pt x="27777" y="44136"/>
                  </a:lnTo>
                  <a:lnTo>
                    <a:pt x="27011" y="43594"/>
                  </a:lnTo>
                  <a:lnTo>
                    <a:pt x="25249" y="42512"/>
                  </a:lnTo>
                  <a:lnTo>
                    <a:pt x="24137" y="41721"/>
                  </a:lnTo>
                  <a:lnTo>
                    <a:pt x="22835" y="40846"/>
                  </a:lnTo>
                  <a:lnTo>
                    <a:pt x="21379" y="39805"/>
                  </a:lnTo>
                  <a:lnTo>
                    <a:pt x="19923" y="38681"/>
                  </a:lnTo>
                  <a:lnTo>
                    <a:pt x="18352" y="37432"/>
                  </a:lnTo>
                  <a:lnTo>
                    <a:pt x="16704" y="36016"/>
                  </a:lnTo>
                  <a:lnTo>
                    <a:pt x="15095" y="34517"/>
                  </a:lnTo>
                  <a:lnTo>
                    <a:pt x="13448" y="32977"/>
                  </a:lnTo>
                  <a:lnTo>
                    <a:pt x="11915" y="31353"/>
                  </a:lnTo>
                  <a:lnTo>
                    <a:pt x="10421" y="29687"/>
                  </a:lnTo>
                  <a:lnTo>
                    <a:pt x="9693" y="28771"/>
                  </a:lnTo>
                  <a:lnTo>
                    <a:pt x="8965" y="27855"/>
                  </a:lnTo>
                  <a:lnTo>
                    <a:pt x="8390" y="26981"/>
                  </a:lnTo>
                  <a:lnTo>
                    <a:pt x="7701" y="26023"/>
                  </a:lnTo>
                  <a:lnTo>
                    <a:pt x="1034" y="33226"/>
                  </a:lnTo>
                  <a:lnTo>
                    <a:pt x="766" y="33560"/>
                  </a:lnTo>
                  <a:lnTo>
                    <a:pt x="536" y="33934"/>
                  </a:lnTo>
                  <a:lnTo>
                    <a:pt x="383" y="34351"/>
                  </a:lnTo>
                  <a:lnTo>
                    <a:pt x="268" y="34850"/>
                  </a:lnTo>
                  <a:lnTo>
                    <a:pt x="0" y="38556"/>
                  </a:lnTo>
                  <a:lnTo>
                    <a:pt x="38" y="42220"/>
                  </a:lnTo>
                  <a:lnTo>
                    <a:pt x="498" y="45926"/>
                  </a:lnTo>
                  <a:lnTo>
                    <a:pt x="1264" y="49548"/>
                  </a:lnTo>
                  <a:lnTo>
                    <a:pt x="2298" y="53129"/>
                  </a:lnTo>
                  <a:lnTo>
                    <a:pt x="3678" y="56752"/>
                  </a:lnTo>
                  <a:lnTo>
                    <a:pt x="5325" y="60291"/>
                  </a:lnTo>
                  <a:lnTo>
                    <a:pt x="7164" y="63705"/>
                  </a:lnTo>
                  <a:lnTo>
                    <a:pt x="9272" y="67120"/>
                  </a:lnTo>
                  <a:lnTo>
                    <a:pt x="11532" y="70492"/>
                  </a:lnTo>
                  <a:lnTo>
                    <a:pt x="13946" y="73740"/>
                  </a:lnTo>
                  <a:lnTo>
                    <a:pt x="16551" y="76946"/>
                  </a:lnTo>
                  <a:lnTo>
                    <a:pt x="19233" y="80069"/>
                  </a:lnTo>
                  <a:lnTo>
                    <a:pt x="21992" y="83067"/>
                  </a:lnTo>
                  <a:lnTo>
                    <a:pt x="24865" y="85940"/>
                  </a:lnTo>
                  <a:lnTo>
                    <a:pt x="27777" y="88771"/>
                  </a:lnTo>
                  <a:lnTo>
                    <a:pt x="30727" y="91478"/>
                  </a:lnTo>
                  <a:lnTo>
                    <a:pt x="33639" y="94059"/>
                  </a:lnTo>
                  <a:lnTo>
                    <a:pt x="36551" y="96433"/>
                  </a:lnTo>
                  <a:lnTo>
                    <a:pt x="39386" y="98806"/>
                  </a:lnTo>
                  <a:lnTo>
                    <a:pt x="42183" y="100929"/>
                  </a:lnTo>
                  <a:lnTo>
                    <a:pt x="44904" y="102970"/>
                  </a:lnTo>
                  <a:lnTo>
                    <a:pt x="47432" y="104927"/>
                  </a:lnTo>
                  <a:lnTo>
                    <a:pt x="49846" y="106634"/>
                  </a:lnTo>
                  <a:lnTo>
                    <a:pt x="54214" y="109590"/>
                  </a:lnTo>
                  <a:lnTo>
                    <a:pt x="57701" y="111880"/>
                  </a:lnTo>
                  <a:lnTo>
                    <a:pt x="60114" y="113379"/>
                  </a:lnTo>
                  <a:lnTo>
                    <a:pt x="61340" y="114087"/>
                  </a:lnTo>
                  <a:close/>
                </a:path>
              </a:pathLst>
            </a:custGeom>
            <a:solidFill>
              <a:srgbClr val="D5BB8C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endParaRPr sz="1200">
                <a:solidFill>
                  <a:schemeClr val="dk1"/>
                </a:solidFill>
                <a:cs typeface="+mn-ea"/>
                <a:sym typeface="+mn-lt"/>
              </a:endParaRPr>
            </a:p>
          </p:txBody>
        </p:sp>
        <p:sp>
          <p:nvSpPr>
            <p:cNvPr id="20" name="Shape 1632"/>
            <p:cNvSpPr/>
            <p:nvPr/>
          </p:nvSpPr>
          <p:spPr>
            <a:xfrm rot="2700000">
              <a:off x="6285073" y="2232871"/>
              <a:ext cx="414498" cy="37687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751" y="23747"/>
                  </a:moveTo>
                  <a:lnTo>
                    <a:pt x="14331" y="23537"/>
                  </a:lnTo>
                  <a:lnTo>
                    <a:pt x="18057" y="23432"/>
                  </a:lnTo>
                  <a:lnTo>
                    <a:pt x="20063" y="23537"/>
                  </a:lnTo>
                  <a:lnTo>
                    <a:pt x="22452" y="23537"/>
                  </a:lnTo>
                  <a:lnTo>
                    <a:pt x="24936" y="23852"/>
                  </a:lnTo>
                  <a:lnTo>
                    <a:pt x="27515" y="24168"/>
                  </a:lnTo>
                  <a:lnTo>
                    <a:pt x="30382" y="24693"/>
                  </a:lnTo>
                  <a:lnTo>
                    <a:pt x="33343" y="25429"/>
                  </a:lnTo>
                  <a:lnTo>
                    <a:pt x="36305" y="26164"/>
                  </a:lnTo>
                  <a:lnTo>
                    <a:pt x="39554" y="27110"/>
                  </a:lnTo>
                  <a:lnTo>
                    <a:pt x="42802" y="28266"/>
                  </a:lnTo>
                  <a:lnTo>
                    <a:pt x="46146" y="29632"/>
                  </a:lnTo>
                  <a:lnTo>
                    <a:pt x="49394" y="31313"/>
                  </a:lnTo>
                  <a:lnTo>
                    <a:pt x="52834" y="33099"/>
                  </a:lnTo>
                  <a:lnTo>
                    <a:pt x="56178" y="35306"/>
                  </a:lnTo>
                  <a:lnTo>
                    <a:pt x="59617" y="37723"/>
                  </a:lnTo>
                  <a:lnTo>
                    <a:pt x="63057" y="40455"/>
                  </a:lnTo>
                  <a:lnTo>
                    <a:pt x="66305" y="43397"/>
                  </a:lnTo>
                  <a:lnTo>
                    <a:pt x="69745" y="46760"/>
                  </a:lnTo>
                  <a:lnTo>
                    <a:pt x="72898" y="50542"/>
                  </a:lnTo>
                  <a:lnTo>
                    <a:pt x="76146" y="54640"/>
                  </a:lnTo>
                  <a:lnTo>
                    <a:pt x="79299" y="59159"/>
                  </a:lnTo>
                  <a:lnTo>
                    <a:pt x="82261" y="64098"/>
                  </a:lnTo>
                  <a:lnTo>
                    <a:pt x="85222" y="69352"/>
                  </a:lnTo>
                  <a:lnTo>
                    <a:pt x="87802" y="75131"/>
                  </a:lnTo>
                  <a:lnTo>
                    <a:pt x="90382" y="81225"/>
                  </a:lnTo>
                  <a:lnTo>
                    <a:pt x="92866" y="87845"/>
                  </a:lnTo>
                  <a:lnTo>
                    <a:pt x="95063" y="94991"/>
                  </a:lnTo>
                  <a:lnTo>
                    <a:pt x="96974" y="102661"/>
                  </a:lnTo>
                  <a:lnTo>
                    <a:pt x="98980" y="110753"/>
                  </a:lnTo>
                  <a:lnTo>
                    <a:pt x="99171" y="111908"/>
                  </a:lnTo>
                  <a:lnTo>
                    <a:pt x="99649" y="112959"/>
                  </a:lnTo>
                  <a:lnTo>
                    <a:pt x="100031" y="114010"/>
                  </a:lnTo>
                  <a:lnTo>
                    <a:pt x="100605" y="115166"/>
                  </a:lnTo>
                  <a:lnTo>
                    <a:pt x="101273" y="116007"/>
                  </a:lnTo>
                  <a:lnTo>
                    <a:pt x="101942" y="116742"/>
                  </a:lnTo>
                  <a:lnTo>
                    <a:pt x="102802" y="117583"/>
                  </a:lnTo>
                  <a:lnTo>
                    <a:pt x="103662" y="118108"/>
                  </a:lnTo>
                  <a:lnTo>
                    <a:pt x="104426" y="118739"/>
                  </a:lnTo>
                  <a:lnTo>
                    <a:pt x="105382" y="119264"/>
                  </a:lnTo>
                  <a:lnTo>
                    <a:pt x="106337" y="119474"/>
                  </a:lnTo>
                  <a:lnTo>
                    <a:pt x="107292" y="119789"/>
                  </a:lnTo>
                  <a:lnTo>
                    <a:pt x="108439" y="120000"/>
                  </a:lnTo>
                  <a:lnTo>
                    <a:pt x="109490" y="120000"/>
                  </a:lnTo>
                  <a:lnTo>
                    <a:pt x="110636" y="120000"/>
                  </a:lnTo>
                  <a:lnTo>
                    <a:pt x="111592" y="119789"/>
                  </a:lnTo>
                  <a:lnTo>
                    <a:pt x="113121" y="119264"/>
                  </a:lnTo>
                  <a:lnTo>
                    <a:pt x="114458" y="118633"/>
                  </a:lnTo>
                  <a:lnTo>
                    <a:pt x="115700" y="117688"/>
                  </a:lnTo>
                  <a:lnTo>
                    <a:pt x="116942" y="116637"/>
                  </a:lnTo>
                  <a:lnTo>
                    <a:pt x="117802" y="115586"/>
                  </a:lnTo>
                  <a:lnTo>
                    <a:pt x="118471" y="114325"/>
                  </a:lnTo>
                  <a:lnTo>
                    <a:pt x="119140" y="112959"/>
                  </a:lnTo>
                  <a:lnTo>
                    <a:pt x="119617" y="111593"/>
                  </a:lnTo>
                  <a:lnTo>
                    <a:pt x="119808" y="110227"/>
                  </a:lnTo>
                  <a:lnTo>
                    <a:pt x="120000" y="108756"/>
                  </a:lnTo>
                  <a:lnTo>
                    <a:pt x="120000" y="107285"/>
                  </a:lnTo>
                  <a:lnTo>
                    <a:pt x="119808" y="105709"/>
                  </a:lnTo>
                  <a:lnTo>
                    <a:pt x="117611" y="95726"/>
                  </a:lnTo>
                  <a:lnTo>
                    <a:pt x="115031" y="86479"/>
                  </a:lnTo>
                  <a:lnTo>
                    <a:pt x="112452" y="77863"/>
                  </a:lnTo>
                  <a:lnTo>
                    <a:pt x="109394" y="69772"/>
                  </a:lnTo>
                  <a:lnTo>
                    <a:pt x="106050" y="62206"/>
                  </a:lnTo>
                  <a:lnTo>
                    <a:pt x="102802" y="55271"/>
                  </a:lnTo>
                  <a:lnTo>
                    <a:pt x="99076" y="48861"/>
                  </a:lnTo>
                  <a:lnTo>
                    <a:pt x="95350" y="42977"/>
                  </a:lnTo>
                  <a:lnTo>
                    <a:pt x="91528" y="37513"/>
                  </a:lnTo>
                  <a:lnTo>
                    <a:pt x="87515" y="32574"/>
                  </a:lnTo>
                  <a:lnTo>
                    <a:pt x="83407" y="27950"/>
                  </a:lnTo>
                  <a:lnTo>
                    <a:pt x="79108" y="23852"/>
                  </a:lnTo>
                  <a:lnTo>
                    <a:pt x="74904" y="20280"/>
                  </a:lnTo>
                  <a:lnTo>
                    <a:pt x="70605" y="16917"/>
                  </a:lnTo>
                  <a:lnTo>
                    <a:pt x="66210" y="14080"/>
                  </a:lnTo>
                  <a:lnTo>
                    <a:pt x="61910" y="11453"/>
                  </a:lnTo>
                  <a:lnTo>
                    <a:pt x="57707" y="9141"/>
                  </a:lnTo>
                  <a:lnTo>
                    <a:pt x="53407" y="7250"/>
                  </a:lnTo>
                  <a:lnTo>
                    <a:pt x="49108" y="5569"/>
                  </a:lnTo>
                  <a:lnTo>
                    <a:pt x="45191" y="4203"/>
                  </a:lnTo>
                  <a:lnTo>
                    <a:pt x="40987" y="2942"/>
                  </a:lnTo>
                  <a:lnTo>
                    <a:pt x="37165" y="2101"/>
                  </a:lnTo>
                  <a:lnTo>
                    <a:pt x="33439" y="1260"/>
                  </a:lnTo>
                  <a:lnTo>
                    <a:pt x="29904" y="735"/>
                  </a:lnTo>
                  <a:lnTo>
                    <a:pt x="26464" y="420"/>
                  </a:lnTo>
                  <a:lnTo>
                    <a:pt x="23312" y="105"/>
                  </a:lnTo>
                  <a:lnTo>
                    <a:pt x="20350" y="0"/>
                  </a:lnTo>
                  <a:lnTo>
                    <a:pt x="17675" y="0"/>
                  </a:lnTo>
                  <a:lnTo>
                    <a:pt x="12993" y="105"/>
                  </a:lnTo>
                  <a:lnTo>
                    <a:pt x="9649" y="210"/>
                  </a:lnTo>
                  <a:lnTo>
                    <a:pt x="8598" y="525"/>
                  </a:lnTo>
                  <a:lnTo>
                    <a:pt x="7452" y="840"/>
                  </a:lnTo>
                  <a:lnTo>
                    <a:pt x="6496" y="1155"/>
                  </a:lnTo>
                  <a:lnTo>
                    <a:pt x="5541" y="1576"/>
                  </a:lnTo>
                  <a:lnTo>
                    <a:pt x="4681" y="2206"/>
                  </a:lnTo>
                  <a:lnTo>
                    <a:pt x="3917" y="2942"/>
                  </a:lnTo>
                  <a:lnTo>
                    <a:pt x="3057" y="3782"/>
                  </a:lnTo>
                  <a:lnTo>
                    <a:pt x="2388" y="4518"/>
                  </a:lnTo>
                  <a:lnTo>
                    <a:pt x="1815" y="5359"/>
                  </a:lnTo>
                  <a:lnTo>
                    <a:pt x="1242" y="6514"/>
                  </a:lnTo>
                  <a:lnTo>
                    <a:pt x="859" y="7565"/>
                  </a:lnTo>
                  <a:lnTo>
                    <a:pt x="477" y="8616"/>
                  </a:lnTo>
                  <a:lnTo>
                    <a:pt x="191" y="9667"/>
                  </a:lnTo>
                  <a:lnTo>
                    <a:pt x="0" y="10823"/>
                  </a:lnTo>
                  <a:lnTo>
                    <a:pt x="0" y="11873"/>
                  </a:lnTo>
                  <a:lnTo>
                    <a:pt x="0" y="13134"/>
                  </a:lnTo>
                  <a:lnTo>
                    <a:pt x="191" y="14395"/>
                  </a:lnTo>
                  <a:lnTo>
                    <a:pt x="477" y="15551"/>
                  </a:lnTo>
                  <a:lnTo>
                    <a:pt x="859" y="16602"/>
                  </a:lnTo>
                  <a:lnTo>
                    <a:pt x="1242" y="17653"/>
                  </a:lnTo>
                  <a:lnTo>
                    <a:pt x="1815" y="18598"/>
                  </a:lnTo>
                  <a:lnTo>
                    <a:pt x="2388" y="19544"/>
                  </a:lnTo>
                  <a:lnTo>
                    <a:pt x="3057" y="20385"/>
                  </a:lnTo>
                  <a:lnTo>
                    <a:pt x="3917" y="21120"/>
                  </a:lnTo>
                  <a:lnTo>
                    <a:pt x="4681" y="21751"/>
                  </a:lnTo>
                  <a:lnTo>
                    <a:pt x="5541" y="22381"/>
                  </a:lnTo>
                  <a:lnTo>
                    <a:pt x="6496" y="23012"/>
                  </a:lnTo>
                  <a:lnTo>
                    <a:pt x="7452" y="23327"/>
                  </a:lnTo>
                  <a:lnTo>
                    <a:pt x="8407" y="23537"/>
                  </a:lnTo>
                  <a:lnTo>
                    <a:pt x="9554" y="23747"/>
                  </a:lnTo>
                  <a:lnTo>
                    <a:pt x="10605" y="23852"/>
                  </a:lnTo>
                  <a:lnTo>
                    <a:pt x="11751" y="2374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endParaRPr sz="1200">
                <a:solidFill>
                  <a:schemeClr val="dk1"/>
                </a:solidFill>
                <a:cs typeface="+mn-ea"/>
                <a:sym typeface="+mn-lt"/>
              </a:endParaRPr>
            </a:p>
          </p:txBody>
        </p:sp>
        <p:cxnSp>
          <p:nvCxnSpPr>
            <p:cNvPr id="21" name="Shape 1643"/>
            <p:cNvCxnSpPr/>
            <p:nvPr/>
          </p:nvCxnSpPr>
          <p:spPr>
            <a:xfrm rot="10800000" flipV="1">
              <a:off x="3519191" y="1937966"/>
              <a:ext cx="1540537" cy="203550"/>
            </a:xfrm>
            <a:prstGeom prst="bentConnector3">
              <a:avLst>
                <a:gd name="adj1" fmla="val 50000"/>
              </a:avLst>
            </a:prstGeom>
            <a:noFill/>
            <a:ln w="9525" cap="flat" cmpd="sng">
              <a:solidFill>
                <a:srgbClr val="6F7C8F"/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cxnSp>
          <p:nvCxnSpPr>
            <p:cNvPr id="22" name="Shape 1644"/>
            <p:cNvCxnSpPr/>
            <p:nvPr/>
          </p:nvCxnSpPr>
          <p:spPr>
            <a:xfrm rot="10800000" flipV="1">
              <a:off x="3519191" y="3279047"/>
              <a:ext cx="2216359" cy="505964"/>
            </a:xfrm>
            <a:prstGeom prst="bentConnector3">
              <a:avLst>
                <a:gd name="adj1" fmla="val 50000"/>
              </a:avLst>
            </a:prstGeom>
            <a:noFill/>
            <a:ln w="9525" cap="flat" cmpd="sng">
              <a:solidFill>
                <a:srgbClr val="6F7C8F"/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cxnSp>
          <p:nvCxnSpPr>
            <p:cNvPr id="23" name="Shape 1645"/>
            <p:cNvCxnSpPr/>
            <p:nvPr/>
          </p:nvCxnSpPr>
          <p:spPr>
            <a:xfrm rot="10800000" flipV="1">
              <a:off x="6316574" y="2215096"/>
              <a:ext cx="2003161" cy="1669231"/>
            </a:xfrm>
            <a:prstGeom prst="bentConnector3">
              <a:avLst>
                <a:gd name="adj1" fmla="val 50000"/>
              </a:avLst>
            </a:prstGeom>
            <a:noFill/>
            <a:ln w="9525" cap="flat" cmpd="sng">
              <a:solidFill>
                <a:srgbClr val="6F7C8F"/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cxnSp>
          <p:nvCxnSpPr>
            <p:cNvPr id="24" name="Shape 1646"/>
            <p:cNvCxnSpPr/>
            <p:nvPr/>
          </p:nvCxnSpPr>
          <p:spPr>
            <a:xfrm rot="10800000" flipV="1">
              <a:off x="6375928" y="4361819"/>
              <a:ext cx="1954068" cy="600095"/>
            </a:xfrm>
            <a:prstGeom prst="bentConnector3">
              <a:avLst>
                <a:gd name="adj1" fmla="val 50000"/>
              </a:avLst>
            </a:prstGeom>
            <a:noFill/>
            <a:ln w="9525" cap="flat" cmpd="sng">
              <a:solidFill>
                <a:srgbClr val="6F7C8F"/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sp>
          <p:nvSpPr>
            <p:cNvPr id="25" name="文本框 24"/>
            <p:cNvSpPr txBox="1"/>
            <p:nvPr/>
          </p:nvSpPr>
          <p:spPr>
            <a:xfrm>
              <a:off x="8336553" y="2111577"/>
              <a:ext cx="2409088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请在此处添加具体内容，文字尽量言简意赅，简单描述即可，不必过于繁琐，注意版面美观度。</a:t>
              </a:r>
              <a:endPara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8336553" y="1830133"/>
              <a:ext cx="1303994" cy="346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编辑标题</a:t>
              </a:r>
              <a:endPara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1127235" y="2019308"/>
              <a:ext cx="2409088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请在此处添加具体内容，文字尽量言简意赅，简单描述即可，不必过于繁琐，注意版面美观度。</a:t>
              </a:r>
              <a:endPara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2232329" y="1737864"/>
              <a:ext cx="1303994" cy="346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编辑标题</a:t>
              </a:r>
              <a:endPara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8376190" y="4239485"/>
              <a:ext cx="2409088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请在此处添加具体内容，文字尽量言简意赅，简单描述即可，不必过于繁琐，注意版面美观度。</a:t>
              </a:r>
              <a:endPara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8376190" y="3958041"/>
              <a:ext cx="1303994" cy="346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编辑标题</a:t>
              </a:r>
              <a:endPara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1087005" y="3612182"/>
              <a:ext cx="2409088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请在此处添加具体内容，文字尽量言简意赅，简单描述即可，不必过于繁琐，注意版面美观度。</a:t>
              </a:r>
              <a:endPara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2192099" y="3330738"/>
              <a:ext cx="1303994" cy="346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编辑标题</a:t>
              </a:r>
              <a:endPara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0">
        <p14:doors dir="ver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162050" y="262821"/>
            <a:ext cx="61810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defRPr>
            </a:lvl1pPr>
          </a:lstStyle>
          <a:p>
            <a:r>
              <a:rPr lang="en-US" altLang="zh-CN" dirty="0">
                <a:latin typeface="+mn-lt"/>
                <a:cs typeface="+mn-ea"/>
                <a:sym typeface="+mn-lt"/>
              </a:rPr>
              <a:t>PART FOUR </a:t>
            </a:r>
            <a:r>
              <a:rPr lang="zh-CN" altLang="en-US" dirty="0">
                <a:latin typeface="+mn-lt"/>
                <a:cs typeface="+mn-ea"/>
                <a:sym typeface="+mn-lt"/>
              </a:rPr>
              <a:t>明年工作计划  </a:t>
            </a:r>
            <a:r>
              <a:rPr lang="en-US" altLang="zh-CN" dirty="0">
                <a:latin typeface="+mn-lt"/>
                <a:cs typeface="+mn-ea"/>
                <a:sym typeface="+mn-lt"/>
              </a:rPr>
              <a:t>Working Plan</a:t>
            </a:r>
            <a:endParaRPr lang="en-US" altLang="zh-CN" dirty="0">
              <a:latin typeface="+mn-lt"/>
              <a:cs typeface="+mn-ea"/>
              <a:sym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flipH="1">
            <a:off x="338951" y="262821"/>
            <a:ext cx="823099" cy="630754"/>
          </a:xfrm>
          <a:prstGeom prst="rect">
            <a:avLst/>
          </a:prstGeom>
        </p:spPr>
      </p:pic>
      <p:grpSp>
        <p:nvGrpSpPr>
          <p:cNvPr id="11" name="组合 10"/>
          <p:cNvGrpSpPr/>
          <p:nvPr/>
        </p:nvGrpSpPr>
        <p:grpSpPr>
          <a:xfrm>
            <a:off x="8749825" y="5023186"/>
            <a:ext cx="3911111" cy="2423534"/>
            <a:chOff x="8749825" y="5023186"/>
            <a:chExt cx="3911111" cy="2423534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749825" y="5364180"/>
              <a:ext cx="3911111" cy="2082540"/>
            </a:xfrm>
            <a:prstGeom prst="rect">
              <a:avLst/>
            </a:prstGeom>
          </p:spPr>
        </p:pic>
        <p:grpSp>
          <p:nvGrpSpPr>
            <p:cNvPr id="2" name="组合 1"/>
            <p:cNvGrpSpPr/>
            <p:nvPr/>
          </p:nvGrpSpPr>
          <p:grpSpPr>
            <a:xfrm>
              <a:off x="8927674" y="5023186"/>
              <a:ext cx="3092876" cy="1692043"/>
              <a:chOff x="8927674" y="5023186"/>
              <a:chExt cx="3092876" cy="1692043"/>
            </a:xfrm>
          </p:grpSpPr>
          <p:pic>
            <p:nvPicPr>
              <p:cNvPr id="10" name="图片 9"/>
              <p:cNvPicPr>
                <a:picLocks noChangeAspect="1"/>
              </p:cNvPicPr>
              <p:nvPr/>
            </p:nvPicPr>
            <p:blipFill>
              <a:blip r:embed="rId4" cstate="screen"/>
              <a:stretch>
                <a:fillRect/>
              </a:stretch>
            </p:blipFill>
            <p:spPr>
              <a:xfrm>
                <a:off x="8927674" y="5023186"/>
                <a:ext cx="1612790" cy="1692043"/>
              </a:xfrm>
              <a:prstGeom prst="rect">
                <a:avLst/>
              </a:prstGeom>
            </p:spPr>
          </p:pic>
          <p:pic>
            <p:nvPicPr>
              <p:cNvPr id="8" name="图片 7"/>
              <p:cNvPicPr>
                <a:picLocks noChangeAspect="1"/>
              </p:cNvPicPr>
              <p:nvPr/>
            </p:nvPicPr>
            <p:blipFill>
              <a:blip r:embed="rId5" cstate="screen"/>
              <a:stretch>
                <a:fillRect/>
              </a:stretch>
            </p:blipFill>
            <p:spPr>
              <a:xfrm>
                <a:off x="9734069" y="5097358"/>
                <a:ext cx="2286481" cy="1528132"/>
              </a:xfrm>
              <a:prstGeom prst="rect">
                <a:avLst/>
              </a:prstGeom>
            </p:spPr>
          </p:pic>
        </p:grpSp>
      </p:grpSp>
      <p:grpSp>
        <p:nvGrpSpPr>
          <p:cNvPr id="44" name="组合 19"/>
          <p:cNvGrpSpPr/>
          <p:nvPr/>
        </p:nvGrpSpPr>
        <p:grpSpPr>
          <a:xfrm>
            <a:off x="1362449" y="1588456"/>
            <a:ext cx="35993" cy="2364481"/>
            <a:chOff x="1331651" y="1597980"/>
            <a:chExt cx="36000" cy="2364481"/>
          </a:xfrm>
          <a:solidFill>
            <a:srgbClr val="19C5F0"/>
          </a:solidFill>
        </p:grpSpPr>
        <p:cxnSp>
          <p:nvCxnSpPr>
            <p:cNvPr id="45" name="直接连接符 44"/>
            <p:cNvCxnSpPr/>
            <p:nvPr/>
          </p:nvCxnSpPr>
          <p:spPr>
            <a:xfrm>
              <a:off x="1331651" y="1597980"/>
              <a:ext cx="0" cy="2364481"/>
            </a:xfrm>
            <a:prstGeom prst="line">
              <a:avLst/>
            </a:prstGeom>
            <a:grpFill/>
            <a:ln>
              <a:solidFill>
                <a:srgbClr val="19C5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矩形 45"/>
            <p:cNvSpPr/>
            <p:nvPr/>
          </p:nvSpPr>
          <p:spPr>
            <a:xfrm>
              <a:off x="1331651" y="1597980"/>
              <a:ext cx="36000" cy="1080000"/>
            </a:xfrm>
            <a:prstGeom prst="rect">
              <a:avLst/>
            </a:prstGeom>
            <a:grpFill/>
            <a:ln>
              <a:solidFill>
                <a:srgbClr val="19C5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1865" dirty="0">
                <a:cs typeface="+mn-ea"/>
                <a:sym typeface="+mn-lt"/>
              </a:endParaRPr>
            </a:p>
          </p:txBody>
        </p:sp>
      </p:grpSp>
      <p:grpSp>
        <p:nvGrpSpPr>
          <p:cNvPr id="47" name="组合 23"/>
          <p:cNvGrpSpPr/>
          <p:nvPr/>
        </p:nvGrpSpPr>
        <p:grpSpPr>
          <a:xfrm flipV="1">
            <a:off x="3772646" y="2945168"/>
            <a:ext cx="35993" cy="2390328"/>
            <a:chOff x="1331651" y="1572132"/>
            <a:chExt cx="36000" cy="2390327"/>
          </a:xfrm>
          <a:solidFill>
            <a:srgbClr val="D5BB8C"/>
          </a:solidFill>
        </p:grpSpPr>
        <p:cxnSp>
          <p:nvCxnSpPr>
            <p:cNvPr id="48" name="直接连接符 47"/>
            <p:cNvCxnSpPr/>
            <p:nvPr/>
          </p:nvCxnSpPr>
          <p:spPr>
            <a:xfrm>
              <a:off x="1331651" y="1576008"/>
              <a:ext cx="0" cy="2386451"/>
            </a:xfrm>
            <a:prstGeom prst="line">
              <a:avLst/>
            </a:prstGeom>
            <a:grpFill/>
            <a:ln>
              <a:solidFill>
                <a:srgbClr val="D5BB8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矩形 48"/>
            <p:cNvSpPr/>
            <p:nvPr/>
          </p:nvSpPr>
          <p:spPr>
            <a:xfrm>
              <a:off x="1331651" y="1572132"/>
              <a:ext cx="36000" cy="1080000"/>
            </a:xfrm>
            <a:prstGeom prst="rect">
              <a:avLst/>
            </a:prstGeom>
            <a:grpFill/>
            <a:ln>
              <a:solidFill>
                <a:srgbClr val="D5BB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1865" dirty="0">
                <a:cs typeface="+mn-ea"/>
                <a:sym typeface="+mn-lt"/>
              </a:endParaRPr>
            </a:p>
          </p:txBody>
        </p:sp>
      </p:grpSp>
      <p:grpSp>
        <p:nvGrpSpPr>
          <p:cNvPr id="50" name="组合 28"/>
          <p:cNvGrpSpPr/>
          <p:nvPr/>
        </p:nvGrpSpPr>
        <p:grpSpPr>
          <a:xfrm>
            <a:off x="6182845" y="1588456"/>
            <a:ext cx="35993" cy="2364481"/>
            <a:chOff x="1331651" y="1597980"/>
            <a:chExt cx="36000" cy="2364481"/>
          </a:xfrm>
          <a:solidFill>
            <a:srgbClr val="D5BB8C"/>
          </a:solidFill>
        </p:grpSpPr>
        <p:cxnSp>
          <p:nvCxnSpPr>
            <p:cNvPr id="51" name="直接连接符 50"/>
            <p:cNvCxnSpPr/>
            <p:nvPr/>
          </p:nvCxnSpPr>
          <p:spPr>
            <a:xfrm>
              <a:off x="1331651" y="1597980"/>
              <a:ext cx="0" cy="2364481"/>
            </a:xfrm>
            <a:prstGeom prst="line">
              <a:avLst/>
            </a:prstGeom>
            <a:grpFill/>
            <a:ln>
              <a:solidFill>
                <a:srgbClr val="D5BB8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矩形 51"/>
            <p:cNvSpPr/>
            <p:nvPr/>
          </p:nvSpPr>
          <p:spPr>
            <a:xfrm>
              <a:off x="1331651" y="1597980"/>
              <a:ext cx="36000" cy="1080000"/>
            </a:xfrm>
            <a:prstGeom prst="rect">
              <a:avLst/>
            </a:prstGeom>
            <a:grpFill/>
            <a:ln>
              <a:solidFill>
                <a:srgbClr val="D5BB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1865" dirty="0">
                <a:cs typeface="+mn-ea"/>
                <a:sym typeface="+mn-lt"/>
              </a:endParaRPr>
            </a:p>
          </p:txBody>
        </p:sp>
      </p:grpSp>
      <p:grpSp>
        <p:nvGrpSpPr>
          <p:cNvPr id="53" name="组合 33"/>
          <p:cNvGrpSpPr/>
          <p:nvPr/>
        </p:nvGrpSpPr>
        <p:grpSpPr>
          <a:xfrm flipV="1">
            <a:off x="8593041" y="2945168"/>
            <a:ext cx="35993" cy="2390329"/>
            <a:chOff x="1331651" y="1572132"/>
            <a:chExt cx="36000" cy="2390328"/>
          </a:xfrm>
          <a:solidFill>
            <a:srgbClr val="19C5F0"/>
          </a:solidFill>
        </p:grpSpPr>
        <p:cxnSp>
          <p:nvCxnSpPr>
            <p:cNvPr id="54" name="直接连接符 53"/>
            <p:cNvCxnSpPr/>
            <p:nvPr/>
          </p:nvCxnSpPr>
          <p:spPr>
            <a:xfrm>
              <a:off x="1331651" y="1576008"/>
              <a:ext cx="0" cy="2386452"/>
            </a:xfrm>
            <a:prstGeom prst="line">
              <a:avLst/>
            </a:prstGeom>
            <a:grpFill/>
            <a:ln>
              <a:solidFill>
                <a:srgbClr val="19C5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矩形 54"/>
            <p:cNvSpPr/>
            <p:nvPr/>
          </p:nvSpPr>
          <p:spPr>
            <a:xfrm>
              <a:off x="1331651" y="1572132"/>
              <a:ext cx="36000" cy="1080000"/>
            </a:xfrm>
            <a:prstGeom prst="rect">
              <a:avLst/>
            </a:prstGeom>
            <a:grpFill/>
            <a:ln>
              <a:solidFill>
                <a:srgbClr val="19C5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1865" dirty="0">
                <a:cs typeface="+mn-ea"/>
                <a:sym typeface="+mn-lt"/>
              </a:endParaRPr>
            </a:p>
          </p:txBody>
        </p:sp>
      </p:grpSp>
      <p:grpSp>
        <p:nvGrpSpPr>
          <p:cNvPr id="56" name="组合 2"/>
          <p:cNvGrpSpPr/>
          <p:nvPr/>
        </p:nvGrpSpPr>
        <p:grpSpPr>
          <a:xfrm>
            <a:off x="1362448" y="2945169"/>
            <a:ext cx="2099523" cy="1017295"/>
            <a:chOff x="1331651" y="2945166"/>
            <a:chExt cx="2099921" cy="1017295"/>
          </a:xfrm>
        </p:grpSpPr>
        <p:sp>
          <p:nvSpPr>
            <p:cNvPr id="57" name="矩形 56"/>
            <p:cNvSpPr/>
            <p:nvPr/>
          </p:nvSpPr>
          <p:spPr>
            <a:xfrm>
              <a:off x="1331651" y="2945166"/>
              <a:ext cx="2099921" cy="1017295"/>
            </a:xfrm>
            <a:prstGeom prst="rect">
              <a:avLst/>
            </a:prstGeom>
            <a:solidFill>
              <a:srgbClr val="19C5F0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128516" tIns="64257" rIns="128516" bIns="64257" numCol="1" spcCol="0" rtlCol="0" fromWordArt="0" anchor="ctr" anchorCtr="0" forceAA="0" compatLnSpc="1"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1865" kern="0" dirty="0">
                <a:solidFill>
                  <a:sysClr val="window" lastClr="FFFFFF"/>
                </a:solidFill>
                <a:cs typeface="+mn-ea"/>
                <a:sym typeface="+mn-lt"/>
              </a:endParaRPr>
            </a:p>
          </p:txBody>
        </p:sp>
        <p:sp>
          <p:nvSpPr>
            <p:cNvPr id="59" name="文本框 58"/>
            <p:cNvSpPr txBox="1"/>
            <p:nvPr/>
          </p:nvSpPr>
          <p:spPr>
            <a:xfrm>
              <a:off x="1843808" y="2945166"/>
              <a:ext cx="1075605" cy="703016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128516" tIns="64257" rIns="128516" bIns="64257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algn="ctr">
                <a:lnSpc>
                  <a:spcPct val="130000"/>
                </a:lnSpc>
                <a:defRPr sz="2000" kern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1pPr>
            </a:lstStyle>
            <a:p>
              <a:r>
                <a:rPr lang="en-US" altLang="zh-CN" sz="4000" dirty="0">
                  <a:latin typeface="+mn-lt"/>
                  <a:ea typeface="+mn-ea"/>
                  <a:cs typeface="+mn-ea"/>
                  <a:sym typeface="+mn-lt"/>
                </a:rPr>
                <a:t>1</a:t>
              </a:r>
              <a:endParaRPr lang="zh-CN" altLang="en-US" sz="40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60" name="组合 3"/>
          <p:cNvGrpSpPr/>
          <p:nvPr/>
        </p:nvGrpSpPr>
        <p:grpSpPr>
          <a:xfrm>
            <a:off x="3772645" y="2945169"/>
            <a:ext cx="2099523" cy="1017295"/>
            <a:chOff x="3742306" y="2945166"/>
            <a:chExt cx="2099921" cy="1017295"/>
          </a:xfrm>
        </p:grpSpPr>
        <p:sp>
          <p:nvSpPr>
            <p:cNvPr id="61" name="矩形 60"/>
            <p:cNvSpPr/>
            <p:nvPr/>
          </p:nvSpPr>
          <p:spPr>
            <a:xfrm flipV="1">
              <a:off x="3742306" y="2945166"/>
              <a:ext cx="2099921" cy="1017295"/>
            </a:xfrm>
            <a:prstGeom prst="rect">
              <a:avLst/>
            </a:prstGeom>
            <a:solidFill>
              <a:srgbClr val="D5B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5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63" name="文本框 62"/>
            <p:cNvSpPr txBox="1"/>
            <p:nvPr/>
          </p:nvSpPr>
          <p:spPr>
            <a:xfrm>
              <a:off x="4270418" y="3042093"/>
              <a:ext cx="1075605" cy="7077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ts val="1000"/>
                </a:spcBef>
              </a:pPr>
              <a:r>
                <a:rPr lang="en-US" altLang="zh-CN" sz="4000" dirty="0">
                  <a:solidFill>
                    <a:schemeClr val="bg1"/>
                  </a:solidFill>
                  <a:cs typeface="+mn-ea"/>
                  <a:sym typeface="+mn-lt"/>
                </a:rPr>
                <a:t>2</a:t>
              </a:r>
              <a:endParaRPr lang="zh-CN" altLang="en-US" sz="4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4" name="组合 4"/>
          <p:cNvGrpSpPr/>
          <p:nvPr/>
        </p:nvGrpSpPr>
        <p:grpSpPr>
          <a:xfrm>
            <a:off x="6182843" y="2945169"/>
            <a:ext cx="2099523" cy="1017295"/>
            <a:chOff x="6152961" y="2945166"/>
            <a:chExt cx="2099921" cy="1017295"/>
          </a:xfrm>
        </p:grpSpPr>
        <p:sp>
          <p:nvSpPr>
            <p:cNvPr id="65" name="矩形 64"/>
            <p:cNvSpPr/>
            <p:nvPr/>
          </p:nvSpPr>
          <p:spPr>
            <a:xfrm>
              <a:off x="6152961" y="2945166"/>
              <a:ext cx="2099921" cy="1017295"/>
            </a:xfrm>
            <a:prstGeom prst="rect">
              <a:avLst/>
            </a:prstGeom>
            <a:solidFill>
              <a:srgbClr val="D5BB8C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128516" tIns="64257" rIns="128516" bIns="64257" numCol="1" spcCol="0" rtlCol="0" fromWordArt="0" anchor="ctr" anchorCtr="0" forceAA="0" compatLnSpc="1"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1865" kern="0" dirty="0">
                <a:solidFill>
                  <a:sysClr val="window" lastClr="FFFFFF"/>
                </a:solidFill>
                <a:cs typeface="+mn-ea"/>
                <a:sym typeface="+mn-lt"/>
              </a:endParaRPr>
            </a:p>
          </p:txBody>
        </p:sp>
        <p:sp>
          <p:nvSpPr>
            <p:cNvPr id="67" name="文本框 66"/>
            <p:cNvSpPr txBox="1"/>
            <p:nvPr/>
          </p:nvSpPr>
          <p:spPr>
            <a:xfrm>
              <a:off x="6665116" y="3042093"/>
              <a:ext cx="1075605" cy="703016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128516" tIns="64257" rIns="128516" bIns="64257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algn="ctr">
                <a:lnSpc>
                  <a:spcPct val="130000"/>
                </a:lnSpc>
                <a:defRPr sz="2000" kern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1pPr>
            </a:lstStyle>
            <a:p>
              <a:r>
                <a:rPr lang="en-US" altLang="zh-CN" sz="4000" dirty="0">
                  <a:latin typeface="+mn-lt"/>
                  <a:ea typeface="+mn-ea"/>
                  <a:cs typeface="+mn-ea"/>
                  <a:sym typeface="+mn-lt"/>
                </a:rPr>
                <a:t>3</a:t>
              </a:r>
              <a:endParaRPr lang="zh-CN" altLang="en-US" sz="40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68" name="组合 5"/>
          <p:cNvGrpSpPr/>
          <p:nvPr/>
        </p:nvGrpSpPr>
        <p:grpSpPr>
          <a:xfrm>
            <a:off x="8593039" y="2945169"/>
            <a:ext cx="2099523" cy="1017295"/>
            <a:chOff x="8563615" y="2945166"/>
            <a:chExt cx="2099921" cy="1017295"/>
          </a:xfrm>
        </p:grpSpPr>
        <p:sp>
          <p:nvSpPr>
            <p:cNvPr id="69" name="矩形 68"/>
            <p:cNvSpPr/>
            <p:nvPr/>
          </p:nvSpPr>
          <p:spPr>
            <a:xfrm flipV="1">
              <a:off x="8563615" y="2945166"/>
              <a:ext cx="2099921" cy="1017295"/>
            </a:xfrm>
            <a:prstGeom prst="rect">
              <a:avLst/>
            </a:prstGeom>
            <a:solidFill>
              <a:srgbClr val="19C5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5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71" name="文本框 70"/>
            <p:cNvSpPr txBox="1"/>
            <p:nvPr/>
          </p:nvSpPr>
          <p:spPr>
            <a:xfrm>
              <a:off x="9087650" y="3042093"/>
              <a:ext cx="1075605" cy="7077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ts val="1000"/>
                </a:spcBef>
              </a:pPr>
              <a:r>
                <a:rPr lang="en-US" altLang="zh-CN" sz="4000" dirty="0">
                  <a:solidFill>
                    <a:schemeClr val="bg1"/>
                  </a:solidFill>
                  <a:cs typeface="+mn-ea"/>
                  <a:sym typeface="+mn-lt"/>
                </a:rPr>
                <a:t>4</a:t>
              </a:r>
              <a:endParaRPr lang="zh-CN" altLang="en-US" sz="4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72" name="Text Placeholder 7"/>
          <p:cNvSpPr txBox="1"/>
          <p:nvPr/>
        </p:nvSpPr>
        <p:spPr>
          <a:xfrm>
            <a:off x="1612281" y="1585849"/>
            <a:ext cx="2519332" cy="338359"/>
          </a:xfrm>
          <a:prstGeom prst="rect">
            <a:avLst/>
          </a:prstGeom>
        </p:spPr>
        <p:txBody>
          <a:bodyPr vert="horz" lIns="0" tIns="98461" rIns="0" bIns="98461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5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528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1155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41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03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65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27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ea"/>
                <a:sym typeface="+mn-lt"/>
              </a:rPr>
              <a:t>请替换文字内容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73" name="Text Placeholder 2"/>
          <p:cNvSpPr txBox="1"/>
          <p:nvPr/>
        </p:nvSpPr>
        <p:spPr>
          <a:xfrm>
            <a:off x="1612281" y="1950758"/>
            <a:ext cx="2173087" cy="54846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528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1155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41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03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65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27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5000"/>
              </a:lnSpc>
            </a:pP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ea"/>
                <a:sym typeface="+mn-lt"/>
              </a:rPr>
              <a:t>请在此处添加具体内容，文字尽量言简意赅，简单描述即可，不必过于繁琐，注意版面美观度。</a:t>
            </a:r>
            <a:endParaRPr lang="zh-CN" altLang="en-US" sz="11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74" name="Text Placeholder 7"/>
          <p:cNvSpPr txBox="1"/>
          <p:nvPr/>
        </p:nvSpPr>
        <p:spPr>
          <a:xfrm>
            <a:off x="3960051" y="4349519"/>
            <a:ext cx="2519332" cy="338359"/>
          </a:xfrm>
          <a:prstGeom prst="rect">
            <a:avLst/>
          </a:prstGeom>
        </p:spPr>
        <p:txBody>
          <a:bodyPr vert="horz" lIns="0" tIns="98461" rIns="0" bIns="98461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5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528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1155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41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03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65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27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ea"/>
                <a:sym typeface="+mn-lt"/>
              </a:rPr>
              <a:t>请替换文字内容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75" name="Text Placeholder 2"/>
          <p:cNvSpPr txBox="1"/>
          <p:nvPr/>
        </p:nvSpPr>
        <p:spPr>
          <a:xfrm>
            <a:off x="3960051" y="4714430"/>
            <a:ext cx="2173087" cy="54846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528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1155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41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03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65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27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5000"/>
              </a:lnSpc>
            </a:pP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ea"/>
                <a:sym typeface="+mn-lt"/>
              </a:rPr>
              <a:t>请在此处添加具体内容，文字尽量言简意赅，简单描述即可，不必过于繁琐，注意版面美观度。</a:t>
            </a:r>
            <a:endParaRPr lang="zh-CN" altLang="en-US" sz="11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76" name="Text Placeholder 7"/>
          <p:cNvSpPr txBox="1"/>
          <p:nvPr/>
        </p:nvSpPr>
        <p:spPr>
          <a:xfrm>
            <a:off x="6434243" y="1676165"/>
            <a:ext cx="2519332" cy="338359"/>
          </a:xfrm>
          <a:prstGeom prst="rect">
            <a:avLst/>
          </a:prstGeom>
        </p:spPr>
        <p:txBody>
          <a:bodyPr vert="horz" lIns="0" tIns="98461" rIns="0" bIns="98461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5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528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1155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41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03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65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27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ea"/>
                <a:sym typeface="+mn-lt"/>
              </a:rPr>
              <a:t>请替换文字内容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77" name="Text Placeholder 2"/>
          <p:cNvSpPr txBox="1"/>
          <p:nvPr/>
        </p:nvSpPr>
        <p:spPr>
          <a:xfrm>
            <a:off x="6434243" y="2041074"/>
            <a:ext cx="2173087" cy="54846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528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1155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41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03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65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27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5000"/>
              </a:lnSpc>
            </a:pP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ea"/>
                <a:sym typeface="+mn-lt"/>
              </a:rPr>
              <a:t>请在此处添加具体内容，文字尽量言简意赅，简单描述即可，不必过于繁琐，注意版面美观度。</a:t>
            </a:r>
            <a:endParaRPr lang="zh-CN" altLang="en-US" sz="11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78" name="Text Placeholder 7"/>
          <p:cNvSpPr txBox="1"/>
          <p:nvPr/>
        </p:nvSpPr>
        <p:spPr>
          <a:xfrm>
            <a:off x="8800074" y="4457899"/>
            <a:ext cx="2519332" cy="338359"/>
          </a:xfrm>
          <a:prstGeom prst="rect">
            <a:avLst/>
          </a:prstGeom>
        </p:spPr>
        <p:txBody>
          <a:bodyPr vert="horz" lIns="0" tIns="98461" rIns="0" bIns="98461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5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528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1155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41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03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65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27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ea"/>
                <a:sym typeface="+mn-lt"/>
              </a:rPr>
              <a:t>请替换文字内容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79" name="Text Placeholder 2"/>
          <p:cNvSpPr txBox="1"/>
          <p:nvPr/>
        </p:nvSpPr>
        <p:spPr>
          <a:xfrm>
            <a:off x="8800074" y="4822809"/>
            <a:ext cx="2173087" cy="54846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528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1155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41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03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65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27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5000"/>
              </a:lnSpc>
            </a:pP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ea"/>
                <a:sym typeface="+mn-lt"/>
              </a:rPr>
              <a:t>请在此处添加具体内容，文字尽量言简意赅，简单描述即可，不必过于繁琐，注意版面美观度。</a:t>
            </a:r>
            <a:endParaRPr lang="zh-CN" altLang="en-US" sz="11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14:prism isInverted="1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400" fill="hold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400" fill="hold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400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400" fill="hold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400" fill="hold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400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0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400" fill="hold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400" fill="hold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400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5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400" fill="hold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400" fill="hold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4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0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400" fill="hold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400" fill="hold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400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500"/>
                            </p:stCondLst>
                            <p:childTnLst>
                              <p:par>
                                <p:cTn id="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400" fill="hold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400" fill="hold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400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0"/>
                            </p:stCondLst>
                            <p:childTnLst>
                              <p:par>
                                <p:cTn id="8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400" fill="hold"/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400" fill="hold"/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400"/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500"/>
                            </p:stCondLst>
                            <p:childTnLst>
                              <p:par>
                                <p:cTn id="8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400" fill="hold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400" fill="hold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400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2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7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7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7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3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7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7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7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4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7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7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7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5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7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7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7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7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7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7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7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7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7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8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7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7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7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7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7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7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162050" y="262821"/>
            <a:ext cx="61810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defRPr>
            </a:lvl1pPr>
          </a:lstStyle>
          <a:p>
            <a:r>
              <a:rPr lang="en-US" altLang="zh-CN" dirty="0">
                <a:latin typeface="+mn-lt"/>
                <a:cs typeface="+mn-ea"/>
                <a:sym typeface="+mn-lt"/>
              </a:rPr>
              <a:t>PART FOUR </a:t>
            </a:r>
            <a:r>
              <a:rPr lang="zh-CN" altLang="en-US" dirty="0">
                <a:latin typeface="+mn-lt"/>
                <a:cs typeface="+mn-ea"/>
                <a:sym typeface="+mn-lt"/>
              </a:rPr>
              <a:t>明年工作计划  </a:t>
            </a:r>
            <a:r>
              <a:rPr lang="en-US" altLang="zh-CN" dirty="0">
                <a:latin typeface="+mn-lt"/>
                <a:cs typeface="+mn-ea"/>
                <a:sym typeface="+mn-lt"/>
              </a:rPr>
              <a:t>Working Plan</a:t>
            </a:r>
            <a:endParaRPr lang="en-US" altLang="zh-CN" dirty="0">
              <a:latin typeface="+mn-lt"/>
              <a:cs typeface="+mn-ea"/>
              <a:sym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flipH="1">
            <a:off x="338951" y="262821"/>
            <a:ext cx="823099" cy="630754"/>
          </a:xfrm>
          <a:prstGeom prst="rect">
            <a:avLst/>
          </a:prstGeom>
        </p:spPr>
      </p:pic>
      <p:grpSp>
        <p:nvGrpSpPr>
          <p:cNvPr id="11" name="组合 10"/>
          <p:cNvGrpSpPr/>
          <p:nvPr/>
        </p:nvGrpSpPr>
        <p:grpSpPr>
          <a:xfrm>
            <a:off x="8749825" y="5023186"/>
            <a:ext cx="3911111" cy="2423534"/>
            <a:chOff x="8749825" y="5023186"/>
            <a:chExt cx="3911111" cy="2423534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749825" y="5364180"/>
              <a:ext cx="3911111" cy="2082540"/>
            </a:xfrm>
            <a:prstGeom prst="rect">
              <a:avLst/>
            </a:prstGeom>
          </p:spPr>
        </p:pic>
        <p:grpSp>
          <p:nvGrpSpPr>
            <p:cNvPr id="2" name="组合 1"/>
            <p:cNvGrpSpPr/>
            <p:nvPr/>
          </p:nvGrpSpPr>
          <p:grpSpPr>
            <a:xfrm>
              <a:off x="8927674" y="5023186"/>
              <a:ext cx="3092876" cy="1692043"/>
              <a:chOff x="8927674" y="5023186"/>
              <a:chExt cx="3092876" cy="1692043"/>
            </a:xfrm>
          </p:grpSpPr>
          <p:pic>
            <p:nvPicPr>
              <p:cNvPr id="10" name="图片 9"/>
              <p:cNvPicPr>
                <a:picLocks noChangeAspect="1"/>
              </p:cNvPicPr>
              <p:nvPr/>
            </p:nvPicPr>
            <p:blipFill>
              <a:blip r:embed="rId4" cstate="screen"/>
              <a:stretch>
                <a:fillRect/>
              </a:stretch>
            </p:blipFill>
            <p:spPr>
              <a:xfrm>
                <a:off x="8927674" y="5023186"/>
                <a:ext cx="1612790" cy="1692043"/>
              </a:xfrm>
              <a:prstGeom prst="rect">
                <a:avLst/>
              </a:prstGeom>
            </p:spPr>
          </p:pic>
          <p:pic>
            <p:nvPicPr>
              <p:cNvPr id="8" name="图片 7"/>
              <p:cNvPicPr>
                <a:picLocks noChangeAspect="1"/>
              </p:cNvPicPr>
              <p:nvPr/>
            </p:nvPicPr>
            <p:blipFill>
              <a:blip r:embed="rId5" cstate="screen"/>
              <a:stretch>
                <a:fillRect/>
              </a:stretch>
            </p:blipFill>
            <p:spPr>
              <a:xfrm>
                <a:off x="9734069" y="5097358"/>
                <a:ext cx="2286481" cy="1528132"/>
              </a:xfrm>
              <a:prstGeom prst="rect">
                <a:avLst/>
              </a:prstGeom>
            </p:spPr>
          </p:pic>
        </p:grpSp>
      </p:grpSp>
      <p:sp>
        <p:nvSpPr>
          <p:cNvPr id="12" name="矩形 11"/>
          <p:cNvSpPr/>
          <p:nvPr/>
        </p:nvSpPr>
        <p:spPr>
          <a:xfrm>
            <a:off x="1569720" y="1596118"/>
            <a:ext cx="3719348" cy="4176031"/>
          </a:xfrm>
          <a:prstGeom prst="rect">
            <a:avLst/>
          </a:prstGeom>
          <a:blipFill rotWithShape="1">
            <a:blip r:embed="rId6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98658" y="2875915"/>
            <a:ext cx="1071062" cy="289623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lvl="0">
              <a:lnSpc>
                <a:spcPct val="120000"/>
              </a:lnSpc>
              <a:defRPr/>
            </a:pPr>
            <a:r>
              <a:rPr lang="zh-CN" altLang="en-US" sz="2400" dirty="0">
                <a:solidFill>
                  <a:prstClr val="black"/>
                </a:solidFill>
                <a:cs typeface="+mn-ea"/>
                <a:sym typeface="+mn-lt"/>
              </a:rPr>
              <a:t>点击添加标题</a:t>
            </a:r>
            <a:endParaRPr lang="zh-CN" altLang="en-US" sz="2400" dirty="0">
              <a:solidFill>
                <a:prstClr val="black"/>
              </a:solidFill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24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NOW OR NEVER</a:t>
            </a:r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494020" y="1596118"/>
            <a:ext cx="5852160" cy="2286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5765800" y="3518735"/>
            <a:ext cx="5321300" cy="2290758"/>
            <a:chOff x="10952" y="3925"/>
            <a:chExt cx="7000" cy="5554"/>
          </a:xfrm>
          <a:blipFill rotWithShape="1">
            <a:blip r:embed="rId7"/>
            <a:stretch>
              <a:fillRect/>
            </a:stretch>
          </a:blipFill>
        </p:grpSpPr>
        <p:sp>
          <p:nvSpPr>
            <p:cNvPr id="16" name="矩形 15"/>
            <p:cNvSpPr/>
            <p:nvPr/>
          </p:nvSpPr>
          <p:spPr>
            <a:xfrm>
              <a:off x="14496" y="3925"/>
              <a:ext cx="3456" cy="555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10952" y="3925"/>
              <a:ext cx="3456" cy="555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5662295" y="1682478"/>
            <a:ext cx="551561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000"/>
              </a:lnSpc>
              <a:spcBef>
                <a:spcPts val="1200"/>
              </a:spcBef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请在此处添加具体内容，文字尽量言简意赅，简单描述即可，不必过于繁琐，注意版面美观度。请在此处添加具体内容，文字尽量言简意赅，简单描述即可，不必过于繁琐，注意版面美观度。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>
              <a:lnSpc>
                <a:spcPts val="2000"/>
              </a:lnSpc>
              <a:spcBef>
                <a:spcPts val="1200"/>
              </a:spcBef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请在此处添加具体内容，文字尽量言简意赅，简单描述即可，不必过于繁琐，注意版面美观度。请在此处添加具体内容，文字尽量言简意赅，简单描述即可，不必过于繁琐，注意版面美观度。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4" presetClass="entr" presetSubtype="5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2" grpId="0" animBg="1"/>
      <p:bldP spid="13" grpId="0"/>
      <p:bldP spid="14" grpId="0" animBg="1"/>
      <p:bldP spid="18" grpId="0"/>
      <p:bldP spid="18" grpId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2835346" y="2232025"/>
            <a:ext cx="76200" cy="2291080"/>
          </a:xfrm>
          <a:prstGeom prst="rect">
            <a:avLst/>
          </a:prstGeom>
          <a:solidFill>
            <a:srgbClr val="19C5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072130" y="2488280"/>
            <a:ext cx="6050280" cy="10045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zh-CN" altLang="en-US" sz="6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感谢您的欣赏！</a:t>
            </a:r>
            <a:endParaRPr lang="zh-CN" altLang="en-US" sz="6600" dirty="0">
              <a:solidFill>
                <a:schemeClr val="tx1">
                  <a:lumMod val="85000"/>
                  <a:lumOff val="15000"/>
                </a:schemeClr>
              </a:solidFill>
              <a:effectLst/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300677" y="3563647"/>
            <a:ext cx="47522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Summary At the Middle of This</a:t>
            </a:r>
            <a:r>
              <a:rPr lang="en-US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Year</a:t>
            </a:r>
            <a:r>
              <a:rPr lang="en-GB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  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7048530" y="4293132"/>
            <a:ext cx="2132965" cy="179070"/>
            <a:chOff x="9459" y="6428"/>
            <a:chExt cx="3359" cy="282"/>
          </a:xfrm>
          <a:solidFill>
            <a:srgbClr val="00B0F0"/>
          </a:solidFill>
        </p:grpSpPr>
        <p:sp>
          <p:nvSpPr>
            <p:cNvPr id="19" name="矩形 18"/>
            <p:cNvSpPr/>
            <p:nvPr/>
          </p:nvSpPr>
          <p:spPr>
            <a:xfrm>
              <a:off x="9459" y="6428"/>
              <a:ext cx="283" cy="28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10011" y="6428"/>
              <a:ext cx="283" cy="28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10729" y="6428"/>
              <a:ext cx="283" cy="28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11132" y="6428"/>
              <a:ext cx="283" cy="28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12536" y="6428"/>
              <a:ext cx="283" cy="28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2057967" y="2230563"/>
            <a:ext cx="666321" cy="2291081"/>
            <a:chOff x="2057967" y="2094517"/>
            <a:chExt cx="705888" cy="2427128"/>
          </a:xfrm>
          <a:solidFill>
            <a:srgbClr val="19C5F0"/>
          </a:solidFill>
        </p:grpSpPr>
        <p:sp>
          <p:nvSpPr>
            <p:cNvPr id="29" name="平行四边形 28"/>
            <p:cNvSpPr/>
            <p:nvPr/>
          </p:nvSpPr>
          <p:spPr>
            <a:xfrm rot="20018165">
              <a:off x="2072253" y="4168338"/>
              <a:ext cx="691602" cy="108995"/>
            </a:xfrm>
            <a:prstGeom prst="parallelogram">
              <a:avLst>
                <a:gd name="adj" fmla="val 5106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" name="斜纹 36"/>
            <p:cNvSpPr/>
            <p:nvPr/>
          </p:nvSpPr>
          <p:spPr>
            <a:xfrm flipH="1" flipV="1">
              <a:off x="2118775" y="4228329"/>
              <a:ext cx="584348" cy="292173"/>
            </a:xfrm>
            <a:prstGeom prst="diagStripe">
              <a:avLst>
                <a:gd name="adj" fmla="val 5842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40" name="等腰三角形 39"/>
            <p:cNvSpPr/>
            <p:nvPr/>
          </p:nvSpPr>
          <p:spPr>
            <a:xfrm>
              <a:off x="2505392" y="4427511"/>
              <a:ext cx="194311" cy="94134"/>
            </a:xfrm>
            <a:prstGeom prst="triangle">
              <a:avLst>
                <a:gd name="adj" fmla="val 10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1" name="平行四边形 40"/>
            <p:cNvSpPr/>
            <p:nvPr/>
          </p:nvSpPr>
          <p:spPr>
            <a:xfrm rot="20018165">
              <a:off x="2065110" y="3963662"/>
              <a:ext cx="691602" cy="108995"/>
            </a:xfrm>
            <a:prstGeom prst="parallelogram">
              <a:avLst>
                <a:gd name="adj" fmla="val 5106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2" name="平行四边形 41"/>
            <p:cNvSpPr/>
            <p:nvPr/>
          </p:nvSpPr>
          <p:spPr>
            <a:xfrm rot="20018165">
              <a:off x="2068298" y="3762415"/>
              <a:ext cx="691602" cy="108995"/>
            </a:xfrm>
            <a:prstGeom prst="parallelogram">
              <a:avLst>
                <a:gd name="adj" fmla="val 5106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3" name="平行四边形 42"/>
            <p:cNvSpPr/>
            <p:nvPr/>
          </p:nvSpPr>
          <p:spPr>
            <a:xfrm rot="20018165">
              <a:off x="2068298" y="3557739"/>
              <a:ext cx="691602" cy="108995"/>
            </a:xfrm>
            <a:prstGeom prst="parallelogram">
              <a:avLst>
                <a:gd name="adj" fmla="val 5106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4" name="平行四边形 43"/>
            <p:cNvSpPr/>
            <p:nvPr/>
          </p:nvSpPr>
          <p:spPr>
            <a:xfrm rot="20018165">
              <a:off x="2065110" y="3349857"/>
              <a:ext cx="691602" cy="108995"/>
            </a:xfrm>
            <a:prstGeom prst="parallelogram">
              <a:avLst>
                <a:gd name="adj" fmla="val 5106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" name="平行四边形 44"/>
            <p:cNvSpPr/>
            <p:nvPr/>
          </p:nvSpPr>
          <p:spPr>
            <a:xfrm rot="20018165">
              <a:off x="2057967" y="3145181"/>
              <a:ext cx="691602" cy="108995"/>
            </a:xfrm>
            <a:prstGeom prst="parallelogram">
              <a:avLst>
                <a:gd name="adj" fmla="val 5106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" name="平行四边形 45"/>
            <p:cNvSpPr/>
            <p:nvPr/>
          </p:nvSpPr>
          <p:spPr>
            <a:xfrm rot="20018165">
              <a:off x="2061155" y="2943934"/>
              <a:ext cx="691602" cy="108995"/>
            </a:xfrm>
            <a:prstGeom prst="parallelogram">
              <a:avLst>
                <a:gd name="adj" fmla="val 5106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7" name="平行四边形 46"/>
            <p:cNvSpPr/>
            <p:nvPr/>
          </p:nvSpPr>
          <p:spPr>
            <a:xfrm rot="20018165">
              <a:off x="2061155" y="2739258"/>
              <a:ext cx="691602" cy="108995"/>
            </a:xfrm>
            <a:prstGeom prst="parallelogram">
              <a:avLst>
                <a:gd name="adj" fmla="val 5106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" name="平行四边形 47"/>
            <p:cNvSpPr/>
            <p:nvPr/>
          </p:nvSpPr>
          <p:spPr>
            <a:xfrm rot="20018165">
              <a:off x="2065109" y="2529089"/>
              <a:ext cx="691602" cy="108995"/>
            </a:xfrm>
            <a:prstGeom prst="parallelogram">
              <a:avLst>
                <a:gd name="adj" fmla="val 5106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9" name="平行四边形 48"/>
            <p:cNvSpPr/>
            <p:nvPr/>
          </p:nvSpPr>
          <p:spPr>
            <a:xfrm rot="20018165">
              <a:off x="2065109" y="2324413"/>
              <a:ext cx="691602" cy="108995"/>
            </a:xfrm>
            <a:prstGeom prst="parallelogram">
              <a:avLst>
                <a:gd name="adj" fmla="val 5106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0" name="斜纹 49"/>
            <p:cNvSpPr/>
            <p:nvPr/>
          </p:nvSpPr>
          <p:spPr>
            <a:xfrm>
              <a:off x="2125880" y="2094517"/>
              <a:ext cx="584348" cy="292173"/>
            </a:xfrm>
            <a:prstGeom prst="diagStripe">
              <a:avLst>
                <a:gd name="adj" fmla="val 5842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51" name="等腰三角形 50"/>
            <p:cNvSpPr/>
            <p:nvPr/>
          </p:nvSpPr>
          <p:spPr>
            <a:xfrm flipH="1" flipV="1">
              <a:off x="2125880" y="2097841"/>
              <a:ext cx="194311" cy="94134"/>
            </a:xfrm>
            <a:prstGeom prst="triangle">
              <a:avLst>
                <a:gd name="adj" fmla="val 10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flip dir="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750"/>
                            </p:stCondLst>
                            <p:childTnLst>
                              <p:par>
                                <p:cTn id="2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25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750"/>
                            </p:stCondLst>
                            <p:childTnLst>
                              <p:par>
                                <p:cTn id="3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6" grpId="0"/>
      <p:bldP spid="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TextBox 2"/>
          <p:cNvSpPr txBox="1"/>
          <p:nvPr/>
        </p:nvSpPr>
        <p:spPr>
          <a:xfrm>
            <a:off x="4656667" y="2374876"/>
            <a:ext cx="2878667" cy="74898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4265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Part one</a:t>
            </a:r>
            <a:endParaRPr lang="zh-CN" altLang="en-US" sz="4265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875314" y="3328789"/>
            <a:ext cx="4295964" cy="58477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工作完成情况</a:t>
            </a:r>
            <a:endParaRPr lang="zh-CN" altLang="en-US" sz="3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3875314" y="2749371"/>
            <a:ext cx="4295964" cy="871808"/>
            <a:chOff x="2906485" y="2062005"/>
            <a:chExt cx="3221972" cy="653860"/>
          </a:xfrm>
        </p:grpSpPr>
        <p:cxnSp>
          <p:nvCxnSpPr>
            <p:cNvPr id="15" name="肘形连接符 6"/>
            <p:cNvCxnSpPr>
              <a:stCxn id="12" idx="3"/>
              <a:endCxn id="13" idx="3"/>
            </p:cNvCxnSpPr>
            <p:nvPr/>
          </p:nvCxnSpPr>
          <p:spPr>
            <a:xfrm>
              <a:off x="5651499" y="2062006"/>
              <a:ext cx="476958" cy="653859"/>
            </a:xfrm>
            <a:prstGeom prst="bentConnector3">
              <a:avLst>
                <a:gd name="adj1" fmla="val 135947"/>
              </a:avLst>
            </a:prstGeom>
            <a:ln w="38100">
              <a:solidFill>
                <a:srgbClr val="19C5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肘形连接符 7"/>
            <p:cNvCxnSpPr>
              <a:stCxn id="12" idx="1"/>
              <a:endCxn id="13" idx="1"/>
            </p:cNvCxnSpPr>
            <p:nvPr/>
          </p:nvCxnSpPr>
          <p:spPr>
            <a:xfrm rot="10800000" flipV="1">
              <a:off x="2906485" y="2062005"/>
              <a:ext cx="586014" cy="653859"/>
            </a:xfrm>
            <a:prstGeom prst="bentConnector3">
              <a:avLst>
                <a:gd name="adj1" fmla="val 129257"/>
              </a:avLst>
            </a:prstGeom>
            <a:ln w="38100">
              <a:solidFill>
                <a:srgbClr val="19C5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7" name="直接连接符 16"/>
          <p:cNvCxnSpPr/>
          <p:nvPr/>
        </p:nvCxnSpPr>
        <p:spPr>
          <a:xfrm rot="960000" flipH="1">
            <a:off x="3558693" y="3814930"/>
            <a:ext cx="1053892" cy="1053892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H="1">
            <a:off x="2693439" y="3995056"/>
            <a:ext cx="2552199" cy="1414704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H="1">
            <a:off x="7388774" y="1213521"/>
            <a:ext cx="2233591" cy="123810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H="1">
            <a:off x="7896201" y="2037813"/>
            <a:ext cx="893679" cy="495377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燕尾形 12"/>
          <p:cNvSpPr/>
          <p:nvPr/>
        </p:nvSpPr>
        <p:spPr>
          <a:xfrm rot="5400000">
            <a:off x="5885978" y="5394218"/>
            <a:ext cx="420047" cy="690077"/>
          </a:xfrm>
          <a:prstGeom prst="chevron">
            <a:avLst>
              <a:gd name="adj" fmla="val 92744"/>
            </a:avLst>
          </a:prstGeom>
          <a:solidFill>
            <a:schemeClr val="tx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2" name="TextBox 39"/>
          <p:cNvSpPr txBox="1"/>
          <p:nvPr/>
        </p:nvSpPr>
        <p:spPr>
          <a:xfrm>
            <a:off x="5405925" y="5109986"/>
            <a:ext cx="1380153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Trust me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341593"/>
            <a:ext cx="3043703" cy="3043703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88774" y="2552260"/>
            <a:ext cx="5715000" cy="5715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14:gallery dir="l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60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601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60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60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60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60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21" grpId="0" animBg="1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162050" y="262821"/>
            <a:ext cx="65275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cs typeface="+mn-ea"/>
                <a:sym typeface="+mn-lt"/>
              </a:rPr>
              <a:t>PART ONE 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cs typeface="+mn-ea"/>
                <a:sym typeface="+mn-lt"/>
              </a:rPr>
              <a:t>工作完成情况  Work Completed</a:t>
            </a:r>
            <a:endParaRPr lang="zh-CN" altLang="en-US" sz="2400" b="1" dirty="0">
              <a:solidFill>
                <a:schemeClr val="tx1">
                  <a:lumMod val="85000"/>
                  <a:lumOff val="15000"/>
                </a:schemeClr>
              </a:solidFill>
              <a:effectLst/>
              <a:cs typeface="+mn-ea"/>
              <a:sym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flipH="1">
            <a:off x="338951" y="262821"/>
            <a:ext cx="823099" cy="630754"/>
          </a:xfrm>
          <a:prstGeom prst="rect">
            <a:avLst/>
          </a:prstGeom>
        </p:spPr>
      </p:pic>
      <p:grpSp>
        <p:nvGrpSpPr>
          <p:cNvPr id="11" name="组合 10"/>
          <p:cNvGrpSpPr/>
          <p:nvPr/>
        </p:nvGrpSpPr>
        <p:grpSpPr>
          <a:xfrm>
            <a:off x="8749825" y="5023186"/>
            <a:ext cx="3911111" cy="2423534"/>
            <a:chOff x="8749825" y="5023186"/>
            <a:chExt cx="3911111" cy="2423534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749825" y="5364180"/>
              <a:ext cx="3911111" cy="2082540"/>
            </a:xfrm>
            <a:prstGeom prst="rect">
              <a:avLst/>
            </a:prstGeom>
          </p:spPr>
        </p:pic>
        <p:grpSp>
          <p:nvGrpSpPr>
            <p:cNvPr id="2" name="组合 1"/>
            <p:cNvGrpSpPr/>
            <p:nvPr/>
          </p:nvGrpSpPr>
          <p:grpSpPr>
            <a:xfrm>
              <a:off x="8927674" y="5023186"/>
              <a:ext cx="3092876" cy="1692043"/>
              <a:chOff x="8927674" y="5023186"/>
              <a:chExt cx="3092876" cy="1692043"/>
            </a:xfrm>
          </p:grpSpPr>
          <p:pic>
            <p:nvPicPr>
              <p:cNvPr id="10" name="图片 9"/>
              <p:cNvPicPr>
                <a:picLocks noChangeAspect="1"/>
              </p:cNvPicPr>
              <p:nvPr/>
            </p:nvPicPr>
            <p:blipFill>
              <a:blip r:embed="rId4" cstate="screen"/>
              <a:stretch>
                <a:fillRect/>
              </a:stretch>
            </p:blipFill>
            <p:spPr>
              <a:xfrm>
                <a:off x="8927674" y="5023186"/>
                <a:ext cx="1612790" cy="1692043"/>
              </a:xfrm>
              <a:prstGeom prst="rect">
                <a:avLst/>
              </a:prstGeom>
            </p:spPr>
          </p:pic>
          <p:pic>
            <p:nvPicPr>
              <p:cNvPr id="8" name="图片 7"/>
              <p:cNvPicPr>
                <a:picLocks noChangeAspect="1"/>
              </p:cNvPicPr>
              <p:nvPr/>
            </p:nvPicPr>
            <p:blipFill>
              <a:blip r:embed="rId5" cstate="screen"/>
              <a:stretch>
                <a:fillRect/>
              </a:stretch>
            </p:blipFill>
            <p:spPr>
              <a:xfrm>
                <a:off x="9734069" y="5097358"/>
                <a:ext cx="2286481" cy="1528132"/>
              </a:xfrm>
              <a:prstGeom prst="rect">
                <a:avLst/>
              </a:prstGeom>
            </p:spPr>
          </p:pic>
        </p:grpSp>
      </p:grpSp>
      <p:sp>
        <p:nvSpPr>
          <p:cNvPr id="12" name="矩形 11"/>
          <p:cNvSpPr/>
          <p:nvPr/>
        </p:nvSpPr>
        <p:spPr>
          <a:xfrm>
            <a:off x="697761" y="2700670"/>
            <a:ext cx="5391150" cy="28265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6198010" y="1874852"/>
            <a:ext cx="5103629" cy="33860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Text Placeholder 4"/>
          <p:cNvSpPr>
            <a:spLocks noGrp="1"/>
          </p:cNvSpPr>
          <p:nvPr/>
        </p:nvSpPr>
        <p:spPr>
          <a:xfrm>
            <a:off x="704659" y="2615579"/>
            <a:ext cx="4774440" cy="644693"/>
          </a:xfrm>
          <a:prstGeom prst="rect">
            <a:avLst/>
          </a:prstGeom>
        </p:spPr>
        <p:txBody>
          <a:bodyPr vert="horz" lIns="0" tIns="0" rIns="0" bIns="0" anchor="t"/>
          <a:lstStyle>
            <a:lvl1pPr marL="0" indent="0" algn="ctr" defTabSz="40449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58495" indent="-2533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2825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1732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245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2758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3271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03784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442970" indent="-202565" algn="l" defTabSz="404495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l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ea"/>
                <a:sym typeface="+mn-lt"/>
              </a:rPr>
              <a:t>请在此处添加具体内容，文字尽量言简意赅，简单描述即可，不必过于繁琐，注意版面美观度。请在此处添加具体内容，文字尽量言简意赅，简单描述即可，不必过于繁琐，注意版面美观度。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cs typeface="+mn-ea"/>
              <a:sym typeface="+mn-lt"/>
            </a:endParaRPr>
          </a:p>
          <a:p>
            <a:pPr marL="285750" indent="-285750" algn="l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ea"/>
                <a:sym typeface="+mn-lt"/>
              </a:rPr>
              <a:t>请在此处添加具体内容，文字尽量言简意赅，简单描述即可，不必过于繁琐，注意版面美观度。请在此处添加具体内容，文字尽量言简意赅，简单描述即可，不必过于繁琐，注意版面美观度。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97761" y="1874852"/>
            <a:ext cx="304482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在此输入您的标题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16" name="直接连接符 17"/>
          <p:cNvCxnSpPr/>
          <p:nvPr/>
        </p:nvCxnSpPr>
        <p:spPr>
          <a:xfrm>
            <a:off x="697761" y="2420317"/>
            <a:ext cx="3138805" cy="0"/>
          </a:xfrm>
          <a:prstGeom prst="line">
            <a:avLst/>
          </a:prstGeom>
          <a:ln w="9525" cmpd="sng">
            <a:solidFill>
              <a:srgbClr val="19C5F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图片 16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2371257" y="4436221"/>
            <a:ext cx="2742658" cy="274265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0">
        <p14:prism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2" grpId="0"/>
      <p:bldP spid="14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162050" y="262821"/>
            <a:ext cx="65275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cs typeface="+mn-ea"/>
                <a:sym typeface="+mn-lt"/>
              </a:rPr>
              <a:t>PART ONE 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cs typeface="+mn-ea"/>
                <a:sym typeface="+mn-lt"/>
              </a:rPr>
              <a:t>工作完成情况  Work Completed</a:t>
            </a:r>
            <a:endParaRPr lang="zh-CN" altLang="en-US" sz="2400" b="1" dirty="0">
              <a:solidFill>
                <a:schemeClr val="tx1">
                  <a:lumMod val="85000"/>
                  <a:lumOff val="15000"/>
                </a:schemeClr>
              </a:solidFill>
              <a:effectLst/>
              <a:cs typeface="+mn-ea"/>
              <a:sym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flipH="1">
            <a:off x="338951" y="262821"/>
            <a:ext cx="823099" cy="630754"/>
          </a:xfrm>
          <a:prstGeom prst="rect">
            <a:avLst/>
          </a:prstGeom>
        </p:spPr>
      </p:pic>
      <p:grpSp>
        <p:nvGrpSpPr>
          <p:cNvPr id="11" name="组合 10"/>
          <p:cNvGrpSpPr/>
          <p:nvPr/>
        </p:nvGrpSpPr>
        <p:grpSpPr>
          <a:xfrm>
            <a:off x="8749825" y="5023186"/>
            <a:ext cx="3911111" cy="2423534"/>
            <a:chOff x="8749825" y="5023186"/>
            <a:chExt cx="3911111" cy="2423534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749825" y="5364180"/>
              <a:ext cx="3911111" cy="2082540"/>
            </a:xfrm>
            <a:prstGeom prst="rect">
              <a:avLst/>
            </a:prstGeom>
          </p:spPr>
        </p:pic>
        <p:grpSp>
          <p:nvGrpSpPr>
            <p:cNvPr id="2" name="组合 1"/>
            <p:cNvGrpSpPr/>
            <p:nvPr/>
          </p:nvGrpSpPr>
          <p:grpSpPr>
            <a:xfrm>
              <a:off x="8927674" y="5023186"/>
              <a:ext cx="3092876" cy="1692043"/>
              <a:chOff x="8927674" y="5023186"/>
              <a:chExt cx="3092876" cy="1692043"/>
            </a:xfrm>
          </p:grpSpPr>
          <p:pic>
            <p:nvPicPr>
              <p:cNvPr id="10" name="图片 9"/>
              <p:cNvPicPr>
                <a:picLocks noChangeAspect="1"/>
              </p:cNvPicPr>
              <p:nvPr/>
            </p:nvPicPr>
            <p:blipFill>
              <a:blip r:embed="rId4" cstate="screen"/>
              <a:stretch>
                <a:fillRect/>
              </a:stretch>
            </p:blipFill>
            <p:spPr>
              <a:xfrm>
                <a:off x="8927674" y="5023186"/>
                <a:ext cx="1612790" cy="1692043"/>
              </a:xfrm>
              <a:prstGeom prst="rect">
                <a:avLst/>
              </a:prstGeom>
            </p:spPr>
          </p:pic>
          <p:pic>
            <p:nvPicPr>
              <p:cNvPr id="8" name="图片 7"/>
              <p:cNvPicPr>
                <a:picLocks noChangeAspect="1"/>
              </p:cNvPicPr>
              <p:nvPr/>
            </p:nvPicPr>
            <p:blipFill>
              <a:blip r:embed="rId5" cstate="screen"/>
              <a:stretch>
                <a:fillRect/>
              </a:stretch>
            </p:blipFill>
            <p:spPr>
              <a:xfrm>
                <a:off x="9734069" y="5097358"/>
                <a:ext cx="2286481" cy="1528132"/>
              </a:xfrm>
              <a:prstGeom prst="rect">
                <a:avLst/>
              </a:prstGeom>
            </p:spPr>
          </p:pic>
        </p:grpSp>
      </p:grpSp>
      <p:grpSp>
        <p:nvGrpSpPr>
          <p:cNvPr id="12" name="组合 11"/>
          <p:cNvGrpSpPr/>
          <p:nvPr/>
        </p:nvGrpSpPr>
        <p:grpSpPr>
          <a:xfrm>
            <a:off x="1486774" y="1530400"/>
            <a:ext cx="9380534" cy="4354147"/>
            <a:chOff x="1905906" y="1378243"/>
            <a:chExt cx="7922058" cy="3677169"/>
          </a:xfrm>
        </p:grpSpPr>
        <p:cxnSp>
          <p:nvCxnSpPr>
            <p:cNvPr id="13" name="直接连接符 1"/>
            <p:cNvCxnSpPr/>
            <p:nvPr/>
          </p:nvCxnSpPr>
          <p:spPr>
            <a:xfrm>
              <a:off x="1905906" y="1931823"/>
              <a:ext cx="3888675" cy="0"/>
            </a:xfrm>
            <a:prstGeom prst="line">
              <a:avLst/>
            </a:prstGeom>
            <a:ln w="12700">
              <a:solidFill>
                <a:srgbClr val="19C5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2"/>
            <p:cNvCxnSpPr/>
            <p:nvPr/>
          </p:nvCxnSpPr>
          <p:spPr>
            <a:xfrm>
              <a:off x="5861080" y="1378243"/>
              <a:ext cx="0" cy="3511084"/>
            </a:xfrm>
            <a:prstGeom prst="line">
              <a:avLst/>
            </a:prstGeom>
            <a:ln w="12700">
              <a:solidFill>
                <a:srgbClr val="19C5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椭圆 14"/>
            <p:cNvSpPr>
              <a:spLocks noChangeAspect="1"/>
            </p:cNvSpPr>
            <p:nvPr/>
          </p:nvSpPr>
          <p:spPr>
            <a:xfrm>
              <a:off x="5777261" y="1850798"/>
              <a:ext cx="162028" cy="162050"/>
            </a:xfrm>
            <a:prstGeom prst="ellipse">
              <a:avLst/>
            </a:prstGeom>
            <a:solidFill>
              <a:srgbClr val="19C5F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9" tIns="34295" rIns="68589" bIns="34295"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cxnSp>
          <p:nvCxnSpPr>
            <p:cNvPr id="16" name="直接连接符 4"/>
            <p:cNvCxnSpPr/>
            <p:nvPr/>
          </p:nvCxnSpPr>
          <p:spPr>
            <a:xfrm>
              <a:off x="1905906" y="3414250"/>
              <a:ext cx="3888675" cy="0"/>
            </a:xfrm>
            <a:prstGeom prst="line">
              <a:avLst/>
            </a:prstGeom>
            <a:ln w="12700">
              <a:solidFill>
                <a:srgbClr val="19C5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椭圆 16"/>
            <p:cNvSpPr>
              <a:spLocks noChangeAspect="1"/>
            </p:cNvSpPr>
            <p:nvPr/>
          </p:nvSpPr>
          <p:spPr>
            <a:xfrm>
              <a:off x="5777261" y="3333225"/>
              <a:ext cx="162028" cy="162050"/>
            </a:xfrm>
            <a:prstGeom prst="ellipse">
              <a:avLst/>
            </a:prstGeom>
            <a:solidFill>
              <a:srgbClr val="19C5F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9" tIns="34295" rIns="68589" bIns="34295"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8" name="椭圆 17"/>
            <p:cNvSpPr>
              <a:spLocks noChangeAspect="1"/>
            </p:cNvSpPr>
            <p:nvPr/>
          </p:nvSpPr>
          <p:spPr>
            <a:xfrm>
              <a:off x="5780066" y="2336080"/>
              <a:ext cx="162028" cy="162050"/>
            </a:xfrm>
            <a:prstGeom prst="ellipse">
              <a:avLst/>
            </a:prstGeom>
            <a:solidFill>
              <a:srgbClr val="19C5F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9" tIns="34295" rIns="68589" bIns="34295"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9" name="椭圆 18"/>
            <p:cNvSpPr>
              <a:spLocks noChangeAspect="1"/>
            </p:cNvSpPr>
            <p:nvPr/>
          </p:nvSpPr>
          <p:spPr>
            <a:xfrm>
              <a:off x="5780066" y="3818508"/>
              <a:ext cx="162028" cy="162050"/>
            </a:xfrm>
            <a:prstGeom prst="ellipse">
              <a:avLst/>
            </a:prstGeom>
            <a:solidFill>
              <a:srgbClr val="19C5F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9" tIns="34295" rIns="68589" bIns="34295"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cxnSp>
          <p:nvCxnSpPr>
            <p:cNvPr id="20" name="直接连接符 8"/>
            <p:cNvCxnSpPr/>
            <p:nvPr/>
          </p:nvCxnSpPr>
          <p:spPr>
            <a:xfrm>
              <a:off x="5939289" y="2431185"/>
              <a:ext cx="3888675" cy="0"/>
            </a:xfrm>
            <a:prstGeom prst="line">
              <a:avLst/>
            </a:prstGeom>
            <a:ln w="12700">
              <a:solidFill>
                <a:srgbClr val="19C5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9"/>
            <p:cNvCxnSpPr/>
            <p:nvPr/>
          </p:nvCxnSpPr>
          <p:spPr>
            <a:xfrm>
              <a:off x="5939289" y="3913612"/>
              <a:ext cx="3888675" cy="0"/>
            </a:xfrm>
            <a:prstGeom prst="line">
              <a:avLst/>
            </a:prstGeom>
            <a:ln w="12700">
              <a:solidFill>
                <a:srgbClr val="19C5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文本框 26"/>
            <p:cNvSpPr txBox="1"/>
            <p:nvPr/>
          </p:nvSpPr>
          <p:spPr>
            <a:xfrm>
              <a:off x="3668125" y="2062319"/>
              <a:ext cx="1796927" cy="1000715"/>
            </a:xfrm>
            <a:prstGeom prst="rect">
              <a:avLst/>
            </a:prstGeom>
            <a:noFill/>
            <a:effectLst/>
          </p:spPr>
          <p:txBody>
            <a:bodyPr wrap="square" lIns="68589" tIns="34295" rIns="68589" bIns="34295" rtlCol="0">
              <a:spAutoFit/>
            </a:bodyPr>
            <a:lstStyle/>
            <a:p>
              <a:r>
                <a:rPr lang="zh-CN" alt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点击添加标题</a:t>
              </a:r>
              <a:endParaRPr lang="en-US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  <a:p>
              <a:pPr>
                <a:lnSpc>
                  <a:spcPts val="1500"/>
                </a:lnSpc>
                <a:spcBef>
                  <a:spcPts val="1200"/>
                </a:spcBef>
              </a:pPr>
              <a:r>
                <a:rPr lang="zh-CN" alt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请在此处添加具体内容，文字尽量言简意赅，简单描述即可，不必过于繁琐，注意版面美观度。</a:t>
              </a:r>
              <a:endPara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  <a:p>
              <a:endPara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3" name="文本框 29"/>
            <p:cNvSpPr txBox="1"/>
            <p:nvPr/>
          </p:nvSpPr>
          <p:spPr>
            <a:xfrm>
              <a:off x="3683397" y="3568932"/>
              <a:ext cx="1740681" cy="1000715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 lIns="68589" tIns="34295" rIns="68589" bIns="34295" rtlCol="0">
              <a:spAutoFit/>
            </a:bodyPr>
            <a:lstStyle/>
            <a:p>
              <a:r>
                <a:rPr lang="zh-CN" alt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点击添加标题</a:t>
              </a:r>
              <a:endParaRPr lang="en-US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  <a:p>
              <a:pPr>
                <a:lnSpc>
                  <a:spcPts val="1500"/>
                </a:lnSpc>
                <a:spcBef>
                  <a:spcPts val="1200"/>
                </a:spcBef>
              </a:pPr>
              <a:r>
                <a:rPr lang="zh-CN" alt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请在此处添加具体内容，文字尽量言简意赅，简单描述即可，不必过于繁琐，注意版面美观度。</a:t>
              </a:r>
              <a:endPara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  <a:p>
              <a:endPara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4" name="文本框 31"/>
            <p:cNvSpPr txBox="1"/>
            <p:nvPr/>
          </p:nvSpPr>
          <p:spPr>
            <a:xfrm flipH="1">
              <a:off x="6078334" y="2561347"/>
              <a:ext cx="1650729" cy="1013712"/>
            </a:xfrm>
            <a:prstGeom prst="rect">
              <a:avLst/>
            </a:prstGeom>
            <a:noFill/>
            <a:effectLst/>
          </p:spPr>
          <p:txBody>
            <a:bodyPr wrap="square" lIns="68589" tIns="34295" rIns="68589" bIns="34295" rtlCol="0">
              <a:spAutoFit/>
            </a:bodyPr>
            <a:lstStyle/>
            <a:p>
              <a:r>
                <a:rPr lang="zh-CN" alt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点击添加标题</a:t>
              </a:r>
              <a:endParaRPr lang="en-US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  <a:p>
              <a:pPr>
                <a:lnSpc>
                  <a:spcPts val="1500"/>
                </a:lnSpc>
                <a:spcBef>
                  <a:spcPts val="1200"/>
                </a:spcBef>
              </a:pPr>
              <a:r>
                <a:rPr lang="zh-CN" alt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请在此处添加具体内容，文字尽量言简意赅，简单描述即可，不必过于繁琐，注意版面美观度。</a:t>
              </a:r>
              <a:endPara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  <a:p>
              <a:endPara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5" name="文本框 33"/>
            <p:cNvSpPr txBox="1"/>
            <p:nvPr/>
          </p:nvSpPr>
          <p:spPr>
            <a:xfrm flipH="1">
              <a:off x="6078334" y="4041700"/>
              <a:ext cx="1650729" cy="1013712"/>
            </a:xfrm>
            <a:prstGeom prst="rect">
              <a:avLst/>
            </a:prstGeom>
            <a:noFill/>
            <a:effectLst/>
          </p:spPr>
          <p:txBody>
            <a:bodyPr wrap="square" lIns="68589" tIns="34295" rIns="68589" bIns="34295" rtlCol="0">
              <a:spAutoFit/>
            </a:bodyPr>
            <a:lstStyle/>
            <a:p>
              <a:r>
                <a:rPr lang="zh-CN" alt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点击添加标题</a:t>
              </a:r>
              <a:endParaRPr lang="en-US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  <a:p>
              <a:pPr>
                <a:lnSpc>
                  <a:spcPts val="1500"/>
                </a:lnSpc>
                <a:spcBef>
                  <a:spcPts val="1200"/>
                </a:spcBef>
              </a:pPr>
              <a:r>
                <a:rPr lang="zh-CN" alt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请在此处添加具体内容，文字尽量言简意赅，简单描述即可，不必过于繁琐，注意版面美观度。</a:t>
              </a:r>
              <a:endPara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  <a:p>
              <a:endPara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pic>
        <p:nvPicPr>
          <p:cNvPr id="26" name="图片 25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1494486" y="2419701"/>
            <a:ext cx="1763266" cy="1102041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1494487" y="4158380"/>
            <a:ext cx="1763266" cy="1102041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8565012" y="3002518"/>
            <a:ext cx="1818243" cy="1136401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9" cstate="screen"/>
          <a:stretch>
            <a:fillRect/>
          </a:stretch>
        </p:blipFill>
        <p:spPr>
          <a:xfrm>
            <a:off x="8589255" y="4741745"/>
            <a:ext cx="1794000" cy="11212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0">
        <p14:doors dir="ver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162050" y="262821"/>
            <a:ext cx="65275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cs typeface="+mn-ea"/>
                <a:sym typeface="+mn-lt"/>
              </a:rPr>
              <a:t>PART ONE 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cs typeface="+mn-ea"/>
                <a:sym typeface="+mn-lt"/>
              </a:rPr>
              <a:t>工作完成情况  Work Completed</a:t>
            </a:r>
            <a:endParaRPr lang="zh-CN" altLang="en-US" sz="2400" b="1" dirty="0">
              <a:solidFill>
                <a:schemeClr val="tx1">
                  <a:lumMod val="85000"/>
                  <a:lumOff val="15000"/>
                </a:schemeClr>
              </a:solidFill>
              <a:effectLst/>
              <a:cs typeface="+mn-ea"/>
              <a:sym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flipH="1">
            <a:off x="338951" y="262821"/>
            <a:ext cx="823099" cy="630754"/>
          </a:xfrm>
          <a:prstGeom prst="rect">
            <a:avLst/>
          </a:prstGeom>
        </p:spPr>
      </p:pic>
      <p:grpSp>
        <p:nvGrpSpPr>
          <p:cNvPr id="11" name="组合 10"/>
          <p:cNvGrpSpPr/>
          <p:nvPr/>
        </p:nvGrpSpPr>
        <p:grpSpPr>
          <a:xfrm>
            <a:off x="8749825" y="5023186"/>
            <a:ext cx="3911111" cy="2423534"/>
            <a:chOff x="8749825" y="5023186"/>
            <a:chExt cx="3911111" cy="2423534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749825" y="5364180"/>
              <a:ext cx="3911111" cy="2082540"/>
            </a:xfrm>
            <a:prstGeom prst="rect">
              <a:avLst/>
            </a:prstGeom>
          </p:spPr>
        </p:pic>
        <p:grpSp>
          <p:nvGrpSpPr>
            <p:cNvPr id="2" name="组合 1"/>
            <p:cNvGrpSpPr/>
            <p:nvPr/>
          </p:nvGrpSpPr>
          <p:grpSpPr>
            <a:xfrm>
              <a:off x="8927674" y="5023186"/>
              <a:ext cx="3092876" cy="1692043"/>
              <a:chOff x="8927674" y="5023186"/>
              <a:chExt cx="3092876" cy="1692043"/>
            </a:xfrm>
          </p:grpSpPr>
          <p:pic>
            <p:nvPicPr>
              <p:cNvPr id="10" name="图片 9"/>
              <p:cNvPicPr>
                <a:picLocks noChangeAspect="1"/>
              </p:cNvPicPr>
              <p:nvPr/>
            </p:nvPicPr>
            <p:blipFill>
              <a:blip r:embed="rId4" cstate="screen"/>
              <a:stretch>
                <a:fillRect/>
              </a:stretch>
            </p:blipFill>
            <p:spPr>
              <a:xfrm>
                <a:off x="8927674" y="5023186"/>
                <a:ext cx="1612790" cy="1692043"/>
              </a:xfrm>
              <a:prstGeom prst="rect">
                <a:avLst/>
              </a:prstGeom>
            </p:spPr>
          </p:pic>
          <p:pic>
            <p:nvPicPr>
              <p:cNvPr id="8" name="图片 7"/>
              <p:cNvPicPr>
                <a:picLocks noChangeAspect="1"/>
              </p:cNvPicPr>
              <p:nvPr/>
            </p:nvPicPr>
            <p:blipFill>
              <a:blip r:embed="rId5" cstate="screen"/>
              <a:stretch>
                <a:fillRect/>
              </a:stretch>
            </p:blipFill>
            <p:spPr>
              <a:xfrm>
                <a:off x="9734069" y="5097358"/>
                <a:ext cx="2286481" cy="1528132"/>
              </a:xfrm>
              <a:prstGeom prst="rect">
                <a:avLst/>
              </a:prstGeom>
            </p:spPr>
          </p:pic>
        </p:grpSp>
      </p:grpSp>
      <p:grpSp>
        <p:nvGrpSpPr>
          <p:cNvPr id="12" name="组合 11"/>
          <p:cNvGrpSpPr/>
          <p:nvPr/>
        </p:nvGrpSpPr>
        <p:grpSpPr>
          <a:xfrm>
            <a:off x="1152525" y="2070895"/>
            <a:ext cx="4943475" cy="3849716"/>
            <a:chOff x="7744" y="1296"/>
            <a:chExt cx="10088" cy="7856"/>
          </a:xfrm>
          <a:blipFill rotWithShape="1">
            <a:blip r:embed="rId6"/>
            <a:stretch>
              <a:fillRect/>
            </a:stretch>
          </a:blipFill>
        </p:grpSpPr>
        <p:sp>
          <p:nvSpPr>
            <p:cNvPr id="13" name="矩形 12"/>
            <p:cNvSpPr/>
            <p:nvPr/>
          </p:nvSpPr>
          <p:spPr>
            <a:xfrm>
              <a:off x="15432" y="1296"/>
              <a:ext cx="2400" cy="580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12864" y="3344"/>
              <a:ext cx="2400" cy="580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10304" y="1296"/>
              <a:ext cx="2400" cy="580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7744" y="3344"/>
              <a:ext cx="2400" cy="580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6706395" y="2585537"/>
            <a:ext cx="2680335" cy="395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20000"/>
              </a:lnSpc>
              <a:defRPr/>
            </a:pP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点击添加标题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706395" y="3074487"/>
            <a:ext cx="4086860" cy="22980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lnSpc>
                <a:spcPts val="2000"/>
              </a:lnSpc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请在此处添加具体内容，文字尽量言简意赅，简单描述即可，不必过于繁琐，注意版面美观度。请在此处添加具体内容，文字尽量言简意赅，简单描述即可，不必过于繁琐，注意版面美观度。</a:t>
            </a:r>
            <a:endParaRPr lang="en-US" altLang="zh-CN" sz="11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 marL="285750" indent="-285750">
              <a:lnSpc>
                <a:spcPts val="2000"/>
              </a:lnSpc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请在此处添加具体内容，文字尽量言简意赅，简单描述即可，不必过于繁琐，注意版面美观度。请在此处添加具体内容，文字尽量言简意赅，简单描述即可，不必过于繁琐，注意版面美观度。</a:t>
            </a:r>
            <a:endParaRPr lang="en-US" altLang="zh-CN" sz="11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14:prism isInverted="1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4" presetClass="entr" presetSubtype="5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7" grpId="0"/>
      <p:bldP spid="18" grpId="0"/>
      <p:bldP spid="18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162050" y="262821"/>
            <a:ext cx="65275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cs typeface="+mn-ea"/>
                <a:sym typeface="+mn-lt"/>
              </a:rPr>
              <a:t>PART ONE 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cs typeface="+mn-ea"/>
                <a:sym typeface="+mn-lt"/>
              </a:rPr>
              <a:t>工作完成情况  Work Completed</a:t>
            </a:r>
            <a:endParaRPr lang="zh-CN" altLang="en-US" sz="2400" b="1" dirty="0">
              <a:solidFill>
                <a:schemeClr val="tx1">
                  <a:lumMod val="85000"/>
                  <a:lumOff val="15000"/>
                </a:schemeClr>
              </a:solidFill>
              <a:effectLst/>
              <a:cs typeface="+mn-ea"/>
              <a:sym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flipH="1">
            <a:off x="338951" y="262821"/>
            <a:ext cx="823099" cy="630754"/>
          </a:xfrm>
          <a:prstGeom prst="rect">
            <a:avLst/>
          </a:prstGeom>
        </p:spPr>
      </p:pic>
      <p:grpSp>
        <p:nvGrpSpPr>
          <p:cNvPr id="11" name="组合 10"/>
          <p:cNvGrpSpPr/>
          <p:nvPr/>
        </p:nvGrpSpPr>
        <p:grpSpPr>
          <a:xfrm>
            <a:off x="8749825" y="5023186"/>
            <a:ext cx="3911111" cy="2423534"/>
            <a:chOff x="8749825" y="5023186"/>
            <a:chExt cx="3911111" cy="2423534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749825" y="5364180"/>
              <a:ext cx="3911111" cy="2082540"/>
            </a:xfrm>
            <a:prstGeom prst="rect">
              <a:avLst/>
            </a:prstGeom>
          </p:spPr>
        </p:pic>
        <p:grpSp>
          <p:nvGrpSpPr>
            <p:cNvPr id="2" name="组合 1"/>
            <p:cNvGrpSpPr/>
            <p:nvPr/>
          </p:nvGrpSpPr>
          <p:grpSpPr>
            <a:xfrm>
              <a:off x="8927674" y="5023186"/>
              <a:ext cx="3092876" cy="1692043"/>
              <a:chOff x="8927674" y="5023186"/>
              <a:chExt cx="3092876" cy="1692043"/>
            </a:xfrm>
          </p:grpSpPr>
          <p:pic>
            <p:nvPicPr>
              <p:cNvPr id="10" name="图片 9"/>
              <p:cNvPicPr>
                <a:picLocks noChangeAspect="1"/>
              </p:cNvPicPr>
              <p:nvPr/>
            </p:nvPicPr>
            <p:blipFill>
              <a:blip r:embed="rId4" cstate="screen"/>
              <a:stretch>
                <a:fillRect/>
              </a:stretch>
            </p:blipFill>
            <p:spPr>
              <a:xfrm>
                <a:off x="8927674" y="5023186"/>
                <a:ext cx="1612790" cy="1692043"/>
              </a:xfrm>
              <a:prstGeom prst="rect">
                <a:avLst/>
              </a:prstGeom>
            </p:spPr>
          </p:pic>
          <p:pic>
            <p:nvPicPr>
              <p:cNvPr id="8" name="图片 7"/>
              <p:cNvPicPr>
                <a:picLocks noChangeAspect="1"/>
              </p:cNvPicPr>
              <p:nvPr/>
            </p:nvPicPr>
            <p:blipFill>
              <a:blip r:embed="rId5" cstate="screen"/>
              <a:stretch>
                <a:fillRect/>
              </a:stretch>
            </p:blipFill>
            <p:spPr>
              <a:xfrm>
                <a:off x="9734069" y="5097358"/>
                <a:ext cx="2286481" cy="1528132"/>
              </a:xfrm>
              <a:prstGeom prst="rect">
                <a:avLst/>
              </a:prstGeom>
            </p:spPr>
          </p:pic>
        </p:grpSp>
      </p:grpSp>
      <p:grpSp>
        <p:nvGrpSpPr>
          <p:cNvPr id="17" name="组合 16"/>
          <p:cNvGrpSpPr/>
          <p:nvPr/>
        </p:nvGrpSpPr>
        <p:grpSpPr>
          <a:xfrm>
            <a:off x="608803" y="2019614"/>
            <a:ext cx="5311047" cy="3421831"/>
            <a:chOff x="2586803" y="1722594"/>
            <a:chExt cx="5883006" cy="3790336"/>
          </a:xfrm>
        </p:grpSpPr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6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586803" y="1722594"/>
              <a:ext cx="5883006" cy="3790336"/>
            </a:xfrm>
            <a:prstGeom prst="rect">
              <a:avLst/>
            </a:prstGeom>
          </p:spPr>
        </p:pic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7" cstate="screen"/>
            <a:stretch>
              <a:fillRect/>
            </a:stretch>
          </p:blipFill>
          <p:spPr>
            <a:xfrm>
              <a:off x="3357351" y="2199120"/>
              <a:ext cx="4326176" cy="2703860"/>
            </a:xfrm>
            <a:custGeom>
              <a:avLst/>
              <a:gdLst>
                <a:gd name="connsiteX0" fmla="*/ 0 w 4371640"/>
                <a:gd name="connsiteY0" fmla="*/ 0 h 2757598"/>
                <a:gd name="connsiteX1" fmla="*/ 4371640 w 4371640"/>
                <a:gd name="connsiteY1" fmla="*/ 0 h 2757598"/>
                <a:gd name="connsiteX2" fmla="*/ 4371640 w 4371640"/>
                <a:gd name="connsiteY2" fmla="*/ 2757598 h 2757598"/>
                <a:gd name="connsiteX3" fmla="*/ 0 w 4371640"/>
                <a:gd name="connsiteY3" fmla="*/ 2757598 h 2757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71640" h="2757598">
                  <a:moveTo>
                    <a:pt x="0" y="0"/>
                  </a:moveTo>
                  <a:lnTo>
                    <a:pt x="4371640" y="0"/>
                  </a:lnTo>
                  <a:lnTo>
                    <a:pt x="4371640" y="2757598"/>
                  </a:lnTo>
                  <a:lnTo>
                    <a:pt x="0" y="2757598"/>
                  </a:lnTo>
                  <a:close/>
                </a:path>
              </a:pathLst>
            </a:custGeom>
            <a:solidFill>
              <a:srgbClr val="1F4E79"/>
            </a:solidFill>
            <a:ln>
              <a:solidFill>
                <a:srgbClr val="1F4E79"/>
              </a:solidFill>
            </a:ln>
          </p:spPr>
        </p:pic>
      </p:grpSp>
      <p:grpSp>
        <p:nvGrpSpPr>
          <p:cNvPr id="20" name="组合 19"/>
          <p:cNvGrpSpPr/>
          <p:nvPr/>
        </p:nvGrpSpPr>
        <p:grpSpPr>
          <a:xfrm>
            <a:off x="6256196" y="2019614"/>
            <a:ext cx="4326255" cy="3441700"/>
            <a:chOff x="10527" y="2413"/>
            <a:chExt cx="6813" cy="5420"/>
          </a:xfrm>
        </p:grpSpPr>
        <p:sp>
          <p:nvSpPr>
            <p:cNvPr id="21" name="椭圆 20"/>
            <p:cNvSpPr/>
            <p:nvPr/>
          </p:nvSpPr>
          <p:spPr>
            <a:xfrm>
              <a:off x="10527" y="2413"/>
              <a:ext cx="399" cy="399"/>
            </a:xfrm>
            <a:prstGeom prst="ellipse">
              <a:avLst/>
            </a:prstGeom>
            <a:solidFill>
              <a:srgbClr val="19C5F0"/>
            </a:solidFill>
            <a:ln>
              <a:noFill/>
            </a:ln>
            <a:effectLst>
              <a:outerShdw blurRad="50800" dist="38100" dir="5400000" sx="101000" sy="101000" algn="ctr" rotWithShape="0">
                <a:srgbClr val="000000">
                  <a:alpha val="43137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10573" y="5637"/>
              <a:ext cx="399" cy="399"/>
            </a:xfrm>
            <a:prstGeom prst="ellipse">
              <a:avLst/>
            </a:prstGeom>
            <a:solidFill>
              <a:srgbClr val="19C5F0"/>
            </a:solidFill>
            <a:ln>
              <a:noFill/>
            </a:ln>
            <a:effectLst>
              <a:outerShdw blurRad="50800" dist="38100" dir="5400000" sx="101000" sy="101000" algn="ctr" rotWithShape="0">
                <a:srgbClr val="000000">
                  <a:alpha val="43137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1465" y="2848"/>
              <a:ext cx="5875" cy="17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000"/>
                </a:lnSpc>
                <a:spcBef>
                  <a:spcPts val="1200"/>
                </a:spcBef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请在此处添加具体内容，文字尽量言简意赅，简单描述即可，不必过于繁琐，注意版面美观度。请在此处添加具体内容，文字尽量言简意赅，简单描述即可，不必过于繁琐，注意版面美观度。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11465" y="2413"/>
              <a:ext cx="1963" cy="5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编辑标题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11465" y="6072"/>
              <a:ext cx="5875" cy="17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000"/>
                </a:lnSpc>
                <a:spcBef>
                  <a:spcPts val="1200"/>
                </a:spcBef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请在此处添加具体内容，文字尽量言简意赅，简单描述即可，不必过于繁琐，注意版面美观度。请在此处添加具体内容，文字尽量言简意赅，简单描述即可，不必过于繁琐，注意版面美观度。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11465" y="5637"/>
              <a:ext cx="1963" cy="5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编辑标题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TextBox 2"/>
          <p:cNvSpPr txBox="1"/>
          <p:nvPr/>
        </p:nvSpPr>
        <p:spPr>
          <a:xfrm>
            <a:off x="4656667" y="2374876"/>
            <a:ext cx="2878667" cy="74898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4265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Part two</a:t>
            </a:r>
            <a:endParaRPr lang="zh-CN" altLang="en-US" sz="4265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875314" y="3328789"/>
            <a:ext cx="4295964" cy="58477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成功项目展示</a:t>
            </a:r>
            <a:endParaRPr lang="zh-CN" altLang="en-US" sz="3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3875314" y="2749371"/>
            <a:ext cx="4295964" cy="871808"/>
            <a:chOff x="2906485" y="2062005"/>
            <a:chExt cx="3221972" cy="653860"/>
          </a:xfrm>
        </p:grpSpPr>
        <p:cxnSp>
          <p:nvCxnSpPr>
            <p:cNvPr id="15" name="肘形连接符 6"/>
            <p:cNvCxnSpPr>
              <a:stCxn id="12" idx="3"/>
              <a:endCxn id="13" idx="3"/>
            </p:cNvCxnSpPr>
            <p:nvPr/>
          </p:nvCxnSpPr>
          <p:spPr>
            <a:xfrm>
              <a:off x="5651499" y="2062006"/>
              <a:ext cx="476958" cy="653859"/>
            </a:xfrm>
            <a:prstGeom prst="bentConnector3">
              <a:avLst>
                <a:gd name="adj1" fmla="val 135947"/>
              </a:avLst>
            </a:prstGeom>
            <a:ln w="38100">
              <a:solidFill>
                <a:srgbClr val="19C5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肘形连接符 7"/>
            <p:cNvCxnSpPr>
              <a:stCxn id="12" idx="1"/>
              <a:endCxn id="13" idx="1"/>
            </p:cNvCxnSpPr>
            <p:nvPr/>
          </p:nvCxnSpPr>
          <p:spPr>
            <a:xfrm rot="10800000" flipV="1">
              <a:off x="2906485" y="2062005"/>
              <a:ext cx="586014" cy="653859"/>
            </a:xfrm>
            <a:prstGeom prst="bentConnector3">
              <a:avLst>
                <a:gd name="adj1" fmla="val 129257"/>
              </a:avLst>
            </a:prstGeom>
            <a:ln w="38100">
              <a:solidFill>
                <a:srgbClr val="19C5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7" name="直接连接符 16"/>
          <p:cNvCxnSpPr/>
          <p:nvPr/>
        </p:nvCxnSpPr>
        <p:spPr>
          <a:xfrm rot="960000" flipH="1">
            <a:off x="3558693" y="3814930"/>
            <a:ext cx="1053892" cy="1053892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H="1">
            <a:off x="2693439" y="3995056"/>
            <a:ext cx="2552199" cy="1414704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H="1">
            <a:off x="7388774" y="1213521"/>
            <a:ext cx="2233591" cy="123810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H="1">
            <a:off x="7896201" y="2037813"/>
            <a:ext cx="893679" cy="495377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燕尾形 12"/>
          <p:cNvSpPr/>
          <p:nvPr/>
        </p:nvSpPr>
        <p:spPr>
          <a:xfrm rot="5400000">
            <a:off x="5885978" y="5394218"/>
            <a:ext cx="420047" cy="690077"/>
          </a:xfrm>
          <a:prstGeom prst="chevron">
            <a:avLst>
              <a:gd name="adj" fmla="val 92744"/>
            </a:avLst>
          </a:prstGeom>
          <a:solidFill>
            <a:schemeClr val="tx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2" name="TextBox 39"/>
          <p:cNvSpPr txBox="1"/>
          <p:nvPr/>
        </p:nvSpPr>
        <p:spPr>
          <a:xfrm>
            <a:off x="5405925" y="5109986"/>
            <a:ext cx="1380153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Trust me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341593"/>
            <a:ext cx="3043703" cy="3043703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88774" y="2552260"/>
            <a:ext cx="5715000" cy="5715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14:conveyor dir="l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60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601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60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60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60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60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21" grpId="0" animBg="1"/>
      <p:bldP spid="2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162050" y="262821"/>
            <a:ext cx="63303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PART TWO 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成功项目展示  Excellent Cases</a:t>
            </a:r>
            <a:endParaRPr lang="zh-CN" altLang="en-US" sz="24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flipH="1">
            <a:off x="338951" y="262821"/>
            <a:ext cx="823099" cy="630754"/>
          </a:xfrm>
          <a:prstGeom prst="rect">
            <a:avLst/>
          </a:prstGeom>
        </p:spPr>
      </p:pic>
      <p:grpSp>
        <p:nvGrpSpPr>
          <p:cNvPr id="11" name="组合 10"/>
          <p:cNvGrpSpPr/>
          <p:nvPr/>
        </p:nvGrpSpPr>
        <p:grpSpPr>
          <a:xfrm>
            <a:off x="8749825" y="5023186"/>
            <a:ext cx="3911111" cy="2423534"/>
            <a:chOff x="8749825" y="5023186"/>
            <a:chExt cx="3911111" cy="2423534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749825" y="5364180"/>
              <a:ext cx="3911111" cy="2082540"/>
            </a:xfrm>
            <a:prstGeom prst="rect">
              <a:avLst/>
            </a:prstGeom>
          </p:spPr>
        </p:pic>
        <p:grpSp>
          <p:nvGrpSpPr>
            <p:cNvPr id="2" name="组合 1"/>
            <p:cNvGrpSpPr/>
            <p:nvPr/>
          </p:nvGrpSpPr>
          <p:grpSpPr>
            <a:xfrm>
              <a:off x="8927674" y="5023186"/>
              <a:ext cx="3092876" cy="1692043"/>
              <a:chOff x="8927674" y="5023186"/>
              <a:chExt cx="3092876" cy="1692043"/>
            </a:xfrm>
          </p:grpSpPr>
          <p:pic>
            <p:nvPicPr>
              <p:cNvPr id="10" name="图片 9"/>
              <p:cNvPicPr>
                <a:picLocks noChangeAspect="1"/>
              </p:cNvPicPr>
              <p:nvPr/>
            </p:nvPicPr>
            <p:blipFill>
              <a:blip r:embed="rId4" cstate="screen"/>
              <a:stretch>
                <a:fillRect/>
              </a:stretch>
            </p:blipFill>
            <p:spPr>
              <a:xfrm>
                <a:off x="8927674" y="5023186"/>
                <a:ext cx="1612790" cy="1692043"/>
              </a:xfrm>
              <a:prstGeom prst="rect">
                <a:avLst/>
              </a:prstGeom>
            </p:spPr>
          </p:pic>
          <p:pic>
            <p:nvPicPr>
              <p:cNvPr id="8" name="图片 7"/>
              <p:cNvPicPr>
                <a:picLocks noChangeAspect="1"/>
              </p:cNvPicPr>
              <p:nvPr/>
            </p:nvPicPr>
            <p:blipFill>
              <a:blip r:embed="rId5" cstate="screen"/>
              <a:stretch>
                <a:fillRect/>
              </a:stretch>
            </p:blipFill>
            <p:spPr>
              <a:xfrm>
                <a:off x="9734069" y="5097358"/>
                <a:ext cx="2286481" cy="1528132"/>
              </a:xfrm>
              <a:prstGeom prst="rect">
                <a:avLst/>
              </a:prstGeom>
            </p:spPr>
          </p:pic>
        </p:grpSp>
      </p:grpSp>
      <p:grpSp>
        <p:nvGrpSpPr>
          <p:cNvPr id="27" name="组合 26"/>
          <p:cNvGrpSpPr/>
          <p:nvPr/>
        </p:nvGrpSpPr>
        <p:grpSpPr>
          <a:xfrm>
            <a:off x="1708221" y="2545666"/>
            <a:ext cx="8957811" cy="2940131"/>
            <a:chOff x="2074630" y="2614014"/>
            <a:chExt cx="7706518" cy="2529432"/>
          </a:xfrm>
        </p:grpSpPr>
        <p:cxnSp>
          <p:nvCxnSpPr>
            <p:cNvPr id="28" name="直接连接符 1"/>
            <p:cNvCxnSpPr/>
            <p:nvPr/>
          </p:nvCxnSpPr>
          <p:spPr>
            <a:xfrm rot="18900000">
              <a:off x="3220349" y="3637394"/>
              <a:ext cx="756137" cy="0"/>
            </a:xfrm>
            <a:prstGeom prst="line">
              <a:avLst/>
            </a:prstGeom>
            <a:ln w="3175">
              <a:solidFill>
                <a:schemeClr val="accent1"/>
              </a:solidFill>
              <a:prstDash val="solid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"/>
            <p:cNvCxnSpPr/>
            <p:nvPr/>
          </p:nvCxnSpPr>
          <p:spPr>
            <a:xfrm rot="2700000" flipH="1">
              <a:off x="4456264" y="3653127"/>
              <a:ext cx="756137" cy="0"/>
            </a:xfrm>
            <a:prstGeom prst="line">
              <a:avLst/>
            </a:prstGeom>
            <a:ln w="3175">
              <a:solidFill>
                <a:schemeClr val="accent1"/>
              </a:solidFill>
              <a:prstDash val="solid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0" name="组合 1"/>
            <p:cNvGrpSpPr/>
            <p:nvPr/>
          </p:nvGrpSpPr>
          <p:grpSpPr>
            <a:xfrm>
              <a:off x="2074630" y="2614014"/>
              <a:ext cx="1764006" cy="1022988"/>
              <a:chOff x="6276265" y="2157605"/>
              <a:chExt cx="1764006" cy="1022988"/>
            </a:xfrm>
          </p:grpSpPr>
          <p:sp>
            <p:nvSpPr>
              <p:cNvPr id="67" name="TextBox 20"/>
              <p:cNvSpPr txBox="1"/>
              <p:nvPr/>
            </p:nvSpPr>
            <p:spPr bwMode="auto">
              <a:xfrm>
                <a:off x="6393479" y="2437585"/>
                <a:ext cx="1526083" cy="743008"/>
              </a:xfrm>
              <a:prstGeom prst="rect">
                <a:avLst/>
              </a:prstGeom>
              <a:noFill/>
            </p:spPr>
            <p:txBody>
              <a:bodyPr vert="horz" wrap="square" lIns="93296" tIns="46648" rIns="93296" bIns="46648" numCol="1" anchor="t" anchorCtr="0" compatLnSpc="1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ts val="1500"/>
                  </a:lnSpc>
                  <a:defRPr/>
                </a:pPr>
                <a:r>
                  <a:rPr lang="zh-CN" altLang="en-US" sz="10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rPr>
                  <a:t>请在此处添加具体内容，文字尽量言简意赅，简单描述即可，不必过于繁琐，注意版面美观度。</a:t>
                </a:r>
                <a:endPara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8" name="TextBox 19"/>
              <p:cNvSpPr txBox="1">
                <a:spLocks noChangeArrowheads="1"/>
              </p:cNvSpPr>
              <p:nvPr/>
            </p:nvSpPr>
            <p:spPr bwMode="auto">
              <a:xfrm>
                <a:off x="6276265" y="2157605"/>
                <a:ext cx="1764006" cy="2928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3296" tIns="46648" rIns="93296" bIns="46648" numCol="1" anchor="t" anchorCtr="0" compatLnSpc="1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1600" b="1" dirty="0">
                    <a:solidFill>
                      <a:srgbClr val="03D1E9"/>
                    </a:solidFill>
                    <a:cs typeface="+mn-ea"/>
                    <a:sym typeface="+mn-lt"/>
                  </a:rPr>
                  <a:t>标题文字</a:t>
                </a:r>
                <a:endParaRPr lang="zh-CN" altLang="zh-CN" sz="1600" b="1" dirty="0">
                  <a:solidFill>
                    <a:srgbClr val="03D1E9"/>
                  </a:solidFill>
                  <a:cs typeface="+mn-ea"/>
                  <a:sym typeface="+mn-lt"/>
                </a:endParaRPr>
              </a:p>
            </p:txBody>
          </p:sp>
        </p:grpSp>
        <p:cxnSp>
          <p:nvCxnSpPr>
            <p:cNvPr id="31" name="直接连接符 6"/>
            <p:cNvCxnSpPr/>
            <p:nvPr/>
          </p:nvCxnSpPr>
          <p:spPr>
            <a:xfrm rot="18900000">
              <a:off x="5476812" y="3637394"/>
              <a:ext cx="756137" cy="0"/>
            </a:xfrm>
            <a:prstGeom prst="line">
              <a:avLst/>
            </a:prstGeom>
            <a:ln w="3175">
              <a:solidFill>
                <a:schemeClr val="accent1"/>
              </a:solidFill>
              <a:prstDash val="solid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2" name="组合 1"/>
            <p:cNvGrpSpPr/>
            <p:nvPr/>
          </p:nvGrpSpPr>
          <p:grpSpPr>
            <a:xfrm>
              <a:off x="4524944" y="2651954"/>
              <a:ext cx="1764006" cy="1041561"/>
              <a:chOff x="6278307" y="2195545"/>
              <a:chExt cx="1764006" cy="1041561"/>
            </a:xfrm>
          </p:grpSpPr>
          <p:sp>
            <p:nvSpPr>
              <p:cNvPr id="65" name="TextBox 20"/>
              <p:cNvSpPr txBox="1"/>
              <p:nvPr/>
            </p:nvSpPr>
            <p:spPr bwMode="auto">
              <a:xfrm>
                <a:off x="6382171" y="2494098"/>
                <a:ext cx="1526083" cy="743008"/>
              </a:xfrm>
              <a:prstGeom prst="rect">
                <a:avLst/>
              </a:prstGeom>
              <a:noFill/>
            </p:spPr>
            <p:txBody>
              <a:bodyPr vert="horz" wrap="square" lIns="93296" tIns="46648" rIns="93296" bIns="46648" numCol="1" anchor="t" anchorCtr="0" compatLnSpc="1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ts val="1500"/>
                  </a:lnSpc>
                  <a:defRPr/>
                </a:pPr>
                <a:r>
                  <a:rPr lang="zh-CN" altLang="en-US" sz="10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rPr>
                  <a:t>请在此处添加具体内容，文字尽量言简意赅，简单描述即可，不必过于繁琐，注意版面美观度。</a:t>
                </a:r>
                <a:endPara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6" name="TextBox 19"/>
              <p:cNvSpPr txBox="1">
                <a:spLocks noChangeArrowheads="1"/>
              </p:cNvSpPr>
              <p:nvPr/>
            </p:nvSpPr>
            <p:spPr bwMode="auto">
              <a:xfrm>
                <a:off x="6278307" y="2195545"/>
                <a:ext cx="1764006" cy="2928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3296" tIns="46648" rIns="93296" bIns="46648" numCol="1" anchor="t" anchorCtr="0" compatLnSpc="1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1600" b="1" dirty="0">
                    <a:solidFill>
                      <a:srgbClr val="0C199C"/>
                    </a:solidFill>
                    <a:cs typeface="+mn-ea"/>
                    <a:sym typeface="+mn-lt"/>
                  </a:rPr>
                  <a:t>标题文字</a:t>
                </a:r>
                <a:endParaRPr lang="zh-CN" altLang="zh-CN" sz="1600" b="1" dirty="0">
                  <a:solidFill>
                    <a:srgbClr val="0C199C"/>
                  </a:solidFill>
                  <a:cs typeface="+mn-ea"/>
                  <a:sym typeface="+mn-lt"/>
                </a:endParaRPr>
              </a:p>
            </p:txBody>
          </p:sp>
        </p:grpSp>
        <p:cxnSp>
          <p:nvCxnSpPr>
            <p:cNvPr id="33" name="直接连接符 10"/>
            <p:cNvCxnSpPr/>
            <p:nvPr/>
          </p:nvCxnSpPr>
          <p:spPr>
            <a:xfrm rot="2700000" flipH="1">
              <a:off x="6776482" y="3653127"/>
              <a:ext cx="756137" cy="0"/>
            </a:xfrm>
            <a:prstGeom prst="line">
              <a:avLst/>
            </a:prstGeom>
            <a:ln w="3175">
              <a:solidFill>
                <a:schemeClr val="accent1"/>
              </a:solidFill>
              <a:prstDash val="solid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11"/>
            <p:cNvCxnSpPr/>
            <p:nvPr/>
          </p:nvCxnSpPr>
          <p:spPr>
            <a:xfrm rot="18900000">
              <a:off x="7834401" y="3680763"/>
              <a:ext cx="756137" cy="0"/>
            </a:xfrm>
            <a:prstGeom prst="line">
              <a:avLst/>
            </a:prstGeom>
            <a:ln w="3175">
              <a:solidFill>
                <a:schemeClr val="accent1"/>
              </a:solidFill>
              <a:prstDash val="solid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5" name="组合 1"/>
            <p:cNvGrpSpPr/>
            <p:nvPr/>
          </p:nvGrpSpPr>
          <p:grpSpPr>
            <a:xfrm>
              <a:off x="6793006" y="2651954"/>
              <a:ext cx="1764006" cy="1041561"/>
              <a:chOff x="6278307" y="2195545"/>
              <a:chExt cx="1764006" cy="1041561"/>
            </a:xfrm>
          </p:grpSpPr>
          <p:sp>
            <p:nvSpPr>
              <p:cNvPr id="63" name="TextBox 20"/>
              <p:cNvSpPr txBox="1"/>
              <p:nvPr/>
            </p:nvSpPr>
            <p:spPr bwMode="auto">
              <a:xfrm>
                <a:off x="6382171" y="2494098"/>
                <a:ext cx="1526083" cy="743008"/>
              </a:xfrm>
              <a:prstGeom prst="rect">
                <a:avLst/>
              </a:prstGeom>
              <a:noFill/>
            </p:spPr>
            <p:txBody>
              <a:bodyPr vert="horz" wrap="square" lIns="93296" tIns="46648" rIns="93296" bIns="46648" numCol="1" anchor="t" anchorCtr="0" compatLnSpc="1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ts val="1500"/>
                  </a:lnSpc>
                  <a:defRPr/>
                </a:pPr>
                <a:r>
                  <a:rPr lang="zh-CN" altLang="en-US" sz="10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rPr>
                  <a:t>请在此处添加具体内容，文字尽量言简意赅，简单描述即可，不必过于繁琐，注意版面美观度。</a:t>
                </a:r>
                <a:endPara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4" name="TextBox 19"/>
              <p:cNvSpPr txBox="1">
                <a:spLocks noChangeArrowheads="1"/>
              </p:cNvSpPr>
              <p:nvPr/>
            </p:nvSpPr>
            <p:spPr bwMode="auto">
              <a:xfrm>
                <a:off x="6278307" y="2195545"/>
                <a:ext cx="1764006" cy="2928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3296" tIns="46648" rIns="93296" bIns="46648" numCol="1" anchor="t" anchorCtr="0" compatLnSpc="1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1600" b="1" dirty="0">
                    <a:solidFill>
                      <a:srgbClr val="03D1E9"/>
                    </a:solidFill>
                    <a:cs typeface="+mn-ea"/>
                    <a:sym typeface="+mn-lt"/>
                  </a:rPr>
                  <a:t>标题文字</a:t>
                </a:r>
                <a:endParaRPr lang="zh-CN" altLang="zh-CN" sz="1600" b="1" dirty="0">
                  <a:solidFill>
                    <a:srgbClr val="03D1E9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36" name="组合 1"/>
            <p:cNvGrpSpPr/>
            <p:nvPr/>
          </p:nvGrpSpPr>
          <p:grpSpPr>
            <a:xfrm>
              <a:off x="3336622" y="4101885"/>
              <a:ext cx="1764006" cy="1041561"/>
              <a:chOff x="6278307" y="2195545"/>
              <a:chExt cx="1764006" cy="1041561"/>
            </a:xfrm>
          </p:grpSpPr>
          <p:sp>
            <p:nvSpPr>
              <p:cNvPr id="61" name="TextBox 20"/>
              <p:cNvSpPr txBox="1"/>
              <p:nvPr/>
            </p:nvSpPr>
            <p:spPr bwMode="auto">
              <a:xfrm>
                <a:off x="6382171" y="2494098"/>
                <a:ext cx="1526083" cy="743008"/>
              </a:xfrm>
              <a:prstGeom prst="rect">
                <a:avLst/>
              </a:prstGeom>
              <a:noFill/>
            </p:spPr>
            <p:txBody>
              <a:bodyPr vert="horz" wrap="square" lIns="93296" tIns="46648" rIns="93296" bIns="46648" numCol="1" anchor="t" anchorCtr="0" compatLnSpc="1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ts val="1500"/>
                  </a:lnSpc>
                  <a:defRPr/>
                </a:pPr>
                <a:r>
                  <a:rPr lang="zh-CN" altLang="en-US" sz="10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rPr>
                  <a:t>请在此处添加具体内容，文字尽量言简意赅，简单描述即可，不必过于繁琐，注意版面美观度。</a:t>
                </a:r>
                <a:endPara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2" name="TextBox 19"/>
              <p:cNvSpPr txBox="1">
                <a:spLocks noChangeArrowheads="1"/>
              </p:cNvSpPr>
              <p:nvPr/>
            </p:nvSpPr>
            <p:spPr bwMode="auto">
              <a:xfrm>
                <a:off x="6278307" y="2195545"/>
                <a:ext cx="1764006" cy="2928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3296" tIns="46648" rIns="93296" bIns="46648" numCol="1" anchor="t" anchorCtr="0" compatLnSpc="1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1600" b="1" dirty="0">
                    <a:solidFill>
                      <a:srgbClr val="0C199C"/>
                    </a:solidFill>
                    <a:cs typeface="+mn-ea"/>
                    <a:sym typeface="+mn-lt"/>
                  </a:rPr>
                  <a:t>标题文字</a:t>
                </a:r>
                <a:endParaRPr lang="zh-CN" altLang="zh-CN" sz="1600" b="1" dirty="0">
                  <a:solidFill>
                    <a:srgbClr val="0C199C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37" name="组合 1"/>
            <p:cNvGrpSpPr/>
            <p:nvPr/>
          </p:nvGrpSpPr>
          <p:grpSpPr>
            <a:xfrm>
              <a:off x="5708788" y="4101885"/>
              <a:ext cx="1764006" cy="1041561"/>
              <a:chOff x="6278307" y="2195545"/>
              <a:chExt cx="1764006" cy="1041561"/>
            </a:xfrm>
          </p:grpSpPr>
          <p:sp>
            <p:nvSpPr>
              <p:cNvPr id="59" name="TextBox 20"/>
              <p:cNvSpPr txBox="1"/>
              <p:nvPr/>
            </p:nvSpPr>
            <p:spPr bwMode="auto">
              <a:xfrm>
                <a:off x="6382171" y="2494098"/>
                <a:ext cx="1526083" cy="743008"/>
              </a:xfrm>
              <a:prstGeom prst="rect">
                <a:avLst/>
              </a:prstGeom>
              <a:noFill/>
            </p:spPr>
            <p:txBody>
              <a:bodyPr vert="horz" wrap="square" lIns="93296" tIns="46648" rIns="93296" bIns="46648" numCol="1" anchor="t" anchorCtr="0" compatLnSpc="1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ts val="1500"/>
                  </a:lnSpc>
                  <a:defRPr/>
                </a:pPr>
                <a:r>
                  <a:rPr lang="zh-CN" altLang="en-US" sz="10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rPr>
                  <a:t>请在此处添加具体内容，文字尽量言简意赅，简单描述即可，不必过于繁琐，注意版面美观度。</a:t>
                </a:r>
                <a:endPara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0" name="TextBox 19"/>
              <p:cNvSpPr txBox="1">
                <a:spLocks noChangeArrowheads="1"/>
              </p:cNvSpPr>
              <p:nvPr/>
            </p:nvSpPr>
            <p:spPr bwMode="auto">
              <a:xfrm>
                <a:off x="6278307" y="2195545"/>
                <a:ext cx="1764006" cy="2928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3296" tIns="46648" rIns="93296" bIns="46648" numCol="1" anchor="t" anchorCtr="0" compatLnSpc="1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1600" b="1" dirty="0">
                    <a:solidFill>
                      <a:srgbClr val="0C199C"/>
                    </a:solidFill>
                    <a:cs typeface="+mn-ea"/>
                    <a:sym typeface="+mn-lt"/>
                  </a:rPr>
                  <a:t>标题文字</a:t>
                </a:r>
                <a:endParaRPr lang="zh-CN" altLang="zh-CN" sz="1600" b="1" dirty="0">
                  <a:solidFill>
                    <a:srgbClr val="0C199C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38" name="组合 1"/>
            <p:cNvGrpSpPr/>
            <p:nvPr/>
          </p:nvGrpSpPr>
          <p:grpSpPr>
            <a:xfrm>
              <a:off x="8017142" y="4101885"/>
              <a:ext cx="1764006" cy="1041561"/>
              <a:chOff x="6278307" y="2195545"/>
              <a:chExt cx="1764006" cy="1041561"/>
            </a:xfrm>
          </p:grpSpPr>
          <p:sp>
            <p:nvSpPr>
              <p:cNvPr id="57" name="TextBox 20"/>
              <p:cNvSpPr txBox="1"/>
              <p:nvPr/>
            </p:nvSpPr>
            <p:spPr bwMode="auto">
              <a:xfrm>
                <a:off x="6382171" y="2494098"/>
                <a:ext cx="1526083" cy="743008"/>
              </a:xfrm>
              <a:prstGeom prst="rect">
                <a:avLst/>
              </a:prstGeom>
              <a:noFill/>
            </p:spPr>
            <p:txBody>
              <a:bodyPr vert="horz" wrap="square" lIns="93296" tIns="46648" rIns="93296" bIns="46648" numCol="1" anchor="t" anchorCtr="0" compatLnSpc="1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ts val="1500"/>
                  </a:lnSpc>
                  <a:defRPr/>
                </a:pPr>
                <a:r>
                  <a:rPr lang="zh-CN" altLang="en-US" sz="10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rPr>
                  <a:t>请在此处添加具体内容，文字尽量言简意赅，简单描述即可，不必过于繁琐，注意版面美观度。</a:t>
                </a:r>
                <a:endPara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8" name="TextBox 19"/>
              <p:cNvSpPr txBox="1">
                <a:spLocks noChangeArrowheads="1"/>
              </p:cNvSpPr>
              <p:nvPr/>
            </p:nvSpPr>
            <p:spPr bwMode="auto">
              <a:xfrm>
                <a:off x="6278307" y="2195545"/>
                <a:ext cx="1764006" cy="2928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3296" tIns="46648" rIns="93296" bIns="46648" numCol="1" anchor="t" anchorCtr="0" compatLnSpc="1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1600" b="1" dirty="0">
                    <a:solidFill>
                      <a:srgbClr val="03D1E9"/>
                    </a:solidFill>
                    <a:cs typeface="+mn-ea"/>
                    <a:sym typeface="+mn-lt"/>
                  </a:rPr>
                  <a:t>标题文字</a:t>
                </a:r>
                <a:endParaRPr lang="zh-CN" altLang="zh-CN" sz="1600" b="1" dirty="0">
                  <a:solidFill>
                    <a:srgbClr val="03D1E9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39" name="组合 38"/>
            <p:cNvGrpSpPr/>
            <p:nvPr/>
          </p:nvGrpSpPr>
          <p:grpSpPr>
            <a:xfrm>
              <a:off x="2696044" y="3905705"/>
              <a:ext cx="728363" cy="728363"/>
              <a:chOff x="1302940" y="2971177"/>
              <a:chExt cx="728363" cy="728363"/>
            </a:xfrm>
          </p:grpSpPr>
          <p:sp>
            <p:nvSpPr>
              <p:cNvPr id="55" name="椭圆 54"/>
              <p:cNvSpPr/>
              <p:nvPr/>
            </p:nvSpPr>
            <p:spPr>
              <a:xfrm>
                <a:off x="1302940" y="2971177"/>
                <a:ext cx="728363" cy="728363"/>
              </a:xfrm>
              <a:prstGeom prst="ellipse">
                <a:avLst/>
              </a:prstGeom>
              <a:solidFill>
                <a:srgbClr val="03D1E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6" name="TextBox 19"/>
              <p:cNvSpPr txBox="1">
                <a:spLocks noChangeArrowheads="1"/>
              </p:cNvSpPr>
              <p:nvPr/>
            </p:nvSpPr>
            <p:spPr bwMode="auto">
              <a:xfrm>
                <a:off x="1371764" y="3115228"/>
                <a:ext cx="566214" cy="31935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3296" tIns="46648" rIns="93296" bIns="46648" numCol="1" anchor="t" anchorCtr="0" compatLnSpc="1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dirty="0">
                    <a:solidFill>
                      <a:schemeClr val="bg1"/>
                    </a:solidFill>
                    <a:cs typeface="+mn-ea"/>
                    <a:sym typeface="+mn-lt"/>
                  </a:rPr>
                  <a:t>01</a:t>
                </a:r>
                <a:endParaRPr lang="en-US" altLang="zh-CN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>
              <a:off x="4980425" y="3905704"/>
              <a:ext cx="728363" cy="728363"/>
              <a:chOff x="3587321" y="2971176"/>
              <a:chExt cx="728363" cy="728363"/>
            </a:xfrm>
          </p:grpSpPr>
          <p:sp>
            <p:nvSpPr>
              <p:cNvPr id="53" name="椭圆 52"/>
              <p:cNvSpPr/>
              <p:nvPr/>
            </p:nvSpPr>
            <p:spPr>
              <a:xfrm>
                <a:off x="3587321" y="2971176"/>
                <a:ext cx="728363" cy="728363"/>
              </a:xfrm>
              <a:prstGeom prst="ellipse">
                <a:avLst/>
              </a:prstGeom>
              <a:solidFill>
                <a:srgbClr val="D5BB8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4" name="TextBox 19"/>
              <p:cNvSpPr txBox="1">
                <a:spLocks noChangeArrowheads="1"/>
              </p:cNvSpPr>
              <p:nvPr/>
            </p:nvSpPr>
            <p:spPr bwMode="auto">
              <a:xfrm>
                <a:off x="3635896" y="3115228"/>
                <a:ext cx="566214" cy="31935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3296" tIns="46648" rIns="93296" bIns="46648" numCol="1" anchor="t" anchorCtr="0" compatLnSpc="1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dirty="0">
                    <a:solidFill>
                      <a:schemeClr val="bg1"/>
                    </a:solidFill>
                    <a:cs typeface="+mn-ea"/>
                    <a:sym typeface="+mn-lt"/>
                  </a:rPr>
                  <a:t>03</a:t>
                </a:r>
                <a:endParaRPr lang="en-US" altLang="zh-CN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41" name="组合 40"/>
            <p:cNvGrpSpPr/>
            <p:nvPr/>
          </p:nvGrpSpPr>
          <p:grpSpPr>
            <a:xfrm>
              <a:off x="7291628" y="3905704"/>
              <a:ext cx="728363" cy="728363"/>
              <a:chOff x="5898524" y="2971176"/>
              <a:chExt cx="728363" cy="728363"/>
            </a:xfrm>
            <a:solidFill>
              <a:schemeClr val="accent1"/>
            </a:solidFill>
          </p:grpSpPr>
          <p:sp>
            <p:nvSpPr>
              <p:cNvPr id="51" name="椭圆 50"/>
              <p:cNvSpPr/>
              <p:nvPr/>
            </p:nvSpPr>
            <p:spPr>
              <a:xfrm>
                <a:off x="5898524" y="2971176"/>
                <a:ext cx="728363" cy="728363"/>
              </a:xfrm>
              <a:prstGeom prst="ellipse">
                <a:avLst/>
              </a:prstGeom>
              <a:solidFill>
                <a:srgbClr val="03D1E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2" name="TextBox 19"/>
              <p:cNvSpPr txBox="1">
                <a:spLocks noChangeArrowheads="1"/>
              </p:cNvSpPr>
              <p:nvPr/>
            </p:nvSpPr>
            <p:spPr bwMode="auto">
              <a:xfrm>
                <a:off x="5979598" y="3115228"/>
                <a:ext cx="566214" cy="319353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3296" tIns="46648" rIns="93296" bIns="46648" numCol="1" anchor="t" anchorCtr="0" compatLnSpc="1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dirty="0">
                    <a:solidFill>
                      <a:schemeClr val="bg1"/>
                    </a:solidFill>
                    <a:cs typeface="+mn-ea"/>
                    <a:sym typeface="+mn-lt"/>
                  </a:rPr>
                  <a:t>05</a:t>
                </a:r>
                <a:endParaRPr lang="en-US" altLang="zh-CN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42" name="组合 41"/>
            <p:cNvGrpSpPr/>
            <p:nvPr/>
          </p:nvGrpSpPr>
          <p:grpSpPr>
            <a:xfrm>
              <a:off x="3838635" y="2763916"/>
              <a:ext cx="728363" cy="728363"/>
              <a:chOff x="2445531" y="1829388"/>
              <a:chExt cx="728363" cy="728363"/>
            </a:xfrm>
          </p:grpSpPr>
          <p:sp>
            <p:nvSpPr>
              <p:cNvPr id="49" name="椭圆 48"/>
              <p:cNvSpPr/>
              <p:nvPr/>
            </p:nvSpPr>
            <p:spPr>
              <a:xfrm>
                <a:off x="2445531" y="1829388"/>
                <a:ext cx="728363" cy="728363"/>
              </a:xfrm>
              <a:prstGeom prst="ellipse">
                <a:avLst/>
              </a:prstGeom>
              <a:solidFill>
                <a:srgbClr val="03D1E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0" name="TextBox 19"/>
              <p:cNvSpPr txBox="1">
                <a:spLocks noChangeArrowheads="1"/>
              </p:cNvSpPr>
              <p:nvPr/>
            </p:nvSpPr>
            <p:spPr bwMode="auto">
              <a:xfrm>
                <a:off x="2527495" y="1980240"/>
                <a:ext cx="566214" cy="31935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3296" tIns="46648" rIns="93296" bIns="46648" numCol="1" anchor="t" anchorCtr="0" compatLnSpc="1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dirty="0">
                    <a:solidFill>
                      <a:schemeClr val="bg1"/>
                    </a:solidFill>
                    <a:cs typeface="+mn-ea"/>
                    <a:sym typeface="+mn-lt"/>
                  </a:rPr>
                  <a:t>02</a:t>
                </a:r>
                <a:endParaRPr lang="en-US" altLang="zh-CN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43" name="组合 42"/>
            <p:cNvGrpSpPr/>
            <p:nvPr/>
          </p:nvGrpSpPr>
          <p:grpSpPr>
            <a:xfrm>
              <a:off x="6122214" y="2763916"/>
              <a:ext cx="728363" cy="728363"/>
              <a:chOff x="4729110" y="1829388"/>
              <a:chExt cx="728363" cy="728363"/>
            </a:xfrm>
          </p:grpSpPr>
          <p:sp>
            <p:nvSpPr>
              <p:cNvPr id="47" name="椭圆 46"/>
              <p:cNvSpPr/>
              <p:nvPr/>
            </p:nvSpPr>
            <p:spPr>
              <a:xfrm>
                <a:off x="4729110" y="1829388"/>
                <a:ext cx="728363" cy="728363"/>
              </a:xfrm>
              <a:prstGeom prst="ellipse">
                <a:avLst/>
              </a:prstGeom>
              <a:solidFill>
                <a:srgbClr val="D5BB8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8" name="TextBox 19"/>
              <p:cNvSpPr txBox="1">
                <a:spLocks noChangeArrowheads="1"/>
              </p:cNvSpPr>
              <p:nvPr/>
            </p:nvSpPr>
            <p:spPr bwMode="auto">
              <a:xfrm>
                <a:off x="4833688" y="1980240"/>
                <a:ext cx="566214" cy="31935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3296" tIns="46648" rIns="93296" bIns="46648" numCol="1" anchor="t" anchorCtr="0" compatLnSpc="1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dirty="0">
                    <a:solidFill>
                      <a:schemeClr val="bg1"/>
                    </a:solidFill>
                    <a:cs typeface="+mn-ea"/>
                    <a:sym typeface="+mn-lt"/>
                  </a:rPr>
                  <a:t>04</a:t>
                </a:r>
                <a:endParaRPr lang="en-US" altLang="zh-CN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44" name="组合 43"/>
            <p:cNvGrpSpPr/>
            <p:nvPr/>
          </p:nvGrpSpPr>
          <p:grpSpPr>
            <a:xfrm>
              <a:off x="8433417" y="2763916"/>
              <a:ext cx="728363" cy="728363"/>
              <a:chOff x="7040313" y="1829388"/>
              <a:chExt cx="728363" cy="728363"/>
            </a:xfrm>
            <a:solidFill>
              <a:schemeClr val="accent2"/>
            </a:solidFill>
          </p:grpSpPr>
          <p:sp>
            <p:nvSpPr>
              <p:cNvPr id="45" name="椭圆 44"/>
              <p:cNvSpPr/>
              <p:nvPr/>
            </p:nvSpPr>
            <p:spPr>
              <a:xfrm>
                <a:off x="7040313" y="1829388"/>
                <a:ext cx="728363" cy="728363"/>
              </a:xfrm>
              <a:prstGeom prst="ellipse">
                <a:avLst/>
              </a:prstGeom>
              <a:solidFill>
                <a:srgbClr val="03D1E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6" name="TextBox 19"/>
              <p:cNvSpPr txBox="1">
                <a:spLocks noChangeArrowheads="1"/>
              </p:cNvSpPr>
              <p:nvPr/>
            </p:nvSpPr>
            <p:spPr bwMode="auto">
              <a:xfrm>
                <a:off x="7143469" y="1980240"/>
                <a:ext cx="566214" cy="319353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3296" tIns="46648" rIns="93296" bIns="46648" numCol="1" anchor="t" anchorCtr="0" compatLnSpc="1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dirty="0">
                    <a:solidFill>
                      <a:schemeClr val="bg1"/>
                    </a:solidFill>
                    <a:cs typeface="+mn-ea"/>
                    <a:sym typeface="+mn-lt"/>
                  </a:rPr>
                  <a:t>06</a:t>
                </a:r>
                <a:endParaRPr lang="en-US" altLang="zh-CN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69" name="组合 68"/>
          <p:cNvGrpSpPr/>
          <p:nvPr/>
        </p:nvGrpSpPr>
        <p:grpSpPr>
          <a:xfrm>
            <a:off x="3651567" y="1518285"/>
            <a:ext cx="4890135" cy="645160"/>
            <a:chOff x="6376" y="2982"/>
            <a:chExt cx="7701" cy="1016"/>
          </a:xfrm>
        </p:grpSpPr>
        <p:sp>
          <p:nvSpPr>
            <p:cNvPr id="70" name="文本框 69"/>
            <p:cNvSpPr txBox="1"/>
            <p:nvPr/>
          </p:nvSpPr>
          <p:spPr>
            <a:xfrm>
              <a:off x="7203" y="2982"/>
              <a:ext cx="6048" cy="10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3600" dirty="0">
                  <a:solidFill>
                    <a:srgbClr val="03D1E9"/>
                  </a:solidFill>
                  <a:effectLst/>
                  <a:cs typeface="+mn-ea"/>
                  <a:sym typeface="+mn-lt"/>
                </a:rPr>
                <a:t>在此输入您的标题</a:t>
              </a:r>
              <a:endParaRPr lang="zh-CN" altLang="en-US" sz="3600" dirty="0">
                <a:solidFill>
                  <a:srgbClr val="03D1E9"/>
                </a:solidFill>
                <a:effectLst/>
                <a:cs typeface="+mn-ea"/>
                <a:sym typeface="+mn-lt"/>
              </a:endParaRPr>
            </a:p>
          </p:txBody>
        </p:sp>
        <p:sp>
          <p:nvSpPr>
            <p:cNvPr id="71" name="矩形 70"/>
            <p:cNvSpPr/>
            <p:nvPr/>
          </p:nvSpPr>
          <p:spPr>
            <a:xfrm>
              <a:off x="13877" y="3065"/>
              <a:ext cx="201" cy="850"/>
            </a:xfrm>
            <a:prstGeom prst="rect">
              <a:avLst/>
            </a:prstGeom>
            <a:solidFill>
              <a:srgbClr val="03D1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72" name="矩形 71"/>
            <p:cNvSpPr/>
            <p:nvPr/>
          </p:nvSpPr>
          <p:spPr>
            <a:xfrm>
              <a:off x="6376" y="3065"/>
              <a:ext cx="201" cy="850"/>
            </a:xfrm>
            <a:prstGeom prst="rect">
              <a:avLst/>
            </a:prstGeom>
            <a:solidFill>
              <a:srgbClr val="03D1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 advClick="0" advTm="0">
        <p14:shred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ags/tag1.xml><?xml version="1.0" encoding="utf-8"?>
<p:tagLst xmlns:p="http://schemas.openxmlformats.org/presentationml/2006/main">
  <p:tag name="ISPRING_PRESENTATION_TITLE" val="地中海"/>
</p:tagLst>
</file>

<file path=ppt/theme/theme1.xml><?xml version="1.0" encoding="utf-8"?>
<a:theme xmlns:a="http://schemas.openxmlformats.org/drawingml/2006/main" name="第一PPT，www.1ppt.com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r5i24eq5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4125</Words>
  <Application>WPS 演示</Application>
  <PresentationFormat>自定义</PresentationFormat>
  <Paragraphs>344</Paragraphs>
  <Slides>24</Slides>
  <Notes>24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37" baseType="lpstr">
      <vt:lpstr>Arial</vt:lpstr>
      <vt:lpstr>宋体</vt:lpstr>
      <vt:lpstr>Wingdings</vt:lpstr>
      <vt:lpstr>仿宋</vt:lpstr>
      <vt:lpstr>Arial</vt:lpstr>
      <vt:lpstr>Lato Regular</vt:lpstr>
      <vt:lpstr>Menk Amglang Tig</vt:lpstr>
      <vt:lpstr>微软雅黑</vt:lpstr>
      <vt:lpstr>Arial Unicode MS</vt:lpstr>
      <vt:lpstr>等线</vt:lpstr>
      <vt:lpstr>汉仪中圆简</vt:lpstr>
      <vt:lpstr>第一PPT，www.1ppt.com​​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海洋风</dc:title>
  <dc:creator>第一PPT</dc:creator>
  <cp:keywords>www.1ppt.com</cp:keywords>
  <dc:description>www.1ppt.com</dc:description>
  <cp:lastModifiedBy>铭</cp:lastModifiedBy>
  <cp:revision>37</cp:revision>
  <dcterms:created xsi:type="dcterms:W3CDTF">2018-07-06T14:08:00Z</dcterms:created>
  <dcterms:modified xsi:type="dcterms:W3CDTF">2022-01-11T01:57:21Z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24E15D8E8F4B45798A600DDD04B7F595</vt:lpwstr>
  </property>
  <property fmtid="{D5CDD505-2E9C-101B-9397-08002B2CF9AE}" pid="3" name="KSOProductBuildVer">
    <vt:lpwstr>2052-11.1.0.11194</vt:lpwstr>
  </property>
</Properties>
</file>