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media/image2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11088408" r:id="rId6"/>
    <p:sldId id="11088409" r:id="rId7"/>
    <p:sldId id="11088465" r:id="rId8"/>
    <p:sldId id="11088466" r:id="rId9"/>
    <p:sldId id="11088467" r:id="rId10"/>
    <p:sldId id="11088468" r:id="rId11"/>
    <p:sldId id="11088471" r:id="rId12"/>
    <p:sldId id="11088472" r:id="rId13"/>
    <p:sldId id="11088473" r:id="rId14"/>
    <p:sldId id="11088474" r:id="rId15"/>
    <p:sldId id="11088469" r:id="rId16"/>
    <p:sldId id="11088475" r:id="rId17"/>
    <p:sldId id="11088476" r:id="rId18"/>
    <p:sldId id="11088477" r:id="rId19"/>
    <p:sldId id="11088478" r:id="rId20"/>
    <p:sldId id="11088470" r:id="rId21"/>
    <p:sldId id="11088480" r:id="rId22"/>
    <p:sldId id="11088482" r:id="rId23"/>
    <p:sldId id="11088479" r:id="rId24"/>
    <p:sldId id="11088483" r:id="rId25"/>
    <p:sldId id="11088481" r:id="rId26"/>
    <p:sldId id="11088484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B4E3"/>
    <a:srgbClr val="FF699C"/>
    <a:srgbClr val="B2CDFF"/>
    <a:srgbClr val="FDD365"/>
    <a:srgbClr val="FFC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2" autoAdjust="0"/>
    <p:restoredTop sz="77022" autoAdjust="0"/>
  </p:normalViewPr>
  <p:slideViewPr>
    <p:cSldViewPr snapToGrid="0">
      <p:cViewPr>
        <p:scale>
          <a:sx n="50" d="100"/>
          <a:sy n="50" d="100"/>
        </p:scale>
        <p:origin x="-408" y="-1104"/>
      </p:cViewPr>
      <p:guideLst>
        <p:guide orient="horz" pos="2188"/>
        <p:guide pos="38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4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99C6B-2CC3-46C1-A184-439E5CF727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BC3FB-B0D2-4C75-8FBC-70F9ABD937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F8AC4-5DCE-4BB0-A488-F4D5DF0068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719-17E4-42B1-A7A5-3A1F6C51B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0">
        <p14:vortex dir="r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F8AC4-5DCE-4BB0-A488-F4D5DF0068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719-17E4-42B1-A7A5-3A1F6C51B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0">
        <p14:vortex dir="r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F8AC4-5DCE-4BB0-A488-F4D5DF0068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719-17E4-42B1-A7A5-3A1F6C51B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0">
        <p14:vortex dir="r"/>
      </p:transition>
    </mc:Choice>
    <mc:Fallback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F8AC4-5DCE-4BB0-A488-F4D5DF0068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719-17E4-42B1-A7A5-3A1F6C51B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0">
        <p14:vortex dir="r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F8AC4-5DCE-4BB0-A488-F4D5DF0068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719-17E4-42B1-A7A5-3A1F6C51B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0">
        <p14:vortex dir="r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F8AC4-5DCE-4BB0-A488-F4D5DF0068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719-17E4-42B1-A7A5-3A1F6C51B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0">
        <p14:vortex dir="r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F8AC4-5DCE-4BB0-A488-F4D5DF0068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719-17E4-42B1-A7A5-3A1F6C51BAC4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19910" y="6450175"/>
            <a:ext cx="96625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0">
        <p14:vortex dir="r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F8AC4-5DCE-4BB0-A488-F4D5DF0068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719-17E4-42B1-A7A5-3A1F6C51B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0">
        <p14:vortex dir="r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F8AC4-5DCE-4BB0-A488-F4D5DF0068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719-17E4-42B1-A7A5-3A1F6C51B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0">
        <p14:vortex dir="r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F8AC4-5DCE-4BB0-A488-F4D5DF0068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719-17E4-42B1-A7A5-3A1F6C51B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0">
        <p14:vortex dir="r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F8AC4-5DCE-4BB0-A488-F4D5DF0068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719-17E4-42B1-A7A5-3A1F6C51B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0">
        <p14:vortex dir="r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F8AC4-5DCE-4BB0-A488-F4D5DF0068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9E719-17E4-42B1-A7A5-3A1F6C51BAC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4000" advClick="0" advTm="0">
        <p14:vortex dir="r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2.svg"/><Relationship Id="rId7" Type="http://schemas.openxmlformats.org/officeDocument/2006/relationships/image" Target="../media/image6.png"/><Relationship Id="rId6" Type="http://schemas.openxmlformats.org/officeDocument/2006/relationships/image" Target="../media/image1.sv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8.png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tags" Target="../tags/tag1.xml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2" Type="http://schemas.openxmlformats.org/officeDocument/2006/relationships/notesSlide" Target="../notesSlides/notesSlide15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7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9.png"/><Relationship Id="rId7" Type="http://schemas.openxmlformats.org/officeDocument/2006/relationships/tags" Target="../tags/tag11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0" Type="http://schemas.openxmlformats.org/officeDocument/2006/relationships/notesSlide" Target="../notesSlides/notesSlide16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0.png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9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2.png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3.png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4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jpeg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5.png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48907" y="-2640425"/>
            <a:ext cx="6887192" cy="1215570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1364687" y="497658"/>
            <a:ext cx="638628" cy="638628"/>
          </a:xfrm>
          <a:prstGeom prst="ellipse">
            <a:avLst/>
          </a:prstGeom>
          <a:solidFill>
            <a:srgbClr val="FDD365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009255" y="6075844"/>
            <a:ext cx="585491" cy="585490"/>
          </a:xfrm>
          <a:prstGeom prst="rect">
            <a:avLst/>
          </a:prstGeom>
          <a:solidFill>
            <a:srgbClr val="FDD365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85805" y="5872834"/>
            <a:ext cx="757239" cy="89010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94985" y="232958"/>
            <a:ext cx="857024" cy="518447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037535" y="6041654"/>
            <a:ext cx="857024" cy="518447"/>
          </a:xfrm>
          <a:prstGeom prst="rect">
            <a:avLst/>
          </a:prstGeom>
        </p:spPr>
      </p:pic>
      <p:sp>
        <p:nvSpPr>
          <p:cNvPr id="26" name="标题 1"/>
          <p:cNvSpPr>
            <a:spLocks noGrp="1"/>
          </p:cNvSpPr>
          <p:nvPr>
            <p:ph type="title"/>
          </p:nvPr>
        </p:nvSpPr>
        <p:spPr>
          <a:xfrm>
            <a:off x="2421159" y="2339299"/>
            <a:ext cx="7396845" cy="1325563"/>
          </a:xfrm>
        </p:spPr>
        <p:txBody>
          <a:bodyPr>
            <a:normAutofit/>
          </a:bodyPr>
          <a:lstStyle/>
          <a:p>
            <a:pPr algn="ctr"/>
            <a:r>
              <a:rPr lang="zh-CN" altLang="en-US" sz="6000" dirty="0">
                <a:latin typeface="义启紫水晶体" panose="02010601030101010101" pitchFamily="2" charset="-122"/>
                <a:ea typeface="义启紫水晶体" panose="02010601030101010101" pitchFamily="2" charset="-122"/>
              </a:rPr>
              <a:t>几何毕业答辩模板</a:t>
            </a:r>
            <a:endParaRPr lang="zh-CN" altLang="en-US" sz="6000" dirty="0">
              <a:latin typeface="义启紫水晶体" panose="02010601030101010101" pitchFamily="2" charset="-122"/>
              <a:ea typeface="义启紫水晶体" panose="02010601030101010101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800000">
            <a:off x="5318031" y="1191870"/>
            <a:ext cx="1584963" cy="1103378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2605442" y="3527362"/>
            <a:ext cx="702827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altLang="zh-CN" dirty="0">
                <a:effectLst/>
                <a:latin typeface="义启紫水晶体" panose="02010601030101010101" pitchFamily="2" charset="-122"/>
                <a:ea typeface="义启紫水晶体" panose="02010601030101010101" pitchFamily="2" charset="-122"/>
              </a:rPr>
              <a:t>No matter how long the rain lasts, there will be a rainbow in the end. No matter how sad you may be, believe, that happiness is waiting.</a:t>
            </a:r>
            <a:endParaRPr lang="zh-CN" altLang="en-US" dirty="0">
              <a:latin typeface="义启紫水晶体" panose="02010601030101010101" pitchFamily="2" charset="-122"/>
              <a:ea typeface="义启紫水晶体" panose="0201060103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331970" y="4839970"/>
            <a:ext cx="3681095" cy="475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dirty="0">
                <a:latin typeface="义启紫水晶体" panose="02010601030101010101" pitchFamily="2" charset="-122"/>
                <a:ea typeface="义启紫水晶体" panose="02010601030101010101" pitchFamily="2" charset="-122"/>
              </a:rPr>
              <a:t>汇报人</a:t>
            </a:r>
            <a:r>
              <a:rPr lang="zh-CN" altLang="en-US" dirty="0" smtClean="0">
                <a:latin typeface="义启紫水晶体" panose="02010601030101010101" pitchFamily="2" charset="-122"/>
                <a:ea typeface="义启紫水晶体" panose="02010601030101010101" pitchFamily="2" charset="-122"/>
              </a:rPr>
              <a:t>：</a:t>
            </a:r>
            <a:r>
              <a:rPr lang="en-US" dirty="0" smtClean="0">
                <a:latin typeface="义启紫水晶体" panose="02010601030101010101" pitchFamily="2" charset="-122"/>
                <a:ea typeface="义启紫水晶体" panose="02010601030101010101" pitchFamily="2" charset="-122"/>
              </a:rPr>
              <a:t>XXX</a:t>
            </a:r>
            <a:r>
              <a:rPr lang="zh-CN" altLang="en-US" dirty="0" smtClean="0">
                <a:latin typeface="义启紫水晶体" panose="02010601030101010101" pitchFamily="2" charset="-122"/>
                <a:ea typeface="义启紫水晶体" panose="02010601030101010101" pitchFamily="2" charset="-122"/>
              </a:rPr>
              <a:t>  </a:t>
            </a:r>
            <a:r>
              <a:rPr lang="zh-CN" altLang="en-US" dirty="0">
                <a:latin typeface="义启紫水晶体" panose="02010601030101010101" pitchFamily="2" charset="-122"/>
                <a:ea typeface="义启紫水晶体" panose="02010601030101010101" pitchFamily="2" charset="-122"/>
              </a:rPr>
              <a:t>时间：</a:t>
            </a:r>
            <a:r>
              <a:rPr lang="en-US" altLang="zh-CN" dirty="0" smtClean="0">
                <a:latin typeface="义启紫水晶体" panose="02010601030101010101" pitchFamily="2" charset="-122"/>
                <a:ea typeface="义启紫水晶体" panose="02010601030101010101" pitchFamily="2" charset="-122"/>
              </a:rPr>
              <a:t>20XX.X</a:t>
            </a:r>
            <a:endParaRPr lang="zh-CN" altLang="en-US" dirty="0">
              <a:latin typeface="义启紫水晶体" panose="02010601030101010101" pitchFamily="2" charset="-122"/>
              <a:ea typeface="义启紫水晶体" panose="02010601030101010101" pitchFamily="2" charset="-122"/>
            </a:endParaRPr>
          </a:p>
        </p:txBody>
      </p:sp>
      <p:pic>
        <p:nvPicPr>
          <p:cNvPr id="31" name="图形 30"/>
          <p:cNvPicPr>
            <a:picLocks noChangeAspect="1"/>
          </p:cNvPicPr>
          <p:nvPr/>
        </p:nvPicPr>
        <p:blipFill>
          <a:blip r:embed="rId5" cstate="screen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400000">
            <a:off x="9790319" y="1306217"/>
            <a:ext cx="1889597" cy="911108"/>
          </a:xfrm>
          <a:prstGeom prst="rect">
            <a:avLst/>
          </a:prstGeom>
        </p:spPr>
      </p:pic>
      <p:pic>
        <p:nvPicPr>
          <p:cNvPr id="32" name="图形 31"/>
          <p:cNvPicPr>
            <a:picLocks noChangeAspect="1"/>
          </p:cNvPicPr>
          <p:nvPr/>
        </p:nvPicPr>
        <p:blipFill>
          <a:blip r:embed="rId7" cstate="screen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5400000" flipH="1">
            <a:off x="1491438" y="4439452"/>
            <a:ext cx="588474" cy="14837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Click="0" advTm="0">
        <p14:vortex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 animBg="1"/>
      <p:bldP spid="20" grpId="0" animBg="1"/>
      <p:bldP spid="26" grpId="0"/>
      <p:bldP spid="29" grpId="0"/>
      <p:bldP spid="3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09650" y="770890"/>
            <a:ext cx="2419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02.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现状分析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2210" y="203928"/>
            <a:ext cx="757239" cy="890107"/>
          </a:xfrm>
          <a:prstGeom prst="rect">
            <a:avLst/>
          </a:prstGeom>
        </p:spPr>
      </p:pic>
      <p:sp>
        <p:nvSpPr>
          <p:cNvPr id="9" name="任意多边形 202"/>
          <p:cNvSpPr/>
          <p:nvPr/>
        </p:nvSpPr>
        <p:spPr>
          <a:xfrm>
            <a:off x="1765316" y="3609678"/>
            <a:ext cx="8505371" cy="638728"/>
          </a:xfrm>
          <a:custGeom>
            <a:avLst/>
            <a:gdLst>
              <a:gd name="connsiteX0" fmla="*/ 0 w 8505371"/>
              <a:gd name="connsiteY0" fmla="*/ 566124 h 638728"/>
              <a:gd name="connsiteX1" fmla="*/ 1436914 w 8505371"/>
              <a:gd name="connsiteY1" fmla="*/ 116181 h 638728"/>
              <a:gd name="connsiteX2" fmla="*/ 2931885 w 8505371"/>
              <a:gd name="connsiteY2" fmla="*/ 595153 h 638728"/>
              <a:gd name="connsiteX3" fmla="*/ 4601028 w 8505371"/>
              <a:gd name="connsiteY3" fmla="*/ 67 h 638728"/>
              <a:gd name="connsiteX4" fmla="*/ 6270171 w 8505371"/>
              <a:gd name="connsiteY4" fmla="*/ 638696 h 638728"/>
              <a:gd name="connsiteX5" fmla="*/ 7736114 w 8505371"/>
              <a:gd name="connsiteY5" fmla="*/ 29096 h 638728"/>
              <a:gd name="connsiteX6" fmla="*/ 8505371 w 8505371"/>
              <a:gd name="connsiteY6" fmla="*/ 217781 h 63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05371" h="638728">
                <a:moveTo>
                  <a:pt x="0" y="566124"/>
                </a:moveTo>
                <a:cubicBezTo>
                  <a:pt x="474133" y="338733"/>
                  <a:pt x="948267" y="111343"/>
                  <a:pt x="1436914" y="116181"/>
                </a:cubicBezTo>
                <a:cubicBezTo>
                  <a:pt x="1925561" y="121019"/>
                  <a:pt x="2404533" y="614505"/>
                  <a:pt x="2931885" y="595153"/>
                </a:cubicBezTo>
                <a:cubicBezTo>
                  <a:pt x="3459237" y="575801"/>
                  <a:pt x="4044647" y="-7190"/>
                  <a:pt x="4601028" y="67"/>
                </a:cubicBezTo>
                <a:cubicBezTo>
                  <a:pt x="5157409" y="7324"/>
                  <a:pt x="5747657" y="633858"/>
                  <a:pt x="6270171" y="638696"/>
                </a:cubicBezTo>
                <a:cubicBezTo>
                  <a:pt x="6792685" y="643534"/>
                  <a:pt x="7363581" y="99248"/>
                  <a:pt x="7736114" y="29096"/>
                </a:cubicBezTo>
                <a:cubicBezTo>
                  <a:pt x="8108647" y="-41056"/>
                  <a:pt x="8362647" y="271000"/>
                  <a:pt x="8505371" y="217781"/>
                </a:cubicBezTo>
              </a:path>
            </a:pathLst>
          </a:custGeom>
          <a:noFill/>
          <a:ln w="34925">
            <a:solidFill>
              <a:srgbClr val="72B4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cs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956822" y="4089007"/>
            <a:ext cx="302271" cy="302271"/>
          </a:xfrm>
          <a:prstGeom prst="ellipse">
            <a:avLst/>
          </a:prstGeom>
          <a:solidFill>
            <a:srgbClr val="FF699C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cs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166122" y="3466125"/>
            <a:ext cx="302271" cy="302271"/>
          </a:xfrm>
          <a:prstGeom prst="ellipse">
            <a:avLst/>
          </a:prstGeom>
          <a:solidFill>
            <a:srgbClr val="FF699C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cs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520698" y="4038209"/>
            <a:ext cx="302271" cy="302271"/>
          </a:xfrm>
          <a:prstGeom prst="ellipse">
            <a:avLst/>
          </a:prstGeom>
          <a:solidFill>
            <a:srgbClr val="FF699C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cs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895098" y="3579466"/>
            <a:ext cx="302271" cy="302271"/>
          </a:xfrm>
          <a:prstGeom prst="ellipse">
            <a:avLst/>
          </a:prstGeom>
          <a:solidFill>
            <a:srgbClr val="FF699C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cs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776472" y="2086406"/>
            <a:ext cx="2381885" cy="1390698"/>
            <a:chOff x="1918441" y="2045477"/>
            <a:chExt cx="2381885" cy="1390698"/>
          </a:xfrm>
        </p:grpSpPr>
        <p:sp>
          <p:nvSpPr>
            <p:cNvPr id="17" name="文本框 16"/>
            <p:cNvSpPr txBox="1"/>
            <p:nvPr/>
          </p:nvSpPr>
          <p:spPr>
            <a:xfrm>
              <a:off x="2289442" y="2045477"/>
              <a:ext cx="16398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rPr>
                <a:t>添加标题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918441" y="2574401"/>
              <a:ext cx="238188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rPr>
                <a:t>请在此处添加具体内容，文字尽量言简意赅，简单说明即可，不必过于繁琐，注意版面美观度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511215" y="4363346"/>
            <a:ext cx="2424431" cy="1393249"/>
            <a:chOff x="3653184" y="4322419"/>
            <a:chExt cx="2424430" cy="1393249"/>
          </a:xfrm>
        </p:grpSpPr>
        <p:sp>
          <p:nvSpPr>
            <p:cNvPr id="20" name="文本框 19"/>
            <p:cNvSpPr txBox="1"/>
            <p:nvPr/>
          </p:nvSpPr>
          <p:spPr>
            <a:xfrm>
              <a:off x="4060504" y="4322419"/>
              <a:ext cx="164822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rPr>
                <a:t>添加标题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653184" y="4853894"/>
              <a:ext cx="242443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rPr>
                <a:t>请在此处添加具体内容，文字尽量言简意赅，简单说明即可，不必过于繁琐，注意版面美观度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046177" y="2006353"/>
            <a:ext cx="2400935" cy="1383744"/>
            <a:chOff x="5188144" y="1965424"/>
            <a:chExt cx="2400935" cy="1383744"/>
          </a:xfrm>
        </p:grpSpPr>
        <p:sp>
          <p:nvSpPr>
            <p:cNvPr id="23" name="文本框 22"/>
            <p:cNvSpPr txBox="1"/>
            <p:nvPr/>
          </p:nvSpPr>
          <p:spPr>
            <a:xfrm>
              <a:off x="5537393" y="1965424"/>
              <a:ext cx="17430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rPr>
                <a:t>添加标题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188144" y="2487394"/>
              <a:ext cx="240093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rPr>
                <a:t>请在此处添加具体内容，文字尽量言简意赅，简单说明即可，不必过于繁琐，注意版面美观度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020577" y="4382333"/>
            <a:ext cx="2461260" cy="1334758"/>
            <a:chOff x="7162545" y="4341404"/>
            <a:chExt cx="2461260" cy="1334758"/>
          </a:xfrm>
        </p:grpSpPr>
        <p:sp>
          <p:nvSpPr>
            <p:cNvPr id="26" name="文本框 25"/>
            <p:cNvSpPr txBox="1"/>
            <p:nvPr/>
          </p:nvSpPr>
          <p:spPr>
            <a:xfrm>
              <a:off x="7516136" y="4341404"/>
              <a:ext cx="17540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rPr>
                <a:t>添加标题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162545" y="4814388"/>
              <a:ext cx="246126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rPr>
                <a:t>请在此处添加具体内容，文字尽量言简意赅，简单说明即可，不必过于繁琐，注意版面美观度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</p:txBody>
        </p:sp>
      </p:grpSp>
      <p:sp>
        <p:nvSpPr>
          <p:cNvPr id="28" name="椭圆 27"/>
          <p:cNvSpPr/>
          <p:nvPr/>
        </p:nvSpPr>
        <p:spPr>
          <a:xfrm>
            <a:off x="9401315" y="3408894"/>
            <a:ext cx="302271" cy="302271"/>
          </a:xfrm>
          <a:prstGeom prst="ellipse">
            <a:avLst/>
          </a:prstGeom>
          <a:solidFill>
            <a:srgbClr val="FF699C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cs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281370" y="1949120"/>
            <a:ext cx="2400935" cy="1383744"/>
            <a:chOff x="8423337" y="1908191"/>
            <a:chExt cx="2400935" cy="1383744"/>
          </a:xfrm>
        </p:grpSpPr>
        <p:sp>
          <p:nvSpPr>
            <p:cNvPr id="30" name="文本框 29"/>
            <p:cNvSpPr txBox="1"/>
            <p:nvPr/>
          </p:nvSpPr>
          <p:spPr>
            <a:xfrm>
              <a:off x="8772586" y="1908191"/>
              <a:ext cx="17430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rPr>
                <a:t>添加标题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423337" y="2430161"/>
              <a:ext cx="240093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rPr>
                <a:t>请在此处添加具体内容，文字尽量言简意赅，简单说明即可，不必过于繁琐，注意版面美观度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warp dir="in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9" grpId="0" animBg="1"/>
      <p:bldP spid="10" grpId="0" animBg="1"/>
      <p:bldP spid="11" grpId="0" animBg="1"/>
      <p:bldP spid="12" grpId="0" animBg="1"/>
      <p:bldP spid="13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09650" y="770890"/>
            <a:ext cx="25730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02.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现状分析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2210" y="203928"/>
            <a:ext cx="757239" cy="890107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162748" y="2245861"/>
            <a:ext cx="4729285" cy="1078194"/>
            <a:chOff x="1486485" y="1720043"/>
            <a:chExt cx="4729285" cy="1078194"/>
          </a:xfrm>
        </p:grpSpPr>
        <p:grpSp>
          <p:nvGrpSpPr>
            <p:cNvPr id="10" name="组合 9"/>
            <p:cNvGrpSpPr/>
            <p:nvPr/>
          </p:nvGrpSpPr>
          <p:grpSpPr>
            <a:xfrm>
              <a:off x="2007980" y="1772816"/>
              <a:ext cx="4207790" cy="1025421"/>
              <a:chOff x="6798183" y="1429680"/>
              <a:chExt cx="2867683" cy="1025421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6798183" y="1849807"/>
                <a:ext cx="2867683" cy="60529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uLnTx/>
                    <a:uFillTx/>
                    <a:latin typeface="印品天逸黑" panose="02000500000000000000" pitchFamily="2" charset="-122"/>
                    <a:ea typeface="印品天逸黑" panose="02000500000000000000" pitchFamily="2" charset="-122"/>
                    <a:sym typeface="+mn-ea"/>
                  </a:rPr>
                  <a:t>请在此处添加具体内容，文字尽量言简意赅，简单说明即可，不必过于繁琐，注意版面美观度。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798184" y="1429680"/>
                <a:ext cx="2241974" cy="42473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uLnTx/>
                    <a:uFillTx/>
                    <a:latin typeface="印品天逸黑" panose="02000500000000000000" pitchFamily="2" charset="-122"/>
                    <a:ea typeface="印品天逸黑" panose="02000500000000000000" pitchFamily="2" charset="-122"/>
                  </a:rPr>
                  <a:t>添加标题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endParaRPr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1486485" y="1720043"/>
              <a:ext cx="786021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cs typeface="Open Sans Extrabold" panose="020B0906030804020204" pitchFamily="34" charset="0"/>
                </a:rPr>
                <a:t>01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211781" y="3485870"/>
            <a:ext cx="4680252" cy="1090589"/>
            <a:chOff x="1535518" y="1745748"/>
            <a:chExt cx="4680252" cy="1090589"/>
          </a:xfrm>
        </p:grpSpPr>
        <p:grpSp>
          <p:nvGrpSpPr>
            <p:cNvPr id="17" name="组合 16"/>
            <p:cNvGrpSpPr/>
            <p:nvPr/>
          </p:nvGrpSpPr>
          <p:grpSpPr>
            <a:xfrm>
              <a:off x="2007980" y="1810916"/>
              <a:ext cx="4207790" cy="1025421"/>
              <a:chOff x="6798183" y="1467780"/>
              <a:chExt cx="2867683" cy="1025421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6798183" y="1887907"/>
                <a:ext cx="2867683" cy="60529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uLnTx/>
                    <a:uFillTx/>
                    <a:latin typeface="印品天逸黑" panose="02000500000000000000" pitchFamily="2" charset="-122"/>
                    <a:ea typeface="印品天逸黑" panose="02000500000000000000" pitchFamily="2" charset="-122"/>
                    <a:sym typeface="+mn-ea"/>
                  </a:rPr>
                  <a:t>请在此处添加具体内容，文字尽量言简意赅，简单说明即可，不必过于繁琐，注意版面美观度。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6798184" y="1467780"/>
                <a:ext cx="2241974" cy="42473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uLnTx/>
                    <a:uFillTx/>
                    <a:latin typeface="印品天逸黑" panose="02000500000000000000" pitchFamily="2" charset="-122"/>
                    <a:ea typeface="印品天逸黑" panose="02000500000000000000" pitchFamily="2" charset="-122"/>
                  </a:rPr>
                  <a:t>添加标题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endParaRPr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1535518" y="1745748"/>
              <a:ext cx="786021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cs typeface="Open Sans Extrabold" panose="020B0906030804020204" pitchFamily="34" charset="0"/>
                </a:rPr>
                <a:t>02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184329" y="4678537"/>
            <a:ext cx="4812935" cy="1112228"/>
            <a:chOff x="1508065" y="1724109"/>
            <a:chExt cx="4812935" cy="1112228"/>
          </a:xfrm>
        </p:grpSpPr>
        <p:grpSp>
          <p:nvGrpSpPr>
            <p:cNvPr id="22" name="组合 21"/>
            <p:cNvGrpSpPr/>
            <p:nvPr/>
          </p:nvGrpSpPr>
          <p:grpSpPr>
            <a:xfrm>
              <a:off x="2007979" y="1810916"/>
              <a:ext cx="4313021" cy="1025421"/>
              <a:chOff x="6798183" y="1467780"/>
              <a:chExt cx="2939400" cy="1025421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6798183" y="1887907"/>
                <a:ext cx="2939400" cy="60529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uLnTx/>
                    <a:uFillTx/>
                    <a:latin typeface="印品天逸黑" panose="02000500000000000000" pitchFamily="2" charset="-122"/>
                    <a:ea typeface="印品天逸黑" panose="02000500000000000000" pitchFamily="2" charset="-122"/>
                    <a:sym typeface="+mn-ea"/>
                  </a:rPr>
                  <a:t>请在此处添加具体内容，文字尽量言简意赅，简单说明即可，不必过于繁琐，注意版面美观度。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6798184" y="1467780"/>
                <a:ext cx="2241974" cy="42473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uLnTx/>
                    <a:uFillTx/>
                    <a:latin typeface="印品天逸黑" panose="02000500000000000000" pitchFamily="2" charset="-122"/>
                    <a:ea typeface="印品天逸黑" panose="02000500000000000000" pitchFamily="2" charset="-122"/>
                  </a:rPr>
                  <a:t>添加标题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endParaRPr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1508065" y="1724109"/>
              <a:ext cx="786021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cs typeface="Open Sans Extrabold" panose="020B0906030804020204" pitchFamily="34" charset="0"/>
                </a:rPr>
                <a:t>03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cs typeface="Open Sans Extrabold" panose="020B0906030804020204" pitchFamily="34" charset="0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862871" y="1785832"/>
            <a:ext cx="2686276" cy="40462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1009650" y="770890"/>
            <a:ext cx="24542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02.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现状分析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2210" y="203928"/>
            <a:ext cx="757239" cy="89010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199948" y="2416188"/>
            <a:ext cx="121920" cy="332351"/>
          </a:xfrm>
          <a:prstGeom prst="rect">
            <a:avLst/>
          </a:prstGeom>
          <a:solidFill>
            <a:srgbClr val="FF6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427635" y="2399388"/>
            <a:ext cx="2969895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53535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点击此处输入文本内容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353535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427635" y="2831724"/>
            <a:ext cx="4095048" cy="2657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5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  <a:p>
            <a:pPr>
              <a:lnSpc>
                <a:spcPts val="2500"/>
              </a:lnSpc>
              <a:defRPr/>
            </a:pP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  <a:p>
            <a:pPr>
              <a:lnSpc>
                <a:spcPts val="25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  <a:p>
            <a:pPr lvl="0">
              <a:lnSpc>
                <a:spcPts val="2500"/>
              </a:lnSpc>
              <a:defRPr/>
            </a:pP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  <a:p>
            <a:pPr>
              <a:lnSpc>
                <a:spcPts val="25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72100" y="1738823"/>
            <a:ext cx="6631131" cy="458214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9" grpId="0" animBg="1"/>
      <p:bldP spid="13" grpId="0"/>
      <p:bldP spid="16" grpId="0"/>
      <p:bldP spid="1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09448" y="303715"/>
            <a:ext cx="857024" cy="51844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3012740" y="2495752"/>
            <a:ext cx="27518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Source Han Sans HW SC"/>
              </a:rPr>
              <a:t>PART  03</a:t>
            </a:r>
            <a:endParaRPr lang="zh-CN" altLang="en-US" sz="48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353856" y="4218327"/>
            <a:ext cx="4389216" cy="105413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r">
              <a:lnSpc>
                <a:spcPts val="2500"/>
              </a:lnSpc>
              <a:spcBef>
                <a:spcPct val="0"/>
              </a:spcBef>
            </a:pPr>
            <a:r>
              <a:rPr lang="en-US" altLang="zh-CN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We met at the wrong time, but separated </a:t>
            </a:r>
            <a:endParaRPr lang="en-US" altLang="zh-CN" sz="14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  <a:p>
            <a:pPr algn="r">
              <a:lnSpc>
                <a:spcPts val="2500"/>
              </a:lnSpc>
              <a:spcBef>
                <a:spcPct val="0"/>
              </a:spcBef>
            </a:pPr>
            <a:r>
              <a:rPr lang="en-US" altLang="zh-CN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at the right time. The most urgent is to take the most beautiful scenery.</a:t>
            </a:r>
            <a:endParaRPr lang="en-US" altLang="zh-CN" sz="1380" b="1" spc="788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sp>
        <p:nvSpPr>
          <p:cNvPr id="25" name="TextBox 76"/>
          <p:cNvSpPr txBox="1"/>
          <p:nvPr/>
        </p:nvSpPr>
        <p:spPr>
          <a:xfrm>
            <a:off x="1866472" y="3343414"/>
            <a:ext cx="3948709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Source Han Sans HW SC"/>
              </a:rPr>
              <a:t>研究过程</a:t>
            </a:r>
            <a:endParaRPr lang="zh-CN" alt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81589" y="562937"/>
            <a:ext cx="4272452" cy="5822314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800000">
            <a:off x="2667877" y="2051358"/>
            <a:ext cx="937497" cy="6526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ferris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25"/>
                            </p:stCondLst>
                            <p:childTnLst>
                              <p:par>
                                <p:cTn id="3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25"/>
                            </p:stCondLst>
                            <p:childTnLst>
                              <p:par>
                                <p:cTn id="3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25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09449" y="771192"/>
            <a:ext cx="2332467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03.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研究过程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2210" y="203928"/>
            <a:ext cx="757239" cy="890107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428831" y="3099668"/>
            <a:ext cx="553998" cy="132985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marL="0" marR="0" lvl="0" indent="0" algn="l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cs typeface="+mn-ea"/>
                <a:sym typeface="方正仿宋简体" panose="02010601030101010101" pitchFamily="2" charset="-122"/>
              </a:rPr>
              <a:t>添加标题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cs typeface="+mn-ea"/>
              <a:sym typeface="方正仿宋简体" panose="0201060103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008708" y="2550099"/>
            <a:ext cx="2749471" cy="2731000"/>
            <a:chOff x="1740362" y="2535977"/>
            <a:chExt cx="2749472" cy="273100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882760" y="2535977"/>
              <a:ext cx="0" cy="2521856"/>
            </a:xfrm>
            <a:prstGeom prst="line">
              <a:avLst/>
            </a:prstGeom>
            <a:ln>
              <a:solidFill>
                <a:srgbClr val="5952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1740362" y="2605692"/>
              <a:ext cx="2749472" cy="266128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marR="0" lvl="0" indent="0" defTabSz="608965" fontAlgn="auto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1400" b="0" i="0" u="none" strike="noStrike" cap="none" spc="0" normalizeH="0" baseline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义启紫水晶体" panose="02010601030101010101" pitchFamily="2" charset="-122"/>
                  <a:ea typeface="义启紫水晶体" panose="02010601030101010101" pitchFamily="2" charset="-122"/>
                </a:defRPr>
              </a:lvl1pPr>
            </a:lstStyle>
            <a:p>
              <a:pPr marL="0" marR="0" lvl="0" indent="0" algn="l" defTabSz="608965" rtl="0" eaLnBrk="1" fontAlgn="auto" latinLnBrk="0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endParaRPr>
            </a:p>
            <a:p>
              <a:pPr marL="0" marR="0" lvl="0" indent="0" algn="l" defTabSz="608965" rtl="0" eaLnBrk="1" fontAlgn="auto" latinLnBrk="0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endParaRPr>
            </a:p>
            <a:p>
              <a:pPr marL="0" marR="0" lvl="0" indent="0" algn="l" defTabSz="608965" rtl="0" eaLnBrk="1" fontAlgn="auto" latinLnBrk="0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endParaRPr>
            </a:p>
            <a:p>
              <a:pPr marL="0" marR="0" lvl="0" indent="0" algn="l" defTabSz="608965" rtl="0" eaLnBrk="1" fontAlgn="auto" latinLnBrk="0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7419034" y="3215816"/>
            <a:ext cx="553998" cy="132985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marL="0" marR="0" lvl="0" indent="0" algn="l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cs typeface="+mn-ea"/>
                <a:sym typeface="方正仿宋简体" panose="02010601030101010101" pitchFamily="2" charset="-122"/>
              </a:rPr>
              <a:t>添加标题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cs typeface="+mn-ea"/>
              <a:sym typeface="方正仿宋简体" panose="02010601030101010101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8115748" y="2619814"/>
            <a:ext cx="2701145" cy="2661920"/>
            <a:chOff x="1882760" y="2535977"/>
            <a:chExt cx="2701145" cy="2661920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1882760" y="2535977"/>
              <a:ext cx="0" cy="2521856"/>
            </a:xfrm>
            <a:prstGeom prst="line">
              <a:avLst/>
            </a:prstGeom>
            <a:ln>
              <a:solidFill>
                <a:srgbClr val="5952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1898554" y="2535977"/>
              <a:ext cx="2685351" cy="266192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l" defTabSz="608965" rtl="0" eaLnBrk="1" fontAlgn="auto" latinLnBrk="0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endParaRPr>
            </a:p>
            <a:p>
              <a:pPr marL="0" marR="0" lvl="0" indent="0" algn="l" defTabSz="608965" rtl="0" eaLnBrk="1" fontAlgn="auto" latinLnBrk="0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endParaRPr>
            </a:p>
            <a:p>
              <a:pPr marL="0" marR="0" lvl="0" indent="0" algn="l" defTabSz="608965" rtl="0" eaLnBrk="1" fontAlgn="auto" latinLnBrk="0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4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cs typeface="+mn-ea"/>
                <a:sym typeface="FZHei-B01S" panose="02010601030101010101" pitchFamily="2" charset="-122"/>
              </a:endParaRPr>
            </a:p>
            <a:p>
              <a:pPr marL="0" marR="0" lvl="0" indent="0" algn="l" defTabSz="608965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33488" y="1748969"/>
            <a:ext cx="1809939" cy="4572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conveyor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17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09650" y="770890"/>
            <a:ext cx="23653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03.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研究过程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2210" y="203928"/>
            <a:ext cx="757239" cy="890107"/>
          </a:xfrm>
          <a:prstGeom prst="rect">
            <a:avLst/>
          </a:prstGeom>
        </p:spPr>
      </p:pic>
      <p:cxnSp>
        <p:nvCxnSpPr>
          <p:cNvPr id="9" name="MH_Other_9"/>
          <p:cNvCxnSpPr/>
          <p:nvPr>
            <p:custDataLst>
              <p:tags r:id="rId4"/>
            </p:custDataLst>
          </p:nvPr>
        </p:nvCxnSpPr>
        <p:spPr>
          <a:xfrm>
            <a:off x="3813835" y="2130761"/>
            <a:ext cx="0" cy="3062291"/>
          </a:xfrm>
          <a:prstGeom prst="line">
            <a:avLst/>
          </a:prstGeom>
          <a:ln>
            <a:solidFill>
              <a:srgbClr val="72B4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MH_Other_10"/>
          <p:cNvCxnSpPr/>
          <p:nvPr>
            <p:custDataLst>
              <p:tags r:id="rId5"/>
            </p:custDataLst>
          </p:nvPr>
        </p:nvCxnSpPr>
        <p:spPr>
          <a:xfrm>
            <a:off x="6126411" y="2130761"/>
            <a:ext cx="0" cy="3062291"/>
          </a:xfrm>
          <a:prstGeom prst="line">
            <a:avLst/>
          </a:prstGeom>
          <a:ln>
            <a:solidFill>
              <a:srgbClr val="72B4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MH_Other_11"/>
          <p:cNvCxnSpPr/>
          <p:nvPr>
            <p:custDataLst>
              <p:tags r:id="rId6"/>
            </p:custDataLst>
          </p:nvPr>
        </p:nvCxnSpPr>
        <p:spPr>
          <a:xfrm>
            <a:off x="8438987" y="2130761"/>
            <a:ext cx="0" cy="3062291"/>
          </a:xfrm>
          <a:prstGeom prst="line">
            <a:avLst/>
          </a:prstGeom>
          <a:ln>
            <a:solidFill>
              <a:srgbClr val="72B4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1734805" y="2130761"/>
            <a:ext cx="1970243" cy="3345381"/>
            <a:chOff x="1705256" y="3523926"/>
            <a:chExt cx="1970242" cy="3345381"/>
          </a:xfrm>
        </p:grpSpPr>
        <p:sp>
          <p:nvSpPr>
            <p:cNvPr id="13" name="MH_Other_5"/>
            <p:cNvSpPr/>
            <p:nvPr>
              <p:custDataLst>
                <p:tags r:id="rId7"/>
              </p:custDataLst>
            </p:nvPr>
          </p:nvSpPr>
          <p:spPr>
            <a:xfrm>
              <a:off x="1798886" y="3523926"/>
              <a:ext cx="499907" cy="499907"/>
            </a:xfrm>
            <a:prstGeom prst="roundRect">
              <a:avLst>
                <a:gd name="adj" fmla="val 40741"/>
              </a:avLst>
            </a:prstGeom>
            <a:solidFill>
              <a:srgbClr val="45A2CA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A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705256" y="4212169"/>
              <a:ext cx="1970242" cy="265713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rPr>
                <a:t>请在此处添加具体内容，文字尽量言简意赅，简单说明即可，不必过于繁琐，注意版面美观度。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  <a:p>
              <a:pPr>
                <a:lnSpc>
                  <a:spcPts val="2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rPr>
                <a:t>请在此处添加具体内容，文字尽量言简意赅，简单说明即可，不必过于繁琐，注意版面美观度。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125757" y="2130760"/>
            <a:ext cx="1970243" cy="3088900"/>
            <a:chOff x="4096209" y="3523926"/>
            <a:chExt cx="1970242" cy="3088900"/>
          </a:xfrm>
        </p:grpSpPr>
        <p:sp>
          <p:nvSpPr>
            <p:cNvPr id="18" name="MH_Other_6"/>
            <p:cNvSpPr/>
            <p:nvPr>
              <p:custDataLst>
                <p:tags r:id="rId8"/>
              </p:custDataLst>
            </p:nvPr>
          </p:nvSpPr>
          <p:spPr>
            <a:xfrm>
              <a:off x="4111462" y="3523926"/>
              <a:ext cx="499907" cy="499907"/>
            </a:xfrm>
            <a:prstGeom prst="roundRect">
              <a:avLst>
                <a:gd name="adj" fmla="val 40741"/>
              </a:avLst>
            </a:prstGeom>
            <a:solidFill>
              <a:srgbClr val="45A2CA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B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096209" y="4212169"/>
              <a:ext cx="1970242" cy="240065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rPr>
                <a:t>请在此处添加具体内容，文字尽量言简意赅，简单说明即可，不必过于繁琐，注意版面美观度。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rPr>
                <a:t>请在此处添加具体内容，文字尽量言简意赅，简单说明即可，不必过于繁琐，注意版面美观度。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425269" y="2130761"/>
            <a:ext cx="1970243" cy="3345381"/>
            <a:chOff x="6395721" y="3523926"/>
            <a:chExt cx="1970242" cy="3345381"/>
          </a:xfrm>
        </p:grpSpPr>
        <p:sp>
          <p:nvSpPr>
            <p:cNvPr id="21" name="MH_Other_7"/>
            <p:cNvSpPr/>
            <p:nvPr>
              <p:custDataLst>
                <p:tags r:id="rId9"/>
              </p:custDataLst>
            </p:nvPr>
          </p:nvSpPr>
          <p:spPr>
            <a:xfrm>
              <a:off x="6424037" y="3523926"/>
              <a:ext cx="501938" cy="499907"/>
            </a:xfrm>
            <a:prstGeom prst="roundRect">
              <a:avLst>
                <a:gd name="adj" fmla="val 40741"/>
              </a:avLst>
            </a:prstGeom>
            <a:solidFill>
              <a:srgbClr val="45A2CA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C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395721" y="4212169"/>
              <a:ext cx="1970242" cy="265713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rPr>
                <a:t>请在此处添加具体内容，文字尽量言简意赅，简单说明即可，不必过于繁琐，注意版面美观度。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rPr>
                <a:t>请在此处添加具体内容，文字尽量言简意赅，简单说明即可，不必过于繁琐，注意版面美观度。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763223" y="2130761"/>
            <a:ext cx="1970243" cy="3345381"/>
            <a:chOff x="8733674" y="3523926"/>
            <a:chExt cx="1970242" cy="3345381"/>
          </a:xfrm>
        </p:grpSpPr>
        <p:sp>
          <p:nvSpPr>
            <p:cNvPr id="24" name="MH_Other_8"/>
            <p:cNvSpPr/>
            <p:nvPr>
              <p:custDataLst>
                <p:tags r:id="rId10"/>
              </p:custDataLst>
            </p:nvPr>
          </p:nvSpPr>
          <p:spPr>
            <a:xfrm>
              <a:off x="8738645" y="3523926"/>
              <a:ext cx="499907" cy="499907"/>
            </a:xfrm>
            <a:prstGeom prst="roundRect">
              <a:avLst>
                <a:gd name="adj" fmla="val 40741"/>
              </a:avLst>
            </a:prstGeom>
            <a:solidFill>
              <a:srgbClr val="45A2CA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D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733674" y="4212169"/>
              <a:ext cx="1970242" cy="265713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rPr>
                <a:t>请在此处添加具体内容，文字尽量言简意赅，简单说明即可，不必过于繁琐，注意版面美观度。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  <a:p>
              <a:pPr>
                <a:lnSpc>
                  <a:spcPts val="2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  <a:sym typeface="+mn-ea"/>
                </a:rPr>
                <a:t>请在此处添加具体内容，文字尽量言简意赅，简单说明即可，不必过于繁琐，注意版面美观度。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flythrough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09650" y="770890"/>
            <a:ext cx="24422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03.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研究过程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2210" y="203928"/>
            <a:ext cx="757239" cy="890107"/>
          </a:xfrm>
          <a:prstGeom prst="rect">
            <a:avLst/>
          </a:prstGeom>
        </p:spPr>
      </p:pic>
      <p:sp>
        <p:nvSpPr>
          <p:cNvPr id="9" name="PA_矩形 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454876" y="2038947"/>
            <a:ext cx="2506272" cy="58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1218565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添加标题</a:t>
            </a:r>
            <a:endParaRPr kumimoji="0" lang="en-US" altLang="zh-CN" sz="21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0" name="PA_矩形 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443741" y="4048611"/>
            <a:ext cx="2506272" cy="58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1218565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添加标题</a:t>
            </a:r>
            <a:endParaRPr kumimoji="0" lang="en-US" altLang="zh-CN" sz="21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2" name="任意多边形 23"/>
          <p:cNvSpPr/>
          <p:nvPr/>
        </p:nvSpPr>
        <p:spPr>
          <a:xfrm>
            <a:off x="6354046" y="2663836"/>
            <a:ext cx="3485887" cy="0"/>
          </a:xfrm>
          <a:custGeom>
            <a:avLst/>
            <a:gdLst>
              <a:gd name="connsiteX0" fmla="*/ 0 w 1495425"/>
              <a:gd name="connsiteY0" fmla="*/ 581025 h 581025"/>
              <a:gd name="connsiteX1" fmla="*/ 333375 w 1495425"/>
              <a:gd name="connsiteY1" fmla="*/ 0 h 581025"/>
              <a:gd name="connsiteX2" fmla="*/ 1238250 w 1495425"/>
              <a:gd name="connsiteY2" fmla="*/ 0 h 581025"/>
              <a:gd name="connsiteX3" fmla="*/ 1495425 w 1495425"/>
              <a:gd name="connsiteY3" fmla="*/ 0 h 581025"/>
              <a:gd name="connsiteX0-1" fmla="*/ 0 w 1238249"/>
              <a:gd name="connsiteY0-2" fmla="*/ 581025 h 581025"/>
              <a:gd name="connsiteX1-3" fmla="*/ 333375 w 1238249"/>
              <a:gd name="connsiteY1-4" fmla="*/ 0 h 581025"/>
              <a:gd name="connsiteX2-5" fmla="*/ 1238250 w 1238249"/>
              <a:gd name="connsiteY2-6" fmla="*/ 0 h 581025"/>
              <a:gd name="connsiteX0-7" fmla="*/ 0 w 2896333"/>
              <a:gd name="connsiteY0-8" fmla="*/ 581025 h 581025"/>
              <a:gd name="connsiteX1-9" fmla="*/ 333375 w 2896333"/>
              <a:gd name="connsiteY1-10" fmla="*/ 0 h 581025"/>
              <a:gd name="connsiteX2-11" fmla="*/ 2896333 w 2896333"/>
              <a:gd name="connsiteY2-12" fmla="*/ 0 h 581025"/>
              <a:gd name="connsiteX0-1" fmla="*/ 0 w 2562958"/>
              <a:gd name="connsiteY0-2" fmla="*/ 0 h 0"/>
              <a:gd name="connsiteX1-3" fmla="*/ 2562958 w 2562958"/>
              <a:gd name="connsiteY1-4" fmla="*/ 0 h 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562958">
                <a:moveTo>
                  <a:pt x="0" y="0"/>
                </a:moveTo>
                <a:lnTo>
                  <a:pt x="2562958" y="0"/>
                </a:lnTo>
              </a:path>
            </a:pathLst>
          </a:custGeom>
          <a:noFill/>
          <a:ln w="12700">
            <a:solidFill>
              <a:srgbClr val="56A3D6"/>
            </a:solidFill>
            <a:prstDash val="dash"/>
            <a:head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1218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7" name="任意多边形 29"/>
          <p:cNvSpPr/>
          <p:nvPr/>
        </p:nvSpPr>
        <p:spPr>
          <a:xfrm>
            <a:off x="6486901" y="4684783"/>
            <a:ext cx="3463113" cy="8460"/>
          </a:xfrm>
          <a:custGeom>
            <a:avLst/>
            <a:gdLst>
              <a:gd name="connsiteX0" fmla="*/ 0 w 1495425"/>
              <a:gd name="connsiteY0" fmla="*/ 581025 h 581025"/>
              <a:gd name="connsiteX1" fmla="*/ 333375 w 1495425"/>
              <a:gd name="connsiteY1" fmla="*/ 0 h 581025"/>
              <a:gd name="connsiteX2" fmla="*/ 1238250 w 1495425"/>
              <a:gd name="connsiteY2" fmla="*/ 0 h 581025"/>
              <a:gd name="connsiteX3" fmla="*/ 1495425 w 1495425"/>
              <a:gd name="connsiteY3" fmla="*/ 0 h 581025"/>
              <a:gd name="connsiteX0-1" fmla="*/ 0 w 1238249"/>
              <a:gd name="connsiteY0-2" fmla="*/ 581025 h 581025"/>
              <a:gd name="connsiteX1-3" fmla="*/ 333375 w 1238249"/>
              <a:gd name="connsiteY1-4" fmla="*/ 0 h 581025"/>
              <a:gd name="connsiteX2-5" fmla="*/ 1238250 w 1238249"/>
              <a:gd name="connsiteY2-6" fmla="*/ 0 h 581025"/>
              <a:gd name="connsiteX0-7" fmla="*/ 0 w 2528430"/>
              <a:gd name="connsiteY0-8" fmla="*/ 587027 h 587027"/>
              <a:gd name="connsiteX1-9" fmla="*/ 333375 w 2528430"/>
              <a:gd name="connsiteY1-10" fmla="*/ 6002 h 587027"/>
              <a:gd name="connsiteX2-11" fmla="*/ 2528430 w 2528430"/>
              <a:gd name="connsiteY2-12" fmla="*/ 0 h 587027"/>
              <a:gd name="connsiteX0-1" fmla="*/ 0 w 2195055"/>
              <a:gd name="connsiteY0-2" fmla="*/ 6002 h 6002"/>
              <a:gd name="connsiteX1-3" fmla="*/ 2195055 w 2195055"/>
              <a:gd name="connsiteY1-4" fmla="*/ 0 h 60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195055" h="6002">
                <a:moveTo>
                  <a:pt x="0" y="6002"/>
                </a:moveTo>
                <a:lnTo>
                  <a:pt x="2195055" y="0"/>
                </a:lnTo>
              </a:path>
            </a:pathLst>
          </a:custGeom>
          <a:noFill/>
          <a:ln w="12700">
            <a:solidFill>
              <a:srgbClr val="56A3D6"/>
            </a:solidFill>
            <a:prstDash val="dash"/>
            <a:head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1218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9" name="PA_矩形 1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264250" y="2754924"/>
            <a:ext cx="3685764" cy="605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8" tIns="45713" rIns="91428" bIns="45713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+mn-ea"/>
            </a:endParaRPr>
          </a:p>
        </p:txBody>
      </p:sp>
      <p:sp>
        <p:nvSpPr>
          <p:cNvPr id="20" name="PA_矩形 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460225" y="4783994"/>
            <a:ext cx="3565329" cy="605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8" tIns="45713" rIns="91428" bIns="45713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68029" y="1745974"/>
            <a:ext cx="4159723" cy="415972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 isInverted="1" isContent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9" grpId="0"/>
      <p:bldP spid="10" grpId="0"/>
      <p:bldP spid="12" grpId="0" animBg="1"/>
      <p:bldP spid="17" grpId="0" animBg="1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09650" y="770890"/>
            <a:ext cx="24980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03.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研究过程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2210" y="203928"/>
            <a:ext cx="757239" cy="890107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4402293" y="3103872"/>
            <a:ext cx="6646707" cy="0"/>
          </a:xfrm>
          <a:prstGeom prst="line">
            <a:avLst/>
          </a:prstGeom>
          <a:ln w="76200">
            <a:solidFill>
              <a:srgbClr val="72B4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4181349" y="1957730"/>
            <a:ext cx="4031799" cy="923330"/>
            <a:chOff x="4223555" y="1153367"/>
            <a:chExt cx="4227155" cy="968068"/>
          </a:xfrm>
        </p:grpSpPr>
        <p:sp>
          <p:nvSpPr>
            <p:cNvPr id="12" name="文本框 11"/>
            <p:cNvSpPr txBox="1"/>
            <p:nvPr/>
          </p:nvSpPr>
          <p:spPr>
            <a:xfrm>
              <a:off x="5308154" y="1215224"/>
              <a:ext cx="2779710" cy="38722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标题文字添加此处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331026" y="1538301"/>
              <a:ext cx="3119684" cy="52705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223555" y="1153367"/>
              <a:ext cx="932027" cy="96806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01</a:t>
              </a:r>
              <a:r>
                <a:rPr kumimoji="0" lang="en-US" altLang="zh-CN" sz="5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.</a:t>
              </a:r>
              <a:endPara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136392" y="3396074"/>
            <a:ext cx="3724819" cy="1092329"/>
            <a:chOff x="4223555" y="1153367"/>
            <a:chExt cx="3905299" cy="1145255"/>
          </a:xfrm>
        </p:grpSpPr>
        <p:sp>
          <p:nvSpPr>
            <p:cNvPr id="18" name="文本框 17"/>
            <p:cNvSpPr txBox="1"/>
            <p:nvPr/>
          </p:nvSpPr>
          <p:spPr>
            <a:xfrm>
              <a:off x="5349144" y="1233360"/>
              <a:ext cx="2779710" cy="38722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标题文字添加此处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372016" y="1556437"/>
              <a:ext cx="2374807" cy="7421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223555" y="1153367"/>
              <a:ext cx="1125591" cy="96806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02</a:t>
              </a:r>
              <a:r>
                <a:rPr kumimoji="0" lang="en-US" altLang="zh-CN" sz="5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.</a:t>
              </a:r>
              <a:endPara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174492" y="4496387"/>
            <a:ext cx="3724819" cy="1092329"/>
            <a:chOff x="4223555" y="1153367"/>
            <a:chExt cx="3905299" cy="1145255"/>
          </a:xfrm>
        </p:grpSpPr>
        <p:sp>
          <p:nvSpPr>
            <p:cNvPr id="22" name="文本框 21"/>
            <p:cNvSpPr txBox="1"/>
            <p:nvPr/>
          </p:nvSpPr>
          <p:spPr>
            <a:xfrm>
              <a:off x="5349144" y="1233360"/>
              <a:ext cx="2779710" cy="38722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标题文字添加此处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372016" y="1556437"/>
              <a:ext cx="2374807" cy="7421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223555" y="1153367"/>
              <a:ext cx="1125592" cy="96806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04</a:t>
              </a:r>
              <a:r>
                <a:rPr kumimoji="0" lang="en-US" altLang="zh-CN" sz="5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.</a:t>
              </a:r>
              <a:endPara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6371" y="1396251"/>
            <a:ext cx="3506867" cy="5257825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7752625" y="3455077"/>
            <a:ext cx="3360441" cy="1092329"/>
            <a:chOff x="4223555" y="1153367"/>
            <a:chExt cx="3523267" cy="1145255"/>
          </a:xfrm>
        </p:grpSpPr>
        <p:sp>
          <p:nvSpPr>
            <p:cNvPr id="30" name="文本框 29"/>
            <p:cNvSpPr txBox="1"/>
            <p:nvPr/>
          </p:nvSpPr>
          <p:spPr>
            <a:xfrm>
              <a:off x="5349144" y="1233360"/>
              <a:ext cx="2330508" cy="38722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标题文字添加此处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372014" y="1556437"/>
              <a:ext cx="2374808" cy="7421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223555" y="1153367"/>
              <a:ext cx="1125591" cy="96806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03</a:t>
              </a:r>
              <a:r>
                <a:rPr kumimoji="0" lang="en-US" altLang="zh-CN" sz="5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.</a:t>
              </a:r>
              <a:endPara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790725" y="4555391"/>
            <a:ext cx="3360441" cy="1092329"/>
            <a:chOff x="4223555" y="1153367"/>
            <a:chExt cx="3523267" cy="1145255"/>
          </a:xfrm>
        </p:grpSpPr>
        <p:sp>
          <p:nvSpPr>
            <p:cNvPr id="34" name="文本框 33"/>
            <p:cNvSpPr txBox="1"/>
            <p:nvPr/>
          </p:nvSpPr>
          <p:spPr>
            <a:xfrm>
              <a:off x="5349145" y="1233360"/>
              <a:ext cx="2290561" cy="38722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标题文字添加此处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5372014" y="1556437"/>
              <a:ext cx="2374808" cy="7421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223555" y="1153367"/>
              <a:ext cx="1125591" cy="96806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05</a:t>
              </a:r>
              <a:r>
                <a:rPr kumimoji="0" lang="en-US" altLang="zh-CN" sz="5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.</a:t>
              </a:r>
              <a:endPara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 isContent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09448" y="303715"/>
            <a:ext cx="857024" cy="51844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2931887" y="2495752"/>
            <a:ext cx="28327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Source Han Sans HW SC"/>
              </a:rPr>
              <a:t>PART  04</a:t>
            </a:r>
            <a:endParaRPr lang="zh-CN" altLang="en-US" sz="48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321199" y="4218327"/>
            <a:ext cx="4389216" cy="105413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r">
              <a:lnSpc>
                <a:spcPts val="2500"/>
              </a:lnSpc>
              <a:spcBef>
                <a:spcPct val="0"/>
              </a:spcBef>
            </a:pPr>
            <a:r>
              <a:rPr lang="en-US" altLang="zh-CN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We met at the wrong time, but separated </a:t>
            </a:r>
            <a:endParaRPr lang="en-US" altLang="zh-CN" sz="14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  <a:p>
            <a:pPr algn="r">
              <a:lnSpc>
                <a:spcPts val="2500"/>
              </a:lnSpc>
              <a:spcBef>
                <a:spcPct val="0"/>
              </a:spcBef>
            </a:pPr>
            <a:r>
              <a:rPr lang="en-US" altLang="zh-CN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at the right time. The most urgent is to take the most beautiful scenery.</a:t>
            </a:r>
            <a:endParaRPr lang="en-US" altLang="zh-CN" sz="1380" b="1" spc="788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sp>
        <p:nvSpPr>
          <p:cNvPr id="25" name="TextBox 76"/>
          <p:cNvSpPr txBox="1"/>
          <p:nvPr/>
        </p:nvSpPr>
        <p:spPr>
          <a:xfrm>
            <a:off x="1866472" y="3343414"/>
            <a:ext cx="3948709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总结展望</a:t>
            </a:r>
            <a:endParaRPr lang="zh-CN" alt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81589" y="562937"/>
            <a:ext cx="4272452" cy="5822314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800000">
            <a:off x="2667877" y="2051358"/>
            <a:ext cx="937497" cy="6526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conveyor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25"/>
                            </p:stCondLst>
                            <p:childTnLst>
                              <p:par>
                                <p:cTn id="3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25"/>
                            </p:stCondLst>
                            <p:childTnLst>
                              <p:par>
                                <p:cTn id="3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25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3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09650" y="770890"/>
            <a:ext cx="24371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04.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总结展望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2210" y="203928"/>
            <a:ext cx="757239" cy="890107"/>
          </a:xfrm>
          <a:prstGeom prst="rect">
            <a:avLst/>
          </a:prstGeom>
        </p:spPr>
      </p:pic>
      <p:grpSp>
        <p:nvGrpSpPr>
          <p:cNvPr id="9" name="1"/>
          <p:cNvGrpSpPr/>
          <p:nvPr>
            <p:custDataLst>
              <p:tags r:id="rId4"/>
            </p:custDataLst>
          </p:nvPr>
        </p:nvGrpSpPr>
        <p:grpSpPr>
          <a:xfrm>
            <a:off x="4978505" y="2461515"/>
            <a:ext cx="5593139" cy="1316485"/>
            <a:chOff x="7648523" y="1705121"/>
            <a:chExt cx="3817709" cy="1316485"/>
          </a:xfrm>
        </p:grpSpPr>
        <p:sp>
          <p:nvSpPr>
            <p:cNvPr id="10" name="TextBox 32"/>
            <p:cNvSpPr txBox="1"/>
            <p:nvPr/>
          </p:nvSpPr>
          <p:spPr>
            <a:xfrm>
              <a:off x="7662959" y="2125993"/>
              <a:ext cx="3803273" cy="895613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ts val="2000"/>
                </a:lnSpc>
                <a:defRPr/>
              </a:pPr>
              <a:r>
                <a:rPr lang="zh-CN" altLang="en-US" sz="1200" dirty="0">
                  <a:solidFill>
                    <a:prstClr val="black"/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</a:rPr>
                <a:t>请在此处添加具体内容，文字尽量言简意赅，简单说明即可，不必过于繁琐注意版面美观度。请在此处添加具体内容，文字尽量言简意赅，简单说明即可，不必过于繁琐注意版面美观度。</a:t>
              </a:r>
              <a:endParaRPr lang="zh-CN" altLang="en-US" sz="1200" dirty="0">
                <a:solidFill>
                  <a:prstClr val="black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  <a:p>
              <a:pPr lvl="0">
                <a:lnSpc>
                  <a:spcPts val="2000"/>
                </a:lnSpc>
                <a:defRPr/>
              </a:pPr>
              <a:endParaRPr lang="zh-CN" altLang="en-US" sz="1200" dirty="0">
                <a:solidFill>
                  <a:prstClr val="black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11" name="TextBox 33"/>
            <p:cNvSpPr txBox="1"/>
            <p:nvPr/>
          </p:nvSpPr>
          <p:spPr>
            <a:xfrm>
              <a:off x="7648523" y="1705121"/>
              <a:ext cx="1876499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输入标题文本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</p:grpSp>
      <p:grpSp>
        <p:nvGrpSpPr>
          <p:cNvPr id="12" name="2"/>
          <p:cNvGrpSpPr/>
          <p:nvPr>
            <p:custDataLst>
              <p:tags r:id="rId5"/>
            </p:custDataLst>
          </p:nvPr>
        </p:nvGrpSpPr>
        <p:grpSpPr>
          <a:xfrm>
            <a:off x="5000755" y="3963031"/>
            <a:ext cx="5593139" cy="1316485"/>
            <a:chOff x="7648523" y="1705121"/>
            <a:chExt cx="3817709" cy="1316485"/>
          </a:xfrm>
        </p:grpSpPr>
        <p:sp>
          <p:nvSpPr>
            <p:cNvPr id="13" name="TextBox 32"/>
            <p:cNvSpPr txBox="1"/>
            <p:nvPr/>
          </p:nvSpPr>
          <p:spPr>
            <a:xfrm>
              <a:off x="7662959" y="2125993"/>
              <a:ext cx="3803273" cy="895613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ts val="2000"/>
                </a:lnSpc>
                <a:defRPr/>
              </a:pPr>
              <a:r>
                <a:rPr lang="zh-CN" altLang="en-US" sz="1200" dirty="0">
                  <a:solidFill>
                    <a:prstClr val="black"/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</a:rPr>
                <a:t>请在此处添加具体内容，文字尽量言简意赅，简单说明即可，不必过于繁琐注意版面美观度。请在此处添加具体内容，文字尽量言简意赅，简单说明即可，不必过于繁琐注意版面美观度。</a:t>
              </a:r>
              <a:endParaRPr lang="zh-CN" altLang="en-US" sz="1200" dirty="0">
                <a:solidFill>
                  <a:prstClr val="black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  <a:p>
              <a:pPr lvl="0">
                <a:lnSpc>
                  <a:spcPts val="2000"/>
                </a:lnSpc>
                <a:defRPr/>
              </a:pPr>
              <a:endParaRPr lang="zh-CN" altLang="en-US" sz="1200" dirty="0">
                <a:solidFill>
                  <a:prstClr val="black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16" name="TextBox 33"/>
            <p:cNvSpPr txBox="1"/>
            <p:nvPr/>
          </p:nvSpPr>
          <p:spPr>
            <a:xfrm>
              <a:off x="7648523" y="1705121"/>
              <a:ext cx="1876499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输入标题文本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598107" y="2025073"/>
            <a:ext cx="2749167" cy="4292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shred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303236" y="1649312"/>
            <a:ext cx="3280407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01.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绪论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305762" y="2707004"/>
            <a:ext cx="21520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02.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现状分析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303237" y="3727539"/>
            <a:ext cx="21520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03.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研究过程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308143" y="4756853"/>
            <a:ext cx="416472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04.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总结展望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28" name="Rectangle 406"/>
          <p:cNvSpPr>
            <a:spLocks noChangeArrowheads="1"/>
          </p:cNvSpPr>
          <p:nvPr/>
        </p:nvSpPr>
        <p:spPr bwMode="auto">
          <a:xfrm>
            <a:off x="6402697" y="2179834"/>
            <a:ext cx="34847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en-US" altLang="zh-CN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To the world you may be one person, but to one person you may be the world.</a:t>
            </a:r>
            <a:endParaRPr kumimoji="0" lang="en-US" altLang="zh-CN" sz="1200" b="1" i="0" u="none" strike="noStrike" kern="1200" cap="none" spc="394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sp>
        <p:nvSpPr>
          <p:cNvPr id="29" name="Rectangle 406"/>
          <p:cNvSpPr>
            <a:spLocks noChangeArrowheads="1"/>
          </p:cNvSpPr>
          <p:nvPr/>
        </p:nvSpPr>
        <p:spPr bwMode="auto">
          <a:xfrm>
            <a:off x="6409386" y="3211527"/>
            <a:ext cx="34780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zh-CN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To the world you may be one person, but to one person you may be the world.</a:t>
            </a:r>
            <a:endParaRPr lang="en-US" altLang="zh-CN" sz="12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sp>
        <p:nvSpPr>
          <p:cNvPr id="30" name="Rectangle 406"/>
          <p:cNvSpPr>
            <a:spLocks noChangeArrowheads="1"/>
          </p:cNvSpPr>
          <p:nvPr/>
        </p:nvSpPr>
        <p:spPr bwMode="auto">
          <a:xfrm>
            <a:off x="6402963" y="4233655"/>
            <a:ext cx="34844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zh-CN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To the world you may be one person, but to one person you may be the world.</a:t>
            </a:r>
            <a:endParaRPr lang="en-US" altLang="zh-CN" sz="12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sp>
        <p:nvSpPr>
          <p:cNvPr id="31" name="Rectangle 406"/>
          <p:cNvSpPr>
            <a:spLocks noChangeArrowheads="1"/>
          </p:cNvSpPr>
          <p:nvPr/>
        </p:nvSpPr>
        <p:spPr bwMode="auto">
          <a:xfrm>
            <a:off x="6396686" y="5269769"/>
            <a:ext cx="32997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zh-CN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To the world you may be one person, but to one person you may be the world.</a:t>
            </a:r>
            <a:endParaRPr lang="en-US" altLang="zh-CN" sz="12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878070" y="1711325"/>
            <a:ext cx="1167765" cy="206883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Source Han Sans HW SC"/>
              </a:rPr>
              <a:t>C O N T E N T S</a:t>
            </a:r>
            <a:endParaRPr lang="en-US" altLang="zh-CN" sz="20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  <a:p>
            <a:r>
              <a:rPr lang="zh-CN" alt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Source Han Sans HW SC"/>
              </a:rPr>
              <a:t>目   录</a:t>
            </a:r>
            <a:endParaRPr lang="en-US" altLang="zh-CN" sz="28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10171" y="1153399"/>
            <a:ext cx="2705420" cy="5169101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11376171" y="270192"/>
            <a:ext cx="585491" cy="585490"/>
          </a:xfrm>
          <a:prstGeom prst="rect">
            <a:avLst/>
          </a:prstGeom>
          <a:solidFill>
            <a:srgbClr val="FDD365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9970" y="5483343"/>
            <a:ext cx="757239" cy="890107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6200000">
            <a:off x="90077" y="894175"/>
            <a:ext cx="857024" cy="518447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6200000">
            <a:off x="11284515" y="5607329"/>
            <a:ext cx="857024" cy="5184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shred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6" grpId="0"/>
      <p:bldP spid="3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09650" y="770890"/>
            <a:ext cx="2535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04.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总结展望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2210" y="203928"/>
            <a:ext cx="757239" cy="89010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675420" y="1683489"/>
            <a:ext cx="4102851" cy="40383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0" name="组合 9"/>
          <p:cNvGrpSpPr/>
          <p:nvPr/>
        </p:nvGrpSpPr>
        <p:grpSpPr>
          <a:xfrm>
            <a:off x="1246391" y="2374061"/>
            <a:ext cx="732155" cy="732155"/>
            <a:chOff x="2095" y="2746"/>
            <a:chExt cx="1008" cy="1008"/>
          </a:xfrm>
        </p:grpSpPr>
        <p:sp>
          <p:nvSpPr>
            <p:cNvPr id="11" name="椭圆 10"/>
            <p:cNvSpPr/>
            <p:nvPr/>
          </p:nvSpPr>
          <p:spPr>
            <a:xfrm>
              <a:off x="2095" y="2746"/>
              <a:ext cx="1008" cy="1008"/>
            </a:xfrm>
            <a:prstGeom prst="ellipse">
              <a:avLst/>
            </a:prstGeom>
            <a:noFill/>
            <a:ln>
              <a:solidFill>
                <a:srgbClr val="7BCD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145" y="2796"/>
              <a:ext cx="909" cy="909"/>
            </a:xfrm>
            <a:prstGeom prst="ellipse">
              <a:avLst/>
            </a:prstGeom>
            <a:solidFill>
              <a:srgbClr val="1CB0DB"/>
            </a:solidFill>
            <a:ln>
              <a:solidFill>
                <a:srgbClr val="1CB0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01</a:t>
              </a:r>
              <a:endPara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205878" y="2194523"/>
            <a:ext cx="2969895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53535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点击此处输入文本内容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353535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205877" y="2592289"/>
            <a:ext cx="389699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282708" y="3656307"/>
            <a:ext cx="732155" cy="732155"/>
            <a:chOff x="2095" y="2746"/>
            <a:chExt cx="1008" cy="1008"/>
          </a:xfrm>
        </p:grpSpPr>
        <p:sp>
          <p:nvSpPr>
            <p:cNvPr id="18" name="椭圆 17"/>
            <p:cNvSpPr/>
            <p:nvPr/>
          </p:nvSpPr>
          <p:spPr>
            <a:xfrm>
              <a:off x="2095" y="2746"/>
              <a:ext cx="1008" cy="1008"/>
            </a:xfrm>
            <a:prstGeom prst="ellipse">
              <a:avLst/>
            </a:prstGeom>
            <a:noFill/>
            <a:ln>
              <a:solidFill>
                <a:srgbClr val="7BCD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145" y="2796"/>
              <a:ext cx="909" cy="909"/>
            </a:xfrm>
            <a:prstGeom prst="ellipse">
              <a:avLst/>
            </a:prstGeom>
            <a:solidFill>
              <a:srgbClr val="1CB0DB"/>
            </a:solidFill>
            <a:ln>
              <a:solidFill>
                <a:srgbClr val="1CB0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01</a:t>
              </a:r>
              <a:endPara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242194" y="3476768"/>
            <a:ext cx="2969895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53535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点击此处输入文本内容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353535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242193" y="3874534"/>
            <a:ext cx="389699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282708" y="4962078"/>
            <a:ext cx="732155" cy="732155"/>
            <a:chOff x="2095" y="2746"/>
            <a:chExt cx="1008" cy="1008"/>
          </a:xfrm>
        </p:grpSpPr>
        <p:sp>
          <p:nvSpPr>
            <p:cNvPr id="23" name="椭圆 22"/>
            <p:cNvSpPr/>
            <p:nvPr/>
          </p:nvSpPr>
          <p:spPr>
            <a:xfrm>
              <a:off x="2095" y="2746"/>
              <a:ext cx="1008" cy="1008"/>
            </a:xfrm>
            <a:prstGeom prst="ellipse">
              <a:avLst/>
            </a:prstGeom>
            <a:noFill/>
            <a:ln>
              <a:solidFill>
                <a:srgbClr val="7BCD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145" y="2796"/>
              <a:ext cx="909" cy="909"/>
            </a:xfrm>
            <a:prstGeom prst="ellipse">
              <a:avLst/>
            </a:prstGeom>
            <a:solidFill>
              <a:srgbClr val="1CB0DB"/>
            </a:solidFill>
            <a:ln>
              <a:solidFill>
                <a:srgbClr val="1CB0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01</a:t>
              </a:r>
              <a:endPara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2242194" y="4782540"/>
            <a:ext cx="2969895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53535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点击此处输入文本内容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353535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42193" y="5180306"/>
            <a:ext cx="389699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0"/>
                            </p:stCondLst>
                            <p:childTnLst>
                              <p:par>
                                <p:cTn id="56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13" grpId="0"/>
      <p:bldP spid="16" grpId="0"/>
      <p:bldP spid="16" grpId="1"/>
      <p:bldP spid="20" grpId="0"/>
      <p:bldP spid="21" grpId="0"/>
      <p:bldP spid="21" grpId="1"/>
      <p:bldP spid="25" grpId="0"/>
      <p:bldP spid="26" grpId="0"/>
      <p:bldP spid="26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09449" y="771192"/>
            <a:ext cx="2400299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04.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总结展望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2210" y="203928"/>
            <a:ext cx="757239" cy="890107"/>
          </a:xfrm>
          <a:prstGeom prst="rect">
            <a:avLst/>
          </a:prstGeom>
        </p:spPr>
      </p:pic>
      <p:grpSp>
        <p:nvGrpSpPr>
          <p:cNvPr id="29" name="Group 3"/>
          <p:cNvGrpSpPr/>
          <p:nvPr/>
        </p:nvGrpSpPr>
        <p:grpSpPr>
          <a:xfrm>
            <a:off x="839789" y="1772034"/>
            <a:ext cx="2400299" cy="3839564"/>
            <a:chOff x="839788" y="1541478"/>
            <a:chExt cx="2400300" cy="3856947"/>
          </a:xfrm>
        </p:grpSpPr>
        <p:sp>
          <p:nvSpPr>
            <p:cNvPr id="30" name="Rounded Rectangle 31"/>
            <p:cNvSpPr/>
            <p:nvPr/>
          </p:nvSpPr>
          <p:spPr>
            <a:xfrm>
              <a:off x="839788" y="1541478"/>
              <a:ext cx="2400300" cy="3856947"/>
            </a:xfrm>
            <a:prstGeom prst="roundRect">
              <a:avLst>
                <a:gd name="adj" fmla="val 4167"/>
              </a:avLst>
            </a:prstGeom>
            <a:solidFill>
              <a:sysClr val="window" lastClr="FFFFFF"/>
            </a:solidFill>
            <a:ln w="127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4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7" name="Oval 11"/>
            <p:cNvSpPr/>
            <p:nvPr/>
          </p:nvSpPr>
          <p:spPr>
            <a:xfrm>
              <a:off x="1671413" y="1853967"/>
              <a:ext cx="737050" cy="737050"/>
            </a:xfrm>
            <a:prstGeom prst="ellipse">
              <a:avLst/>
            </a:prstGeom>
            <a:solidFill>
              <a:srgbClr val="FF699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23855" tIns="61928" rIns="123855" bIns="61928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609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FZHei-B01S" panose="02010601030101010101" pitchFamily="2" charset="-122"/>
                </a:rPr>
                <a:t>01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2" name="TextBox 5"/>
            <p:cNvSpPr txBox="1"/>
            <p:nvPr/>
          </p:nvSpPr>
          <p:spPr>
            <a:xfrm>
              <a:off x="1525832" y="2638838"/>
              <a:ext cx="1028220" cy="440568"/>
            </a:xfrm>
            <a:prstGeom prst="rect">
              <a:avLst/>
            </a:prstGeom>
            <a:noFill/>
          </p:spPr>
          <p:txBody>
            <a:bodyPr wrap="none" lIns="48763" rIns="48763" rtlCol="0">
              <a:spAutoFit/>
            </a:bodyPr>
            <a:lstStyle/>
            <a:p>
              <a:pPr marL="0" marR="0" lvl="0" indent="0" algn="ctr" defTabSz="6096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cs typeface="+mn-ea"/>
                  <a:sym typeface="FZHei-B01S" panose="02010601030101010101" pitchFamily="2" charset="-122"/>
                </a:rPr>
                <a:t>输入标题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3" name="TextBox 6"/>
            <p:cNvSpPr txBox="1"/>
            <p:nvPr/>
          </p:nvSpPr>
          <p:spPr>
            <a:xfrm>
              <a:off x="1074419" y="3009822"/>
              <a:ext cx="2042161" cy="1380959"/>
            </a:xfrm>
            <a:prstGeom prst="rect">
              <a:avLst/>
            </a:prstGeom>
            <a:noFill/>
          </p:spPr>
          <p:txBody>
            <a:bodyPr wrap="square" lIns="48763" rIns="48763" rtlCol="0">
              <a:spAutoFit/>
            </a:bodyPr>
            <a:lstStyle/>
            <a:p>
              <a:pPr lvl="0" algn="ctr">
                <a:lnSpc>
                  <a:spcPts val="25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</a:rPr>
                <a:t>请在此处添加具体内容，文字尽量言简意赅，简单说明即可，不必过于繁琐，注意版面美观度。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grpSp>
          <p:nvGrpSpPr>
            <p:cNvPr id="34" name="Group 35"/>
            <p:cNvGrpSpPr/>
            <p:nvPr/>
          </p:nvGrpSpPr>
          <p:grpSpPr>
            <a:xfrm>
              <a:off x="1255028" y="4747593"/>
              <a:ext cx="1602773" cy="371004"/>
              <a:chOff x="4908468" y="5152452"/>
              <a:chExt cx="2924707" cy="531494"/>
            </a:xfrm>
          </p:grpSpPr>
          <p:sp>
            <p:nvSpPr>
              <p:cNvPr id="35" name="Rounded Rectangle 36"/>
              <p:cNvSpPr/>
              <p:nvPr/>
            </p:nvSpPr>
            <p:spPr>
              <a:xfrm>
                <a:off x="4908468" y="5173495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rgbClr val="72B4E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09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4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6" name="TextBox 9"/>
              <p:cNvSpPr txBox="1"/>
              <p:nvPr/>
            </p:nvSpPr>
            <p:spPr>
              <a:xfrm>
                <a:off x="5196738" y="5152452"/>
                <a:ext cx="2288034" cy="5314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 algn="ctr" defTabSz="609600"/>
                <a:r>
                  <a:rPr lang="en-US" altLang="zh-CN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印品天逸黑" panose="02000500000000000000" pitchFamily="2" charset="-122"/>
                    <a:ea typeface="印品天逸黑" panose="02000500000000000000" pitchFamily="2" charset="-122"/>
                  </a:rPr>
                  <a:t>COMPANY</a:t>
                </a:r>
                <a:endParaRPr kumimoji="0" lang="en-US" sz="122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  <p:grpSp>
        <p:nvGrpSpPr>
          <p:cNvPr id="39" name="Group 5"/>
          <p:cNvGrpSpPr/>
          <p:nvPr/>
        </p:nvGrpSpPr>
        <p:grpSpPr>
          <a:xfrm>
            <a:off x="3570446" y="1772035"/>
            <a:ext cx="2400300" cy="3839565"/>
            <a:chOff x="3544359" y="1541477"/>
            <a:chExt cx="2400300" cy="3856948"/>
          </a:xfrm>
        </p:grpSpPr>
        <p:sp>
          <p:nvSpPr>
            <p:cNvPr id="40" name="Rounded Rectangle 4"/>
            <p:cNvSpPr/>
            <p:nvPr/>
          </p:nvSpPr>
          <p:spPr>
            <a:xfrm>
              <a:off x="3544359" y="1541477"/>
              <a:ext cx="2400300" cy="3856948"/>
            </a:xfrm>
            <a:prstGeom prst="roundRect">
              <a:avLst>
                <a:gd name="adj" fmla="val 4167"/>
              </a:avLst>
            </a:prstGeom>
            <a:solidFill>
              <a:sysClr val="window" lastClr="FFFFFF"/>
            </a:solidFill>
            <a:ln w="12700" cap="flat" cmpd="sng" algn="ctr">
              <a:solidFill>
                <a:srgbClr val="E7E6E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4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47" name="Oval 16"/>
            <p:cNvSpPr/>
            <p:nvPr/>
          </p:nvSpPr>
          <p:spPr>
            <a:xfrm>
              <a:off x="4375984" y="1853967"/>
              <a:ext cx="737050" cy="737050"/>
            </a:xfrm>
            <a:prstGeom prst="ellipse">
              <a:avLst/>
            </a:prstGeom>
            <a:solidFill>
              <a:srgbClr val="FF699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23855" tIns="61928" rIns="123855" bIns="61928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609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FZHei-B01S" panose="02010601030101010101" pitchFamily="2" charset="-122"/>
                </a:rPr>
                <a:t>02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42" name="TextBox 15"/>
            <p:cNvSpPr txBox="1"/>
            <p:nvPr/>
          </p:nvSpPr>
          <p:spPr>
            <a:xfrm>
              <a:off x="4230400" y="2638838"/>
              <a:ext cx="1028220" cy="440568"/>
            </a:xfrm>
            <a:prstGeom prst="rect">
              <a:avLst/>
            </a:prstGeom>
            <a:noFill/>
          </p:spPr>
          <p:txBody>
            <a:bodyPr wrap="none" lIns="48763" rIns="48763" rtlCol="0">
              <a:spAutoFit/>
            </a:bodyPr>
            <a:lstStyle>
              <a:defPPr>
                <a:defRPr lang="zh-CN"/>
              </a:defPPr>
              <a:lvl1pPr marR="0" lvl="0" indent="0" algn="ctr" defTabSz="609600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b="1" i="0" u="none" strike="noStrike" kern="0" cap="none" spc="0" normalizeH="0" baseline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+mn-ea"/>
                  <a:cs typeface="+mn-ea"/>
                </a:defRPr>
              </a:lvl1pPr>
            </a:lstStyle>
            <a:p>
              <a:r>
                <a:rPr lang="zh-CN" altLang="en-US" dirty="0">
                  <a:latin typeface="印品天逸黑" panose="02000500000000000000" pitchFamily="2" charset="-122"/>
                  <a:ea typeface="印品天逸黑" panose="02000500000000000000" pitchFamily="2" charset="-122"/>
                  <a:sym typeface="FZHei-B01S" panose="02010601030101010101" pitchFamily="2" charset="-122"/>
                </a:rPr>
                <a:t>输入标题</a:t>
              </a:r>
              <a:endParaRPr lang="en-US" altLang="zh-CN" dirty="0"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43" name="TextBox 16"/>
            <p:cNvSpPr txBox="1"/>
            <p:nvPr/>
          </p:nvSpPr>
          <p:spPr>
            <a:xfrm>
              <a:off x="3691882" y="3030481"/>
              <a:ext cx="2053084" cy="1380959"/>
            </a:xfrm>
            <a:prstGeom prst="rect">
              <a:avLst/>
            </a:prstGeom>
            <a:noFill/>
          </p:spPr>
          <p:txBody>
            <a:bodyPr wrap="square" lIns="48763" rIns="48763" rtlCol="0">
              <a:spAutoFit/>
            </a:bodyPr>
            <a:lstStyle>
              <a:defPPr>
                <a:defRPr lang="zh-CN"/>
              </a:defPPr>
              <a:lvl1pPr lvl="0" algn="ctr">
                <a:lnSpc>
                  <a:spcPts val="2500"/>
                </a:lnSpc>
                <a:defRPr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>
                  <a:latin typeface="印品天逸黑" panose="02000500000000000000" pitchFamily="2" charset="-122"/>
                  <a:ea typeface="印品天逸黑" panose="02000500000000000000" pitchFamily="2" charset="-122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grpSp>
          <p:nvGrpSpPr>
            <p:cNvPr id="44" name="Group 38"/>
            <p:cNvGrpSpPr/>
            <p:nvPr/>
          </p:nvGrpSpPr>
          <p:grpSpPr>
            <a:xfrm>
              <a:off x="3943121" y="4785358"/>
              <a:ext cx="1602773" cy="371004"/>
              <a:chOff x="4878401" y="5206569"/>
              <a:chExt cx="2924707" cy="531495"/>
            </a:xfrm>
          </p:grpSpPr>
          <p:sp>
            <p:nvSpPr>
              <p:cNvPr id="45" name="Rounded Rectangle 39"/>
              <p:cNvSpPr/>
              <p:nvPr/>
            </p:nvSpPr>
            <p:spPr>
              <a:xfrm>
                <a:off x="4878401" y="5215554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rgbClr val="72B4E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09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4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46" name="TextBox 19"/>
              <p:cNvSpPr txBox="1"/>
              <p:nvPr/>
            </p:nvSpPr>
            <p:spPr>
              <a:xfrm>
                <a:off x="5195491" y="5206569"/>
                <a:ext cx="2288033" cy="5314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lvl="0" algn="ctr" defTabSz="609600">
                  <a:defRPr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lvl1pPr>
              </a:lstStyle>
              <a:p>
                <a:r>
                  <a:rPr lang="en-US" altLang="zh-CN" dirty="0">
                    <a:latin typeface="印品天逸黑" panose="02000500000000000000" pitchFamily="2" charset="-122"/>
                    <a:ea typeface="印品天逸黑" panose="02000500000000000000" pitchFamily="2" charset="-122"/>
                  </a:rPr>
                  <a:t>COMPANY</a:t>
                </a:r>
                <a:endParaRPr lang="en-US" altLang="zh-CN" dirty="0">
                  <a:latin typeface="印品天逸黑" panose="02000500000000000000" pitchFamily="2" charset="-122"/>
                  <a:ea typeface="印品天逸黑" panose="02000500000000000000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  <p:grpSp>
        <p:nvGrpSpPr>
          <p:cNvPr id="49" name="Group 7"/>
          <p:cNvGrpSpPr/>
          <p:nvPr/>
        </p:nvGrpSpPr>
        <p:grpSpPr>
          <a:xfrm>
            <a:off x="6248933" y="1772034"/>
            <a:ext cx="2400299" cy="3839566"/>
            <a:chOff x="6248930" y="1541478"/>
            <a:chExt cx="2400300" cy="3856949"/>
          </a:xfrm>
          <a:effectLst/>
        </p:grpSpPr>
        <p:sp>
          <p:nvSpPr>
            <p:cNvPr id="50" name="Rounded Rectangle 32"/>
            <p:cNvSpPr/>
            <p:nvPr/>
          </p:nvSpPr>
          <p:spPr>
            <a:xfrm>
              <a:off x="6248930" y="1541478"/>
              <a:ext cx="2400300" cy="3856949"/>
            </a:xfrm>
            <a:prstGeom prst="roundRect">
              <a:avLst>
                <a:gd name="adj" fmla="val 4167"/>
              </a:avLst>
            </a:prstGeom>
            <a:solidFill>
              <a:sysClr val="window" lastClr="FFFFFF"/>
            </a:solidFill>
            <a:ln w="127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4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57" name="Oval 26"/>
            <p:cNvSpPr/>
            <p:nvPr/>
          </p:nvSpPr>
          <p:spPr>
            <a:xfrm>
              <a:off x="7063249" y="1853967"/>
              <a:ext cx="737050" cy="737050"/>
            </a:xfrm>
            <a:prstGeom prst="ellipse">
              <a:avLst/>
            </a:prstGeom>
            <a:solidFill>
              <a:srgbClr val="FF699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23855" tIns="61928" rIns="123855" bIns="61928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609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FZHei-B01S" panose="02010601030101010101" pitchFamily="2" charset="-122"/>
                </a:rPr>
                <a:t>03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52" name="TextBox 25"/>
            <p:cNvSpPr txBox="1"/>
            <p:nvPr/>
          </p:nvSpPr>
          <p:spPr>
            <a:xfrm>
              <a:off x="6934970" y="2641231"/>
              <a:ext cx="1028220" cy="440568"/>
            </a:xfrm>
            <a:prstGeom prst="rect">
              <a:avLst/>
            </a:prstGeom>
            <a:noFill/>
          </p:spPr>
          <p:txBody>
            <a:bodyPr wrap="none" lIns="48763" rIns="48763" rtlCol="0">
              <a:spAutoFit/>
            </a:bodyPr>
            <a:lstStyle>
              <a:defPPr>
                <a:defRPr lang="zh-CN"/>
              </a:defPPr>
              <a:lvl1pPr marR="0" lvl="0" indent="0" algn="ctr" defTabSz="609600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b="1" i="0" u="none" strike="noStrike" kern="0" cap="none" spc="0" normalizeH="0" baseline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+mn-ea"/>
                  <a:cs typeface="+mn-ea"/>
                </a:defRPr>
              </a:lvl1pPr>
            </a:lstStyle>
            <a:p>
              <a:r>
                <a:rPr lang="zh-CN" altLang="en-US" dirty="0">
                  <a:latin typeface="印品天逸黑" panose="02000500000000000000" pitchFamily="2" charset="-122"/>
                  <a:ea typeface="印品天逸黑" panose="02000500000000000000" pitchFamily="2" charset="-122"/>
                  <a:sym typeface="FZHei-B01S" panose="02010601030101010101" pitchFamily="2" charset="-122"/>
                </a:rPr>
                <a:t>输入标题</a:t>
              </a:r>
              <a:endParaRPr lang="en-US" altLang="zh-CN" dirty="0"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53" name="TextBox 26"/>
            <p:cNvSpPr txBox="1"/>
            <p:nvPr/>
          </p:nvSpPr>
          <p:spPr>
            <a:xfrm>
              <a:off x="6476101" y="3009822"/>
              <a:ext cx="2000922" cy="1380959"/>
            </a:xfrm>
            <a:prstGeom prst="rect">
              <a:avLst/>
            </a:prstGeom>
            <a:noFill/>
          </p:spPr>
          <p:txBody>
            <a:bodyPr wrap="square" lIns="48763" rIns="48763" rtlCol="0">
              <a:spAutoFit/>
            </a:bodyPr>
            <a:lstStyle>
              <a:defPPr>
                <a:defRPr lang="zh-CN"/>
              </a:defPPr>
              <a:lvl1pPr lvl="0" algn="ctr">
                <a:lnSpc>
                  <a:spcPts val="2500"/>
                </a:lnSpc>
                <a:defRPr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>
                  <a:latin typeface="印品天逸黑" panose="02000500000000000000" pitchFamily="2" charset="-122"/>
                  <a:ea typeface="印品天逸黑" panose="02000500000000000000" pitchFamily="2" charset="-122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grpSp>
          <p:nvGrpSpPr>
            <p:cNvPr id="54" name="Group 41"/>
            <p:cNvGrpSpPr/>
            <p:nvPr/>
          </p:nvGrpSpPr>
          <p:grpSpPr>
            <a:xfrm>
              <a:off x="6630387" y="4756658"/>
              <a:ext cx="1602773" cy="371004"/>
              <a:chOff x="4878401" y="5165445"/>
              <a:chExt cx="2924707" cy="531494"/>
            </a:xfrm>
          </p:grpSpPr>
          <p:sp>
            <p:nvSpPr>
              <p:cNvPr id="55" name="Rounded Rectangle 42"/>
              <p:cNvSpPr/>
              <p:nvPr/>
            </p:nvSpPr>
            <p:spPr>
              <a:xfrm>
                <a:off x="4878401" y="5174433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rgbClr val="72B4E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09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4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56" name="TextBox 29"/>
              <p:cNvSpPr txBox="1"/>
              <p:nvPr/>
            </p:nvSpPr>
            <p:spPr>
              <a:xfrm>
                <a:off x="5195491" y="5165445"/>
                <a:ext cx="2288034" cy="5314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lvl="0" algn="ctr" defTabSz="609600">
                  <a:defRPr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lvl1pPr>
              </a:lstStyle>
              <a:p>
                <a:r>
                  <a:rPr lang="en-US" altLang="zh-CN">
                    <a:latin typeface="印品天逸黑" panose="02000500000000000000" pitchFamily="2" charset="-122"/>
                    <a:ea typeface="印品天逸黑" panose="02000500000000000000" pitchFamily="2" charset="-122"/>
                  </a:rPr>
                  <a:t>COMPANY</a:t>
                </a:r>
                <a:endParaRPr lang="en-US" altLang="zh-CN" dirty="0">
                  <a:latin typeface="印品天逸黑" panose="02000500000000000000" pitchFamily="2" charset="-122"/>
                  <a:ea typeface="印品天逸黑" panose="02000500000000000000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  <p:grpSp>
        <p:nvGrpSpPr>
          <p:cNvPr id="59" name="Group 12"/>
          <p:cNvGrpSpPr/>
          <p:nvPr/>
        </p:nvGrpSpPr>
        <p:grpSpPr>
          <a:xfrm>
            <a:off x="8953503" y="1772035"/>
            <a:ext cx="2400300" cy="3839567"/>
            <a:chOff x="8953500" y="1541477"/>
            <a:chExt cx="2400300" cy="3856950"/>
          </a:xfrm>
        </p:grpSpPr>
        <p:sp>
          <p:nvSpPr>
            <p:cNvPr id="60" name="Rounded Rectangle 6"/>
            <p:cNvSpPr/>
            <p:nvPr/>
          </p:nvSpPr>
          <p:spPr>
            <a:xfrm>
              <a:off x="8953500" y="1541477"/>
              <a:ext cx="2400300" cy="3856950"/>
            </a:xfrm>
            <a:prstGeom prst="roundRect">
              <a:avLst>
                <a:gd name="adj" fmla="val 4167"/>
              </a:avLst>
            </a:prstGeom>
            <a:solidFill>
              <a:sysClr val="window" lastClr="FFFFFF"/>
            </a:solidFill>
            <a:ln w="12700" cap="flat" cmpd="sng" algn="ctr">
              <a:solidFill>
                <a:srgbClr val="E7E6E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4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67" name="Oval 21"/>
            <p:cNvSpPr/>
            <p:nvPr/>
          </p:nvSpPr>
          <p:spPr>
            <a:xfrm>
              <a:off x="9785125" y="1853967"/>
              <a:ext cx="737050" cy="737050"/>
            </a:xfrm>
            <a:prstGeom prst="ellipse">
              <a:avLst/>
            </a:prstGeom>
            <a:solidFill>
              <a:srgbClr val="FF699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23855" tIns="61928" rIns="123855" bIns="61928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609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FZHei-B01S" panose="02010601030101010101" pitchFamily="2" charset="-122"/>
                </a:rPr>
                <a:t>04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62" name="TextBox 35"/>
            <p:cNvSpPr txBox="1"/>
            <p:nvPr/>
          </p:nvSpPr>
          <p:spPr>
            <a:xfrm>
              <a:off x="9639539" y="2638838"/>
              <a:ext cx="1028220" cy="440568"/>
            </a:xfrm>
            <a:prstGeom prst="rect">
              <a:avLst/>
            </a:prstGeom>
            <a:noFill/>
          </p:spPr>
          <p:txBody>
            <a:bodyPr wrap="none" lIns="48763" rIns="48763" rtlCol="0">
              <a:spAutoFit/>
            </a:bodyPr>
            <a:lstStyle>
              <a:defPPr>
                <a:defRPr lang="zh-CN"/>
              </a:defPPr>
              <a:lvl1pPr marR="0" lvl="0" indent="0" algn="ctr" defTabSz="609600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b="1" i="0" u="none" strike="noStrike" kern="0" cap="none" spc="0" normalizeH="0" baseline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+mn-ea"/>
                  <a:cs typeface="+mn-ea"/>
                </a:defRPr>
              </a:lvl1pPr>
            </a:lstStyle>
            <a:p>
              <a:r>
                <a:rPr lang="zh-CN" altLang="en-US" dirty="0">
                  <a:latin typeface="印品天逸黑" panose="02000500000000000000" pitchFamily="2" charset="-122"/>
                  <a:ea typeface="印品天逸黑" panose="02000500000000000000" pitchFamily="2" charset="-122"/>
                  <a:sym typeface="FZHei-B01S" panose="02010601030101010101" pitchFamily="2" charset="-122"/>
                </a:rPr>
                <a:t>输入标题</a:t>
              </a:r>
              <a:endParaRPr lang="en-US" altLang="zh-CN" dirty="0"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63" name="TextBox 36"/>
            <p:cNvSpPr txBox="1"/>
            <p:nvPr/>
          </p:nvSpPr>
          <p:spPr>
            <a:xfrm>
              <a:off x="9156697" y="3022579"/>
              <a:ext cx="1998981" cy="1380959"/>
            </a:xfrm>
            <a:prstGeom prst="rect">
              <a:avLst/>
            </a:prstGeom>
            <a:noFill/>
          </p:spPr>
          <p:txBody>
            <a:bodyPr wrap="square" lIns="48763" rIns="48763" rtlCol="0">
              <a:spAutoFit/>
            </a:bodyPr>
            <a:lstStyle>
              <a:defPPr>
                <a:defRPr lang="zh-CN"/>
              </a:defPPr>
              <a:lvl1pPr lvl="0" algn="ctr">
                <a:lnSpc>
                  <a:spcPts val="2500"/>
                </a:lnSpc>
                <a:defRPr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>
                  <a:latin typeface="印品天逸黑" panose="02000500000000000000" pitchFamily="2" charset="-122"/>
                  <a:ea typeface="印品天逸黑" panose="02000500000000000000" pitchFamily="2" charset="-122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grpSp>
          <p:nvGrpSpPr>
            <p:cNvPr id="64" name="Group 44"/>
            <p:cNvGrpSpPr/>
            <p:nvPr/>
          </p:nvGrpSpPr>
          <p:grpSpPr>
            <a:xfrm>
              <a:off x="9350676" y="4739421"/>
              <a:ext cx="1602773" cy="371004"/>
              <a:chOff x="4878401" y="5140769"/>
              <a:chExt cx="2924707" cy="531496"/>
            </a:xfrm>
          </p:grpSpPr>
          <p:sp>
            <p:nvSpPr>
              <p:cNvPr id="65" name="Rounded Rectangle 45"/>
              <p:cNvSpPr/>
              <p:nvPr/>
            </p:nvSpPr>
            <p:spPr>
              <a:xfrm>
                <a:off x="4878401" y="5160731"/>
                <a:ext cx="2924707" cy="510451"/>
              </a:xfrm>
              <a:prstGeom prst="roundRect">
                <a:avLst>
                  <a:gd name="adj" fmla="val 50000"/>
                </a:avLst>
              </a:prstGeom>
              <a:solidFill>
                <a:srgbClr val="72B4E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09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4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66" name="TextBox 39"/>
              <p:cNvSpPr txBox="1"/>
              <p:nvPr/>
            </p:nvSpPr>
            <p:spPr>
              <a:xfrm>
                <a:off x="5195491" y="5140769"/>
                <a:ext cx="2288033" cy="5314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lvl="0" algn="ctr" defTabSz="609600">
                  <a:defRPr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lvl1pPr>
              </a:lstStyle>
              <a:p>
                <a:r>
                  <a:rPr lang="en-US" altLang="zh-CN" dirty="0">
                    <a:latin typeface="印品天逸黑" panose="02000500000000000000" pitchFamily="2" charset="-122"/>
                    <a:ea typeface="印品天逸黑" panose="02000500000000000000" pitchFamily="2" charset="-122"/>
                  </a:rPr>
                  <a:t>COMPANY</a:t>
                </a:r>
                <a:endParaRPr lang="en-US" altLang="zh-CN" dirty="0">
                  <a:latin typeface="印品天逸黑" panose="02000500000000000000" pitchFamily="2" charset="-122"/>
                  <a:ea typeface="印品天逸黑" panose="02000500000000000000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09650" y="770890"/>
            <a:ext cx="2393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04.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总结展望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2210" y="203928"/>
            <a:ext cx="757239" cy="890107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908879" y="2358107"/>
            <a:ext cx="1690725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输入文本内容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92856" y="2712000"/>
            <a:ext cx="2816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745212" y="2348746"/>
            <a:ext cx="1690725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输入文本内容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029191" y="2702639"/>
            <a:ext cx="2816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52254" y="4589283"/>
            <a:ext cx="1690725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输入文本内容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36231" y="4943176"/>
            <a:ext cx="2816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788588" y="4579922"/>
            <a:ext cx="1690725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输入文本内容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072565" y="4933815"/>
            <a:ext cx="2816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046033" y="1817441"/>
            <a:ext cx="3748755" cy="47903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000"/>
                            </p:stCondLst>
                            <p:childTnLst>
                              <p:par>
                                <p:cTn id="58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10" grpId="0"/>
      <p:bldP spid="11" grpId="0"/>
      <p:bldP spid="11" grpId="1"/>
      <p:bldP spid="12" grpId="0"/>
      <p:bldP spid="13" grpId="0"/>
      <p:bldP spid="13" grpId="1"/>
      <p:bldP spid="16" grpId="0"/>
      <p:bldP spid="17" grpId="0"/>
      <p:bldP spid="17" grpId="1"/>
      <p:bldP spid="18" grpId="0"/>
      <p:bldP spid="19" grpId="0"/>
      <p:bldP spid="1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1009650" y="770890"/>
            <a:ext cx="23704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04.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总结展望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2210" y="203928"/>
            <a:ext cx="757239" cy="89010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982219" y="2234330"/>
            <a:ext cx="2078328" cy="3380737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233662" y="2374474"/>
            <a:ext cx="1793691" cy="3116880"/>
            <a:chOff x="1776241" y="4148644"/>
            <a:chExt cx="1793690" cy="2174049"/>
          </a:xfrm>
        </p:grpSpPr>
        <p:sp>
          <p:nvSpPr>
            <p:cNvPr id="11" name="矩形 10"/>
            <p:cNvSpPr/>
            <p:nvPr/>
          </p:nvSpPr>
          <p:spPr>
            <a:xfrm>
              <a:off x="1776241" y="4192908"/>
              <a:ext cx="1146467" cy="2129785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1400" dirty="0">
                  <a:latin typeface="印品天逸黑" panose="02000500000000000000" pitchFamily="2" charset="-122"/>
                  <a:ea typeface="印品天逸黑" panose="02000500000000000000" pitchFamily="2" charset="-122"/>
                </a:rPr>
                <a:t>请在此处添加具体内容，文字尽量言简意赅，简单说明即可，不必过于繁琐注意版面美观度。</a:t>
              </a:r>
              <a:endParaRPr lang="zh-CN" altLang="en-US" sz="1400" dirty="0"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868200" y="4148644"/>
              <a:ext cx="701731" cy="2032031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微软雅黑" panose="020B0503020204020204" charset="-122"/>
                </a:rPr>
                <a:t>点击添加标题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4632943" y="2399368"/>
            <a:ext cx="1146468" cy="305342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400" dirty="0">
                <a:latin typeface="印品天逸黑" panose="02000500000000000000" pitchFamily="2" charset="-122"/>
                <a:ea typeface="印品天逸黑" panose="02000500000000000000" pitchFamily="2" charset="-122"/>
              </a:rPr>
              <a:t>请在此处添加具体内容，文字尽量言简意赅，简单说明即可，不必过于繁琐注意版面美观度。</a:t>
            </a:r>
            <a:endParaRPr lang="zh-CN" altLang="en-US" sz="1400" dirty="0"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724902" y="2335908"/>
            <a:ext cx="701731" cy="291327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微软雅黑" panose="020B0503020204020204" charset="-122"/>
              </a:rPr>
              <a:t>点击添加标题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595979" y="868181"/>
            <a:ext cx="4620344" cy="545278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warp dir="in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9" grpId="0" animBg="1"/>
      <p:bldP spid="13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48907" y="-2640425"/>
            <a:ext cx="6887192" cy="1215570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1364687" y="497658"/>
            <a:ext cx="638628" cy="638628"/>
          </a:xfrm>
          <a:prstGeom prst="ellipse">
            <a:avLst/>
          </a:prstGeom>
          <a:solidFill>
            <a:srgbClr val="FDD365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009255" y="6075844"/>
            <a:ext cx="585491" cy="585490"/>
          </a:xfrm>
          <a:prstGeom prst="rect">
            <a:avLst/>
          </a:prstGeom>
          <a:solidFill>
            <a:srgbClr val="FDD365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85805" y="5872834"/>
            <a:ext cx="757239" cy="89010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94985" y="232958"/>
            <a:ext cx="857024" cy="518447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037535" y="6041654"/>
            <a:ext cx="857024" cy="518447"/>
          </a:xfrm>
          <a:prstGeom prst="rect">
            <a:avLst/>
          </a:prstGeom>
        </p:spPr>
      </p:pic>
      <p:sp>
        <p:nvSpPr>
          <p:cNvPr id="26" name="标题 1"/>
          <p:cNvSpPr>
            <a:spLocks noGrp="1"/>
          </p:cNvSpPr>
          <p:nvPr>
            <p:ph type="title"/>
          </p:nvPr>
        </p:nvSpPr>
        <p:spPr>
          <a:xfrm>
            <a:off x="2421159" y="2339299"/>
            <a:ext cx="7396845" cy="1325563"/>
          </a:xfrm>
        </p:spPr>
        <p:txBody>
          <a:bodyPr>
            <a:normAutofit/>
          </a:bodyPr>
          <a:lstStyle/>
          <a:p>
            <a:pPr algn="ctr"/>
            <a:r>
              <a:rPr lang="zh-CN" altLang="en-US" sz="7200" spc="600" dirty="0">
                <a:latin typeface="义启紫水晶体" panose="02010601030101010101" pitchFamily="2" charset="-122"/>
                <a:ea typeface="义启紫水晶体" panose="02010601030101010101" pitchFamily="2" charset="-122"/>
              </a:rPr>
              <a:t>感谢您的欣赏</a:t>
            </a:r>
            <a:endParaRPr lang="zh-CN" altLang="en-US" sz="7200" spc="600" dirty="0">
              <a:latin typeface="义启紫水晶体" panose="02010601030101010101" pitchFamily="2" charset="-122"/>
              <a:ea typeface="义启紫水晶体" panose="02010601030101010101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800000">
            <a:off x="5318031" y="1191870"/>
            <a:ext cx="1584963" cy="1103378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2605442" y="3527362"/>
            <a:ext cx="702827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altLang="zh-CN" dirty="0">
                <a:effectLst/>
                <a:latin typeface="义启紫水晶体" panose="02010601030101010101" pitchFamily="2" charset="-122"/>
                <a:ea typeface="义启紫水晶体" panose="02010601030101010101" pitchFamily="2" charset="-122"/>
              </a:rPr>
              <a:t>No matter how long the rain lasts, there will be a rainbow in the end. No matter how sad you may be, believe, that happiness is waiting.</a:t>
            </a:r>
            <a:endParaRPr lang="zh-CN" altLang="en-US" dirty="0">
              <a:latin typeface="义启紫水晶体" panose="02010601030101010101" pitchFamily="2" charset="-122"/>
              <a:ea typeface="义启紫水晶体" panose="0201060103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381500" y="4839970"/>
            <a:ext cx="3586480" cy="475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dirty="0">
                <a:latin typeface="义启紫水晶体" panose="02010601030101010101" pitchFamily="2" charset="-122"/>
                <a:ea typeface="义启紫水晶体" panose="02010601030101010101" pitchFamily="2" charset="-122"/>
              </a:rPr>
              <a:t>汇报人</a:t>
            </a:r>
            <a:r>
              <a:rPr lang="zh-CN" altLang="en-US" dirty="0" smtClean="0">
                <a:latin typeface="义启紫水晶体" panose="02010601030101010101" pitchFamily="2" charset="-122"/>
                <a:ea typeface="义启紫水晶体" panose="02010601030101010101" pitchFamily="2" charset="-122"/>
              </a:rPr>
              <a:t>：</a:t>
            </a:r>
            <a:r>
              <a:rPr lang="en-US" dirty="0" smtClean="0">
                <a:latin typeface="义启紫水晶体" panose="02010601030101010101" pitchFamily="2" charset="-122"/>
                <a:ea typeface="义启紫水晶体" panose="02010601030101010101" pitchFamily="2" charset="-122"/>
              </a:rPr>
              <a:t>XXX</a:t>
            </a:r>
            <a:r>
              <a:rPr lang="zh-CN" altLang="en-US" dirty="0" smtClean="0">
                <a:latin typeface="义启紫水晶体" panose="02010601030101010101" pitchFamily="2" charset="-122"/>
                <a:ea typeface="义启紫水晶体" panose="02010601030101010101" pitchFamily="2" charset="-122"/>
              </a:rPr>
              <a:t>  </a:t>
            </a:r>
            <a:r>
              <a:rPr lang="zh-CN" altLang="en-US" dirty="0">
                <a:latin typeface="义启紫水晶体" panose="02010601030101010101" pitchFamily="2" charset="-122"/>
                <a:ea typeface="义启紫水晶体" panose="02010601030101010101" pitchFamily="2" charset="-122"/>
              </a:rPr>
              <a:t>时间：</a:t>
            </a:r>
            <a:r>
              <a:rPr lang="en-US" altLang="zh-CN" dirty="0" smtClean="0">
                <a:latin typeface="义启紫水晶体" panose="02010601030101010101" pitchFamily="2" charset="-122"/>
                <a:ea typeface="义启紫水晶体" panose="02010601030101010101" pitchFamily="2" charset="-122"/>
              </a:rPr>
              <a:t>20XX.X</a:t>
            </a:r>
            <a:endParaRPr lang="zh-CN" altLang="en-US" dirty="0">
              <a:latin typeface="义启紫水晶体" panose="02010601030101010101" pitchFamily="2" charset="-122"/>
              <a:ea typeface="义启紫水晶体" panose="02010601030101010101" pitchFamily="2" charset="-122"/>
            </a:endParaRPr>
          </a:p>
        </p:txBody>
      </p:sp>
      <p:pic>
        <p:nvPicPr>
          <p:cNvPr id="31" name="图形 30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5400000">
            <a:off x="9790319" y="1306217"/>
            <a:ext cx="1889597" cy="911108"/>
          </a:xfrm>
          <a:prstGeom prst="rect">
            <a:avLst/>
          </a:prstGeom>
        </p:spPr>
      </p:pic>
      <p:pic>
        <p:nvPicPr>
          <p:cNvPr id="32" name="图形 31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5400000" flipH="1">
            <a:off x="1491438" y="4439452"/>
            <a:ext cx="588474" cy="14837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 animBg="1"/>
      <p:bldP spid="20" grpId="0" animBg="1"/>
      <p:bldP spid="26" grpId="0"/>
      <p:bldP spid="29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09448" y="303715"/>
            <a:ext cx="857024" cy="51844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3012740" y="2495752"/>
            <a:ext cx="27518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Source Han Sans HW SC"/>
              </a:rPr>
              <a:t>PART  01</a:t>
            </a:r>
            <a:endParaRPr lang="zh-CN" altLang="en-US" sz="48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321199" y="4218327"/>
            <a:ext cx="4389216" cy="105413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r">
              <a:lnSpc>
                <a:spcPts val="2500"/>
              </a:lnSpc>
              <a:spcBef>
                <a:spcPct val="0"/>
              </a:spcBef>
            </a:pPr>
            <a:r>
              <a:rPr lang="en-US" altLang="zh-CN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We met at the wrong time, but separated </a:t>
            </a:r>
            <a:endParaRPr lang="en-US" altLang="zh-CN" sz="14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  <a:p>
            <a:pPr algn="r">
              <a:lnSpc>
                <a:spcPts val="2500"/>
              </a:lnSpc>
              <a:spcBef>
                <a:spcPct val="0"/>
              </a:spcBef>
            </a:pPr>
            <a:r>
              <a:rPr lang="en-US" altLang="zh-CN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at the right time. The most urgent is to take the most beautiful scenery.</a:t>
            </a:r>
            <a:endParaRPr lang="en-US" altLang="zh-CN" sz="1380" b="1" spc="788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sp>
        <p:nvSpPr>
          <p:cNvPr id="25" name="TextBox 76"/>
          <p:cNvSpPr txBox="1"/>
          <p:nvPr/>
        </p:nvSpPr>
        <p:spPr>
          <a:xfrm>
            <a:off x="1866472" y="3343414"/>
            <a:ext cx="3843941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绪论</a:t>
            </a:r>
            <a:endParaRPr lang="zh-CN" alt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81589" y="562937"/>
            <a:ext cx="4272452" cy="5822314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800000">
            <a:off x="2667877" y="2051358"/>
            <a:ext cx="937497" cy="6526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25"/>
                            </p:stCondLst>
                            <p:childTnLst>
                              <p:par>
                                <p:cTn id="3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25"/>
                            </p:stCondLst>
                            <p:childTnLst>
                              <p:par>
                                <p:cTn id="3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25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09650" y="770890"/>
            <a:ext cx="16351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01.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绪论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2210" y="203928"/>
            <a:ext cx="757239" cy="890107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>
            <a:off x="1592309" y="2613575"/>
            <a:ext cx="2067729" cy="2067729"/>
          </a:xfrm>
          <a:prstGeom prst="ellipse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737638" y="1417360"/>
            <a:ext cx="2354333" cy="2354333"/>
          </a:xfrm>
          <a:prstGeom prst="ellipse">
            <a:avLst/>
          </a:prstGeom>
          <a:blipFill>
            <a:blip r:embed="rId5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273895" y="2517836"/>
            <a:ext cx="2125728" cy="2125728"/>
          </a:xfrm>
          <a:prstGeom prst="ellipse">
            <a:avLst/>
          </a:prstGeom>
          <a:blipFill>
            <a:blip r:embed="rId6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矩形 9"/>
          <p:cNvSpPr>
            <a:spLocks noChangeArrowheads="1"/>
          </p:cNvSpPr>
          <p:nvPr/>
        </p:nvSpPr>
        <p:spPr bwMode="auto">
          <a:xfrm>
            <a:off x="1464845" y="4837265"/>
            <a:ext cx="2348068" cy="964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cs typeface="+mn-ea"/>
                <a:sym typeface="+mn-lt"/>
              </a:rPr>
              <a:t>请在此处添加具体内容，简单描述即可，不必过于繁琐，言简意赅，尽量注意版面美观度。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cs typeface="+mn-ea"/>
            </a:endParaRPr>
          </a:p>
        </p:txBody>
      </p: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4792931" y="3631045"/>
            <a:ext cx="2348068" cy="964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cs typeface="+mn-ea"/>
                <a:sym typeface="+mn-lt"/>
              </a:rPr>
              <a:t>请在此处添加具体内容，简单描述即可，不必过于繁琐，言简意赅，尽量注意版面美观度。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cs typeface="+mn-ea"/>
            </a:endParaRPr>
          </a:p>
        </p:txBody>
      </p:sp>
      <p:sp>
        <p:nvSpPr>
          <p:cNvPr id="21" name="矩形 9"/>
          <p:cNvSpPr>
            <a:spLocks noChangeArrowheads="1"/>
          </p:cNvSpPr>
          <p:nvPr/>
        </p:nvSpPr>
        <p:spPr bwMode="auto">
          <a:xfrm>
            <a:off x="8179051" y="4769980"/>
            <a:ext cx="2348068" cy="964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cs typeface="+mn-ea"/>
                <a:sym typeface="+mn-lt"/>
              </a:rPr>
              <a:t>请在此处添加具体内容，简单描述即可，不必过于繁琐，言简意赅，尽量注意版面美观度。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16" grpId="0" animBg="1"/>
      <p:bldP spid="17" grpId="0" animBg="1"/>
      <p:bldP spid="18" grpId="0" animBg="1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09650" y="770890"/>
            <a:ext cx="16484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01.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绪论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2210" y="203928"/>
            <a:ext cx="757239" cy="890107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6130961" y="2127405"/>
            <a:ext cx="0" cy="3356876"/>
          </a:xfrm>
          <a:prstGeom prst="line">
            <a:avLst/>
          </a:prstGeom>
          <a:ln w="38100">
            <a:solidFill>
              <a:srgbClr val="56A3D6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: 圆角 17"/>
          <p:cNvSpPr/>
          <p:nvPr/>
        </p:nvSpPr>
        <p:spPr>
          <a:xfrm>
            <a:off x="6698677" y="2987377"/>
            <a:ext cx="1926880" cy="447089"/>
          </a:xfrm>
          <a:prstGeom prst="roundRect">
            <a:avLst/>
          </a:pr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FZHei-B01S" panose="02010601030101010101" pitchFamily="2" charset="-122"/>
            </a:endParaRPr>
          </a:p>
        </p:txBody>
      </p:sp>
      <p:sp>
        <p:nvSpPr>
          <p:cNvPr id="11" name="矩形: 圆角 19"/>
          <p:cNvSpPr/>
          <p:nvPr/>
        </p:nvSpPr>
        <p:spPr>
          <a:xfrm>
            <a:off x="6698677" y="4315434"/>
            <a:ext cx="1926880" cy="447089"/>
          </a:xfrm>
          <a:prstGeom prst="roundRect">
            <a:avLst/>
          </a:pr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FZHei-B01S" panose="02010601030101010101" pitchFamily="2" charset="-122"/>
            </a:endParaRPr>
          </a:p>
        </p:txBody>
      </p:sp>
      <p:sp>
        <p:nvSpPr>
          <p:cNvPr id="12" name="iSlíďè"/>
          <p:cNvSpPr txBox="1"/>
          <p:nvPr/>
        </p:nvSpPr>
        <p:spPr bwMode="auto">
          <a:xfrm>
            <a:off x="6774520" y="3040375"/>
            <a:ext cx="1270931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60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rPr>
              <a:t>添加标题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FZHei-B01S" panose="02010601030101010101" pitchFamily="2" charset="-122"/>
            </a:endParaRPr>
          </a:p>
        </p:txBody>
      </p:sp>
      <p:sp>
        <p:nvSpPr>
          <p:cNvPr id="13" name="iSlíďè"/>
          <p:cNvSpPr txBox="1"/>
          <p:nvPr/>
        </p:nvSpPr>
        <p:spPr bwMode="auto">
          <a:xfrm>
            <a:off x="6773116" y="4371901"/>
            <a:ext cx="1183435" cy="351196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60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FZHei-B01S" panose="02010601030101010101" pitchFamily="2" charset="-122"/>
              </a:rPr>
              <a:t>添加标题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FZHei-B01S" panose="02010601030101010101" pitchFamily="2" charset="-122"/>
            </a:endParaRPr>
          </a:p>
        </p:txBody>
      </p:sp>
      <p:sp>
        <p:nvSpPr>
          <p:cNvPr id="16" name="išľíďè"/>
          <p:cNvSpPr/>
          <p:nvPr/>
        </p:nvSpPr>
        <p:spPr bwMode="auto">
          <a:xfrm>
            <a:off x="6698679" y="3538621"/>
            <a:ext cx="4257136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+mn-ea"/>
            </a:endParaRPr>
          </a:p>
        </p:txBody>
      </p:sp>
      <p:sp>
        <p:nvSpPr>
          <p:cNvPr id="17" name="išľíďè"/>
          <p:cNvSpPr/>
          <p:nvPr/>
        </p:nvSpPr>
        <p:spPr bwMode="auto">
          <a:xfrm>
            <a:off x="6591891" y="4877105"/>
            <a:ext cx="4170396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080717" y="2338004"/>
            <a:ext cx="4605019" cy="31850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10" grpId="0" animBg="1"/>
      <p:bldP spid="11" grpId="0" animBg="1"/>
      <p:bldP spid="12" grpId="0"/>
      <p:bldP spid="13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09650" y="770890"/>
            <a:ext cx="1687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01.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绪论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2210" y="203928"/>
            <a:ext cx="757239" cy="890107"/>
          </a:xfrm>
          <a:prstGeom prst="rect">
            <a:avLst/>
          </a:prstGeom>
        </p:spPr>
      </p:pic>
      <p:cxnSp>
        <p:nvCxnSpPr>
          <p:cNvPr id="9" name="Straight Connector 4"/>
          <p:cNvCxnSpPr/>
          <p:nvPr/>
        </p:nvCxnSpPr>
        <p:spPr bwMode="auto">
          <a:xfrm>
            <a:off x="2503561" y="2929399"/>
            <a:ext cx="0" cy="2098245"/>
          </a:xfrm>
          <a:prstGeom prst="line">
            <a:avLst/>
          </a:prstGeom>
          <a:solidFill>
            <a:srgbClr val="009A62"/>
          </a:solidFill>
          <a:ln w="12700" cap="flat" cmpd="sng" algn="ctr">
            <a:solidFill>
              <a:srgbClr val="FFFFFF">
                <a:lumMod val="75000"/>
              </a:srgbClr>
            </a:solidFill>
            <a:prstDash val="dash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Straight Connector 6"/>
          <p:cNvCxnSpPr/>
          <p:nvPr/>
        </p:nvCxnSpPr>
        <p:spPr bwMode="auto">
          <a:xfrm>
            <a:off x="5209475" y="2929399"/>
            <a:ext cx="0" cy="2098245"/>
          </a:xfrm>
          <a:prstGeom prst="line">
            <a:avLst/>
          </a:prstGeom>
          <a:solidFill>
            <a:srgbClr val="009A62"/>
          </a:solidFill>
          <a:ln w="12700" cap="flat" cmpd="sng" algn="ctr">
            <a:solidFill>
              <a:srgbClr val="FFFFFF">
                <a:lumMod val="75000"/>
              </a:srgbClr>
            </a:solidFill>
            <a:prstDash val="dash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" name="Straight Connector 8"/>
          <p:cNvCxnSpPr/>
          <p:nvPr/>
        </p:nvCxnSpPr>
        <p:spPr bwMode="auto">
          <a:xfrm>
            <a:off x="7915387" y="2929399"/>
            <a:ext cx="0" cy="2098245"/>
          </a:xfrm>
          <a:prstGeom prst="line">
            <a:avLst/>
          </a:prstGeom>
          <a:solidFill>
            <a:srgbClr val="009A62"/>
          </a:solidFill>
          <a:ln w="12700" cap="flat" cmpd="sng" algn="ctr">
            <a:solidFill>
              <a:srgbClr val="FFFFFF">
                <a:lumMod val="75000"/>
              </a:srgbClr>
            </a:solidFill>
            <a:prstDash val="dash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" name="Freeform 12"/>
          <p:cNvSpPr/>
          <p:nvPr/>
        </p:nvSpPr>
        <p:spPr bwMode="auto">
          <a:xfrm>
            <a:off x="2120503" y="5110133"/>
            <a:ext cx="7950995" cy="185404"/>
          </a:xfrm>
          <a:custGeom>
            <a:avLst/>
            <a:gdLst>
              <a:gd name="connsiteX0" fmla="*/ 0 w 10742792"/>
              <a:gd name="connsiteY0" fmla="*/ 92701 h 185404"/>
              <a:gd name="connsiteX1" fmla="*/ 0 w 10742792"/>
              <a:gd name="connsiteY1" fmla="*/ 92702 h 185404"/>
              <a:gd name="connsiteX2" fmla="*/ 0 w 10742792"/>
              <a:gd name="connsiteY2" fmla="*/ 92702 h 185404"/>
              <a:gd name="connsiteX3" fmla="*/ 92702 w 10742792"/>
              <a:gd name="connsiteY3" fmla="*/ 0 h 185404"/>
              <a:gd name="connsiteX4" fmla="*/ 10650090 w 10742792"/>
              <a:gd name="connsiteY4" fmla="*/ 0 h 185404"/>
              <a:gd name="connsiteX5" fmla="*/ 10742792 w 10742792"/>
              <a:gd name="connsiteY5" fmla="*/ 92702 h 185404"/>
              <a:gd name="connsiteX6" fmla="*/ 10742791 w 10742792"/>
              <a:gd name="connsiteY6" fmla="*/ 92702 h 185404"/>
              <a:gd name="connsiteX7" fmla="*/ 10650089 w 10742792"/>
              <a:gd name="connsiteY7" fmla="*/ 185404 h 185404"/>
              <a:gd name="connsiteX8" fmla="*/ 92702 w 10742792"/>
              <a:gd name="connsiteY8" fmla="*/ 185403 h 185404"/>
              <a:gd name="connsiteX9" fmla="*/ 7285 w 10742792"/>
              <a:gd name="connsiteY9" fmla="*/ 128785 h 185404"/>
              <a:gd name="connsiteX10" fmla="*/ 0 w 10742792"/>
              <a:gd name="connsiteY10" fmla="*/ 92702 h 185404"/>
              <a:gd name="connsiteX11" fmla="*/ 7285 w 10742792"/>
              <a:gd name="connsiteY11" fmla="*/ 56618 h 185404"/>
              <a:gd name="connsiteX12" fmla="*/ 92702 w 10742792"/>
              <a:gd name="connsiteY12" fmla="*/ 0 h 185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742792" h="185404">
                <a:moveTo>
                  <a:pt x="0" y="92701"/>
                </a:moveTo>
                <a:lnTo>
                  <a:pt x="0" y="92702"/>
                </a:lnTo>
                <a:lnTo>
                  <a:pt x="0" y="92702"/>
                </a:lnTo>
                <a:close/>
                <a:moveTo>
                  <a:pt x="92702" y="0"/>
                </a:moveTo>
                <a:lnTo>
                  <a:pt x="10650090" y="0"/>
                </a:lnTo>
                <a:cubicBezTo>
                  <a:pt x="10701288" y="0"/>
                  <a:pt x="10742792" y="41504"/>
                  <a:pt x="10742792" y="92702"/>
                </a:cubicBezTo>
                <a:lnTo>
                  <a:pt x="10742791" y="92702"/>
                </a:lnTo>
                <a:cubicBezTo>
                  <a:pt x="10742791" y="143900"/>
                  <a:pt x="10701287" y="185404"/>
                  <a:pt x="10650089" y="185404"/>
                </a:cubicBezTo>
                <a:lnTo>
                  <a:pt x="92702" y="185403"/>
                </a:lnTo>
                <a:cubicBezTo>
                  <a:pt x="54304" y="185403"/>
                  <a:pt x="21358" y="162057"/>
                  <a:pt x="7285" y="128785"/>
                </a:cubicBezTo>
                <a:lnTo>
                  <a:pt x="0" y="92702"/>
                </a:lnTo>
                <a:lnTo>
                  <a:pt x="7285" y="56618"/>
                </a:lnTo>
                <a:cubicBezTo>
                  <a:pt x="21358" y="23346"/>
                  <a:pt x="54304" y="0"/>
                  <a:pt x="92702" y="0"/>
                </a:cubicBezTo>
                <a:close/>
              </a:path>
            </a:pathLst>
          </a:custGeom>
          <a:solidFill>
            <a:srgbClr val="B2CDFF"/>
          </a:solidFill>
          <a:ln w="381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6" name="Freeform 13"/>
          <p:cNvSpPr/>
          <p:nvPr/>
        </p:nvSpPr>
        <p:spPr bwMode="auto">
          <a:xfrm>
            <a:off x="2120502" y="5110133"/>
            <a:ext cx="4630191" cy="185404"/>
          </a:xfrm>
          <a:custGeom>
            <a:avLst/>
            <a:gdLst>
              <a:gd name="connsiteX0" fmla="*/ 0 w 4630190"/>
              <a:gd name="connsiteY0" fmla="*/ 92701 h 185404"/>
              <a:gd name="connsiteX1" fmla="*/ 0 w 4630190"/>
              <a:gd name="connsiteY1" fmla="*/ 92702 h 185404"/>
              <a:gd name="connsiteX2" fmla="*/ 0 w 4630190"/>
              <a:gd name="connsiteY2" fmla="*/ 92702 h 185404"/>
              <a:gd name="connsiteX3" fmla="*/ 92702 w 4630190"/>
              <a:gd name="connsiteY3" fmla="*/ 0 h 185404"/>
              <a:gd name="connsiteX4" fmla="*/ 4537488 w 4630190"/>
              <a:gd name="connsiteY4" fmla="*/ 0 h 185404"/>
              <a:gd name="connsiteX5" fmla="*/ 4630190 w 4630190"/>
              <a:gd name="connsiteY5" fmla="*/ 92702 h 185404"/>
              <a:gd name="connsiteX6" fmla="*/ 4630189 w 4630190"/>
              <a:gd name="connsiteY6" fmla="*/ 92702 h 185404"/>
              <a:gd name="connsiteX7" fmla="*/ 4537487 w 4630190"/>
              <a:gd name="connsiteY7" fmla="*/ 185404 h 185404"/>
              <a:gd name="connsiteX8" fmla="*/ 92702 w 4630190"/>
              <a:gd name="connsiteY8" fmla="*/ 185403 h 185404"/>
              <a:gd name="connsiteX9" fmla="*/ 7285 w 4630190"/>
              <a:gd name="connsiteY9" fmla="*/ 128785 h 185404"/>
              <a:gd name="connsiteX10" fmla="*/ 0 w 4630190"/>
              <a:gd name="connsiteY10" fmla="*/ 92702 h 185404"/>
              <a:gd name="connsiteX11" fmla="*/ 7285 w 4630190"/>
              <a:gd name="connsiteY11" fmla="*/ 56618 h 185404"/>
              <a:gd name="connsiteX12" fmla="*/ 92702 w 4630190"/>
              <a:gd name="connsiteY12" fmla="*/ 0 h 185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630190" h="185404">
                <a:moveTo>
                  <a:pt x="0" y="92701"/>
                </a:moveTo>
                <a:lnTo>
                  <a:pt x="0" y="92702"/>
                </a:lnTo>
                <a:lnTo>
                  <a:pt x="0" y="92702"/>
                </a:lnTo>
                <a:close/>
                <a:moveTo>
                  <a:pt x="92702" y="0"/>
                </a:moveTo>
                <a:lnTo>
                  <a:pt x="4537488" y="0"/>
                </a:lnTo>
                <a:cubicBezTo>
                  <a:pt x="4588686" y="0"/>
                  <a:pt x="4630190" y="41504"/>
                  <a:pt x="4630190" y="92702"/>
                </a:cubicBezTo>
                <a:lnTo>
                  <a:pt x="4630189" y="92702"/>
                </a:lnTo>
                <a:cubicBezTo>
                  <a:pt x="4630189" y="143900"/>
                  <a:pt x="4588685" y="185404"/>
                  <a:pt x="4537487" y="185404"/>
                </a:cubicBezTo>
                <a:lnTo>
                  <a:pt x="92702" y="185403"/>
                </a:lnTo>
                <a:cubicBezTo>
                  <a:pt x="54304" y="185403"/>
                  <a:pt x="21358" y="162057"/>
                  <a:pt x="7285" y="128785"/>
                </a:cubicBezTo>
                <a:lnTo>
                  <a:pt x="0" y="92702"/>
                </a:lnTo>
                <a:lnTo>
                  <a:pt x="7285" y="56618"/>
                </a:lnTo>
                <a:cubicBezTo>
                  <a:pt x="21358" y="23346"/>
                  <a:pt x="54304" y="0"/>
                  <a:pt x="92702" y="0"/>
                </a:cubicBezTo>
                <a:close/>
              </a:path>
            </a:pathLst>
          </a:custGeom>
          <a:solidFill>
            <a:srgbClr val="72B4E3"/>
          </a:solidFill>
          <a:ln w="381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7" name="TextBox 46"/>
          <p:cNvSpPr txBox="1">
            <a:spLocks noChangeArrowheads="1"/>
          </p:cNvSpPr>
          <p:nvPr/>
        </p:nvSpPr>
        <p:spPr bwMode="auto">
          <a:xfrm>
            <a:off x="2697511" y="2923620"/>
            <a:ext cx="8407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Impact" panose="020B0806030902050204" pitchFamily="34" charset="0"/>
              </a:rPr>
              <a:t>标题</a:t>
            </a:r>
            <a:endParaRPr lang="en-US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cs typeface="Impact" panose="020B080603090205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Freeform 16"/>
          <p:cNvSpPr>
            <a:spLocks noChangeArrowheads="1"/>
          </p:cNvSpPr>
          <p:nvPr/>
        </p:nvSpPr>
        <p:spPr bwMode="auto">
          <a:xfrm>
            <a:off x="2437602" y="5135309"/>
            <a:ext cx="132492" cy="132492"/>
          </a:xfrm>
          <a:custGeom>
            <a:avLst/>
            <a:gdLst>
              <a:gd name="connsiteX0" fmla="*/ 66246 w 132492"/>
              <a:gd name="connsiteY0" fmla="*/ 0 h 132492"/>
              <a:gd name="connsiteX1" fmla="*/ 132492 w 132492"/>
              <a:gd name="connsiteY1" fmla="*/ 66246 h 132492"/>
              <a:gd name="connsiteX2" fmla="*/ 66246 w 132492"/>
              <a:gd name="connsiteY2" fmla="*/ 132492 h 132492"/>
              <a:gd name="connsiteX3" fmla="*/ 0 w 132492"/>
              <a:gd name="connsiteY3" fmla="*/ 66246 h 132492"/>
              <a:gd name="connsiteX4" fmla="*/ 66246 w 132492"/>
              <a:gd name="connsiteY4" fmla="*/ 0 h 132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92" h="132492">
                <a:moveTo>
                  <a:pt x="66246" y="0"/>
                </a:moveTo>
                <a:cubicBezTo>
                  <a:pt x="102833" y="0"/>
                  <a:pt x="132492" y="29659"/>
                  <a:pt x="132492" y="66246"/>
                </a:cubicBezTo>
                <a:cubicBezTo>
                  <a:pt x="132492" y="102833"/>
                  <a:pt x="102833" y="132492"/>
                  <a:pt x="66246" y="132492"/>
                </a:cubicBezTo>
                <a:cubicBezTo>
                  <a:pt x="29659" y="132492"/>
                  <a:pt x="0" y="102833"/>
                  <a:pt x="0" y="66246"/>
                </a:cubicBezTo>
                <a:cubicBezTo>
                  <a:pt x="0" y="29659"/>
                  <a:pt x="29659" y="0"/>
                  <a:pt x="6624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9" name="AutoShape 35"/>
          <p:cNvSpPr/>
          <p:nvPr/>
        </p:nvSpPr>
        <p:spPr bwMode="auto">
          <a:xfrm>
            <a:off x="2106113" y="2138422"/>
            <a:ext cx="809935" cy="728878"/>
          </a:xfrm>
          <a:custGeom>
            <a:avLst/>
            <a:gdLst>
              <a:gd name="T0" fmla="*/ 2147483646 w 21593"/>
              <a:gd name="T1" fmla="*/ 2147483646 h 21584"/>
              <a:gd name="T2" fmla="*/ 2147483646 w 21593"/>
              <a:gd name="T3" fmla="*/ 2147483646 h 21584"/>
              <a:gd name="T4" fmla="*/ 2147483646 w 21593"/>
              <a:gd name="T5" fmla="*/ 2147483646 h 21584"/>
              <a:gd name="T6" fmla="*/ 2147483646 w 21593"/>
              <a:gd name="T7" fmla="*/ 2147483646 h 215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93" h="21584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rgbClr val="FF699C"/>
          </a:solidFill>
          <a:ln>
            <a:noFill/>
          </a:ln>
        </p:spPr>
        <p:txBody>
          <a:bodyPr lIns="50800" tIns="50800" rIns="50800" bIns="508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01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20" name="TextBox 46"/>
          <p:cNvSpPr txBox="1">
            <a:spLocks noChangeArrowheads="1"/>
          </p:cNvSpPr>
          <p:nvPr/>
        </p:nvSpPr>
        <p:spPr bwMode="auto">
          <a:xfrm>
            <a:off x="5327053" y="2924195"/>
            <a:ext cx="8663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Impact" panose="020B0806030902050204" pitchFamily="34" charset="0"/>
              </a:rPr>
              <a:t>标题</a:t>
            </a:r>
            <a:endParaRPr lang="en-US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cs typeface="Impact" panose="020B080603090205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Freeform 23"/>
          <p:cNvSpPr>
            <a:spLocks noChangeArrowheads="1"/>
          </p:cNvSpPr>
          <p:nvPr/>
        </p:nvSpPr>
        <p:spPr bwMode="auto">
          <a:xfrm>
            <a:off x="5143316" y="5135453"/>
            <a:ext cx="132315" cy="132314"/>
          </a:xfrm>
          <a:custGeom>
            <a:avLst/>
            <a:gdLst>
              <a:gd name="connsiteX0" fmla="*/ 66157 w 132314"/>
              <a:gd name="connsiteY0" fmla="*/ 0 h 132314"/>
              <a:gd name="connsiteX1" fmla="*/ 132314 w 132314"/>
              <a:gd name="connsiteY1" fmla="*/ 66157 h 132314"/>
              <a:gd name="connsiteX2" fmla="*/ 66157 w 132314"/>
              <a:gd name="connsiteY2" fmla="*/ 132314 h 132314"/>
              <a:gd name="connsiteX3" fmla="*/ 0 w 132314"/>
              <a:gd name="connsiteY3" fmla="*/ 66157 h 132314"/>
              <a:gd name="connsiteX4" fmla="*/ 66157 w 132314"/>
              <a:gd name="connsiteY4" fmla="*/ 0 h 132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314" h="132314">
                <a:moveTo>
                  <a:pt x="66157" y="0"/>
                </a:moveTo>
                <a:cubicBezTo>
                  <a:pt x="102695" y="0"/>
                  <a:pt x="132314" y="29619"/>
                  <a:pt x="132314" y="66157"/>
                </a:cubicBezTo>
                <a:cubicBezTo>
                  <a:pt x="132314" y="102695"/>
                  <a:pt x="102695" y="132314"/>
                  <a:pt x="66157" y="132314"/>
                </a:cubicBezTo>
                <a:cubicBezTo>
                  <a:pt x="29619" y="132314"/>
                  <a:pt x="0" y="102695"/>
                  <a:pt x="0" y="66157"/>
                </a:cubicBezTo>
                <a:cubicBezTo>
                  <a:pt x="0" y="29619"/>
                  <a:pt x="29619" y="0"/>
                  <a:pt x="6615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22" name="TextBox 46"/>
          <p:cNvSpPr txBox="1">
            <a:spLocks noChangeArrowheads="1"/>
          </p:cNvSpPr>
          <p:nvPr/>
        </p:nvSpPr>
        <p:spPr bwMode="auto">
          <a:xfrm>
            <a:off x="8032965" y="2924195"/>
            <a:ext cx="8000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Impact" panose="020B0806030902050204" pitchFamily="34" charset="0"/>
              </a:rPr>
              <a:t>标题</a:t>
            </a:r>
            <a:endParaRPr lang="en-US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cs typeface="Impact" panose="020B080603090205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Freeform 29"/>
          <p:cNvSpPr>
            <a:spLocks noChangeArrowheads="1"/>
          </p:cNvSpPr>
          <p:nvPr/>
        </p:nvSpPr>
        <p:spPr bwMode="auto">
          <a:xfrm>
            <a:off x="7849229" y="5135453"/>
            <a:ext cx="132315" cy="132314"/>
          </a:xfrm>
          <a:custGeom>
            <a:avLst/>
            <a:gdLst>
              <a:gd name="connsiteX0" fmla="*/ 66157 w 132314"/>
              <a:gd name="connsiteY0" fmla="*/ 0 h 132314"/>
              <a:gd name="connsiteX1" fmla="*/ 132314 w 132314"/>
              <a:gd name="connsiteY1" fmla="*/ 66157 h 132314"/>
              <a:gd name="connsiteX2" fmla="*/ 66157 w 132314"/>
              <a:gd name="connsiteY2" fmla="*/ 132314 h 132314"/>
              <a:gd name="connsiteX3" fmla="*/ 0 w 132314"/>
              <a:gd name="connsiteY3" fmla="*/ 66157 h 132314"/>
              <a:gd name="connsiteX4" fmla="*/ 66157 w 132314"/>
              <a:gd name="connsiteY4" fmla="*/ 0 h 132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314" h="132314">
                <a:moveTo>
                  <a:pt x="66157" y="0"/>
                </a:moveTo>
                <a:cubicBezTo>
                  <a:pt x="102695" y="0"/>
                  <a:pt x="132314" y="29619"/>
                  <a:pt x="132314" y="66157"/>
                </a:cubicBezTo>
                <a:cubicBezTo>
                  <a:pt x="132314" y="102695"/>
                  <a:pt x="102695" y="132314"/>
                  <a:pt x="66157" y="132314"/>
                </a:cubicBezTo>
                <a:cubicBezTo>
                  <a:pt x="29619" y="132314"/>
                  <a:pt x="0" y="102695"/>
                  <a:pt x="0" y="66157"/>
                </a:cubicBezTo>
                <a:cubicBezTo>
                  <a:pt x="0" y="29619"/>
                  <a:pt x="29619" y="0"/>
                  <a:pt x="6615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26" name="AutoShape 35"/>
          <p:cNvSpPr/>
          <p:nvPr/>
        </p:nvSpPr>
        <p:spPr bwMode="auto">
          <a:xfrm>
            <a:off x="4811714" y="2138732"/>
            <a:ext cx="810223" cy="728546"/>
          </a:xfrm>
          <a:custGeom>
            <a:avLst/>
            <a:gdLst>
              <a:gd name="T0" fmla="+- 0 10802 6"/>
              <a:gd name="T1" fmla="*/ T0 w 21593"/>
              <a:gd name="T2" fmla="+- 0 10804 12"/>
              <a:gd name="T3" fmla="*/ 10804 h 21584"/>
              <a:gd name="T4" fmla="+- 0 10802 6"/>
              <a:gd name="T5" fmla="*/ T4 w 21593"/>
              <a:gd name="T6" fmla="+- 0 10804 12"/>
              <a:gd name="T7" fmla="*/ 10804 h 21584"/>
              <a:gd name="T8" fmla="+- 0 10802 6"/>
              <a:gd name="T9" fmla="*/ T8 w 21593"/>
              <a:gd name="T10" fmla="+- 0 10804 12"/>
              <a:gd name="T11" fmla="*/ 10804 h 21584"/>
              <a:gd name="T12" fmla="+- 0 10802 6"/>
              <a:gd name="T13" fmla="*/ T12 w 21593"/>
              <a:gd name="T14" fmla="+- 0 10804 12"/>
              <a:gd name="T15" fmla="*/ 10804 h 21584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93" h="21584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rgbClr val="FF699C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cs typeface="Helvetica Light" charset="0"/>
                <a:sym typeface="Helvetica Light" charset="0"/>
              </a:rPr>
              <a:t>02</a:t>
            </a: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cs typeface="Helvetica Light" charset="0"/>
              <a:sym typeface="Helvetica Light" charset="0"/>
            </a:endParaRPr>
          </a:p>
        </p:txBody>
      </p:sp>
      <p:sp>
        <p:nvSpPr>
          <p:cNvPr id="27" name="AutoShape 35"/>
          <p:cNvSpPr/>
          <p:nvPr/>
        </p:nvSpPr>
        <p:spPr bwMode="auto">
          <a:xfrm>
            <a:off x="7518035" y="2137507"/>
            <a:ext cx="809405" cy="728546"/>
          </a:xfrm>
          <a:custGeom>
            <a:avLst/>
            <a:gdLst>
              <a:gd name="T0" fmla="+- 0 10802 6"/>
              <a:gd name="T1" fmla="*/ T0 w 21593"/>
              <a:gd name="T2" fmla="+- 0 10804 12"/>
              <a:gd name="T3" fmla="*/ 10804 h 21584"/>
              <a:gd name="T4" fmla="+- 0 10802 6"/>
              <a:gd name="T5" fmla="*/ T4 w 21593"/>
              <a:gd name="T6" fmla="+- 0 10804 12"/>
              <a:gd name="T7" fmla="*/ 10804 h 21584"/>
              <a:gd name="T8" fmla="+- 0 10802 6"/>
              <a:gd name="T9" fmla="*/ T8 w 21593"/>
              <a:gd name="T10" fmla="+- 0 10804 12"/>
              <a:gd name="T11" fmla="*/ 10804 h 21584"/>
              <a:gd name="T12" fmla="+- 0 10802 6"/>
              <a:gd name="T13" fmla="*/ T12 w 21593"/>
              <a:gd name="T14" fmla="+- 0 10804 12"/>
              <a:gd name="T15" fmla="*/ 10804 h 21584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93" h="21584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rgbClr val="FF699C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cs typeface="Helvetica Light" charset="0"/>
                <a:sym typeface="Helvetica Light" charset="0"/>
              </a:rPr>
              <a:t>03</a:t>
            </a: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cs typeface="Helvetica Light" charset="0"/>
              <a:sym typeface="Helvetica Light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713128" y="3241346"/>
            <a:ext cx="1728192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5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396476" y="3244251"/>
            <a:ext cx="1728192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5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102251" y="3241249"/>
            <a:ext cx="1728192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5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13" grpId="0" animBg="1"/>
      <p:bldP spid="16" grpId="0" animBg="1"/>
      <p:bldP spid="17" grpId="0"/>
      <p:bldP spid="18" grpId="0" animBg="1"/>
      <p:bldP spid="19" grpId="0" animBg="1"/>
      <p:bldP spid="20" grpId="0"/>
      <p:bldP spid="21" grpId="0" animBg="1"/>
      <p:bldP spid="22" grpId="0"/>
      <p:bldP spid="23" grpId="0" animBg="1"/>
      <p:bldP spid="26" grpId="0" animBg="1"/>
      <p:bldP spid="27" grpId="0" animBg="1"/>
      <p:bldP spid="33" grpId="0"/>
      <p:bldP spid="34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09650" y="770890"/>
            <a:ext cx="1657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01.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绪论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2210" y="203928"/>
            <a:ext cx="757239" cy="890107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557496" y="1906336"/>
            <a:ext cx="8908337" cy="3746344"/>
            <a:chOff x="1874181" y="1935802"/>
            <a:chExt cx="8908337" cy="3746344"/>
          </a:xfrm>
        </p:grpSpPr>
        <p:sp>
          <p:nvSpPr>
            <p:cNvPr id="10" name="文本框 9"/>
            <p:cNvSpPr txBox="1"/>
            <p:nvPr/>
          </p:nvSpPr>
          <p:spPr>
            <a:xfrm>
              <a:off x="6075427" y="2789671"/>
              <a:ext cx="3775393" cy="20692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3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请在此处添加具体内容，文字尽量言简意赅，简单描述即可，不必过于繁琐，注意版面的美观度。请在此处添加具体内容，文字尽量言简意赅，简单描述即可，不必过于繁琐，注意版面的美观度。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0228520" y="3094695"/>
              <a:ext cx="553998" cy="132985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输入标题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 rot="5400000">
              <a:off x="9092521" y="3766350"/>
              <a:ext cx="2045233" cy="85248"/>
              <a:chOff x="1082351" y="3163078"/>
              <a:chExt cx="2901820" cy="112488"/>
            </a:xfrm>
          </p:grpSpPr>
          <p:cxnSp>
            <p:nvCxnSpPr>
              <p:cNvPr id="18" name="直接连接符 17"/>
              <p:cNvCxnSpPr/>
              <p:nvPr/>
            </p:nvCxnSpPr>
            <p:spPr>
              <a:xfrm>
                <a:off x="1082351" y="3163078"/>
                <a:ext cx="2901820" cy="0"/>
              </a:xfrm>
              <a:prstGeom prst="line">
                <a:avLst/>
              </a:prstGeom>
              <a:ln>
                <a:solidFill>
                  <a:srgbClr val="433A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1082351" y="3275566"/>
                <a:ext cx="2901820" cy="0"/>
              </a:xfrm>
              <a:prstGeom prst="line">
                <a:avLst/>
              </a:prstGeom>
              <a:ln w="38100">
                <a:solidFill>
                  <a:srgbClr val="433A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1874181" y="1935802"/>
              <a:ext cx="3806176" cy="37463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doors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09448" y="303715"/>
            <a:ext cx="857024" cy="51844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3012740" y="2495752"/>
            <a:ext cx="27518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Source Han Sans HW SC"/>
              </a:rPr>
              <a:t>PART  02</a:t>
            </a:r>
            <a:endParaRPr lang="zh-CN" altLang="en-US" sz="4800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321199" y="4218327"/>
            <a:ext cx="4389216" cy="105413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r">
              <a:lnSpc>
                <a:spcPts val="2500"/>
              </a:lnSpc>
              <a:spcBef>
                <a:spcPct val="0"/>
              </a:spcBef>
            </a:pPr>
            <a:r>
              <a:rPr lang="en-US" altLang="zh-CN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We met at the wrong time, but separated </a:t>
            </a:r>
            <a:endParaRPr lang="en-US" altLang="zh-CN" sz="14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  <a:p>
            <a:pPr algn="r">
              <a:lnSpc>
                <a:spcPts val="2500"/>
              </a:lnSpc>
              <a:spcBef>
                <a:spcPct val="0"/>
              </a:spcBef>
            </a:pPr>
            <a:r>
              <a:rPr lang="en-US" altLang="zh-CN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at the right time. The most urgent is to take the most beautiful scenery.</a:t>
            </a:r>
            <a:endParaRPr lang="en-US" altLang="zh-CN" sz="1380" b="1" spc="788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sp>
        <p:nvSpPr>
          <p:cNvPr id="25" name="TextBox 76"/>
          <p:cNvSpPr txBox="1"/>
          <p:nvPr/>
        </p:nvSpPr>
        <p:spPr>
          <a:xfrm>
            <a:off x="1866473" y="3343414"/>
            <a:ext cx="3898160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现状分析</a:t>
            </a:r>
            <a:endParaRPr lang="zh-CN" alt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81589" y="562937"/>
            <a:ext cx="4272452" cy="5822314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800000">
            <a:off x="2667877" y="2051358"/>
            <a:ext cx="937497" cy="6526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25"/>
                            </p:stCondLst>
                            <p:childTnLst>
                              <p:par>
                                <p:cTn id="3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25"/>
                            </p:stCondLst>
                            <p:childTnLst>
                              <p:par>
                                <p:cTn id="3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25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8346" y="-6169"/>
            <a:ext cx="12206515" cy="6864532"/>
          </a:xfrm>
          <a:custGeom>
            <a:avLst/>
            <a:gdLst>
              <a:gd name="connsiteX0" fmla="*/ 0 w 12177486"/>
              <a:gd name="connsiteY0" fmla="*/ 6879772 h 6908800"/>
              <a:gd name="connsiteX1" fmla="*/ 12162972 w 12177486"/>
              <a:gd name="connsiteY1" fmla="*/ 0 h 6908800"/>
              <a:gd name="connsiteX2" fmla="*/ 12177486 w 12177486"/>
              <a:gd name="connsiteY2" fmla="*/ 6908800 h 6908800"/>
              <a:gd name="connsiteX3" fmla="*/ 0 w 12177486"/>
              <a:gd name="connsiteY3" fmla="*/ 6879772 h 6908800"/>
              <a:gd name="connsiteX0-1" fmla="*/ 0 w 12162972"/>
              <a:gd name="connsiteY0-2" fmla="*/ 6879772 h 6879772"/>
              <a:gd name="connsiteX1-3" fmla="*/ 12162972 w 12162972"/>
              <a:gd name="connsiteY1-4" fmla="*/ 0 h 6879772"/>
              <a:gd name="connsiteX2-5" fmla="*/ 11901715 w 12162972"/>
              <a:gd name="connsiteY2-6" fmla="*/ 6807200 h 6879772"/>
              <a:gd name="connsiteX3-7" fmla="*/ 0 w 12162972"/>
              <a:gd name="connsiteY3-8" fmla="*/ 6879772 h 6879772"/>
              <a:gd name="connsiteX0-9" fmla="*/ 0 w 12183655"/>
              <a:gd name="connsiteY0-10" fmla="*/ 6879772 h 6883400"/>
              <a:gd name="connsiteX1-11" fmla="*/ 12162972 w 12183655"/>
              <a:gd name="connsiteY1-12" fmla="*/ 0 h 6883400"/>
              <a:gd name="connsiteX2-13" fmla="*/ 12183655 w 12183655"/>
              <a:gd name="connsiteY2-14" fmla="*/ 6883400 h 6883400"/>
              <a:gd name="connsiteX3-15" fmla="*/ 0 w 12183655"/>
              <a:gd name="connsiteY3-16" fmla="*/ 6879772 h 6883400"/>
              <a:gd name="connsiteX0-17" fmla="*/ 0 w 12183655"/>
              <a:gd name="connsiteY0-18" fmla="*/ 6552112 h 6555740"/>
              <a:gd name="connsiteX1-19" fmla="*/ 12147732 w 12183655"/>
              <a:gd name="connsiteY1-20" fmla="*/ 0 h 6555740"/>
              <a:gd name="connsiteX2-21" fmla="*/ 12183655 w 12183655"/>
              <a:gd name="connsiteY2-22" fmla="*/ 6555740 h 6555740"/>
              <a:gd name="connsiteX3-23" fmla="*/ 0 w 12183655"/>
              <a:gd name="connsiteY3-24" fmla="*/ 6552112 h 6555740"/>
              <a:gd name="connsiteX0-25" fmla="*/ 0 w 12183655"/>
              <a:gd name="connsiteY0-26" fmla="*/ 6856912 h 6860540"/>
              <a:gd name="connsiteX1-27" fmla="*/ 12178212 w 12183655"/>
              <a:gd name="connsiteY1-28" fmla="*/ 0 h 6860540"/>
              <a:gd name="connsiteX2-29" fmla="*/ 12183655 w 12183655"/>
              <a:gd name="connsiteY2-30" fmla="*/ 6860540 h 6860540"/>
              <a:gd name="connsiteX3-31" fmla="*/ 0 w 12183655"/>
              <a:gd name="connsiteY3-32" fmla="*/ 6856912 h 6860540"/>
              <a:gd name="connsiteX0-33" fmla="*/ 0 w 12229375"/>
              <a:gd name="connsiteY0-34" fmla="*/ 6872152 h 6872152"/>
              <a:gd name="connsiteX1-35" fmla="*/ 12223932 w 12229375"/>
              <a:gd name="connsiteY1-36" fmla="*/ 0 h 6872152"/>
              <a:gd name="connsiteX2-37" fmla="*/ 12229375 w 12229375"/>
              <a:gd name="connsiteY2-38" fmla="*/ 6860540 h 6872152"/>
              <a:gd name="connsiteX3-39" fmla="*/ 0 w 12229375"/>
              <a:gd name="connsiteY3-40" fmla="*/ 6872152 h 6872152"/>
              <a:gd name="connsiteX0-41" fmla="*/ 0 w 12206515"/>
              <a:gd name="connsiteY0-42" fmla="*/ 6864532 h 6864532"/>
              <a:gd name="connsiteX1-43" fmla="*/ 12201072 w 12206515"/>
              <a:gd name="connsiteY1-44" fmla="*/ 0 h 6864532"/>
              <a:gd name="connsiteX2-45" fmla="*/ 12206515 w 12206515"/>
              <a:gd name="connsiteY2-46" fmla="*/ 6860540 h 6864532"/>
              <a:gd name="connsiteX3-47" fmla="*/ 0 w 12206515"/>
              <a:gd name="connsiteY3-48" fmla="*/ 6864532 h 68645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06515" h="6864532">
                <a:moveTo>
                  <a:pt x="0" y="6864532"/>
                </a:moveTo>
                <a:lnTo>
                  <a:pt x="12201072" y="0"/>
                </a:lnTo>
                <a:cubicBezTo>
                  <a:pt x="12207966" y="2294467"/>
                  <a:pt x="12199621" y="4566073"/>
                  <a:pt x="12206515" y="6860540"/>
                </a:cubicBezTo>
                <a:lnTo>
                  <a:pt x="0" y="6864532"/>
                </a:lnTo>
                <a:close/>
              </a:path>
            </a:pathLst>
          </a:custGeom>
          <a:solidFill>
            <a:srgbClr val="72B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2636801" y="-2630709"/>
            <a:ext cx="6887192" cy="1215570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08000" y="537031"/>
            <a:ext cx="11205027" cy="5820228"/>
          </a:xfrm>
          <a:prstGeom prst="rect">
            <a:avLst/>
          </a:prstGeom>
          <a:solidFill>
            <a:schemeClr val="bg1"/>
          </a:solidFill>
          <a:ln w="889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45487" y="6072132"/>
            <a:ext cx="857024" cy="51844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09650" y="770890"/>
            <a:ext cx="25711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02.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现状分析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Source Han Sans HW SC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2210" y="203928"/>
            <a:ext cx="757239" cy="890107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4424035" y="2708081"/>
            <a:ext cx="717876" cy="31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1700"/>
              </a:lnSpc>
              <a:buClr>
                <a:srgbClr val="00B050"/>
              </a:buCl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方正隶书简体" panose="02010601030101010101" pitchFamily="2" charset="-122"/>
                <a:ea typeface="方正隶书简体" panose="02010601030101010101" pitchFamily="2" charset="-122"/>
                <a:cs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lt"/>
              </a:rPr>
              <a:t>01</a:t>
            </a:r>
            <a:endParaRPr kumimoji="0" lang="zh-CN" altLang="en-US" sz="2800" b="1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424035" y="4302298"/>
            <a:ext cx="717876" cy="31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1700"/>
              </a:lnSpc>
              <a:buClr>
                <a:srgbClr val="00B050"/>
              </a:buCl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方正隶书简体" panose="02010601030101010101" pitchFamily="2" charset="-122"/>
                <a:ea typeface="方正隶书简体" panose="02010601030101010101" pitchFamily="2" charset="-122"/>
                <a:cs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lt"/>
              </a:rPr>
              <a:t>02</a:t>
            </a:r>
            <a:endParaRPr kumimoji="0" lang="zh-CN" altLang="en-US" sz="2800" b="1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953258" y="2703883"/>
            <a:ext cx="5927171" cy="1340841"/>
            <a:chOff x="262382" y="1727052"/>
            <a:chExt cx="5297133" cy="1340841"/>
          </a:xfrm>
        </p:grpSpPr>
        <p:sp>
          <p:nvSpPr>
            <p:cNvPr id="23" name="文本框 22"/>
            <p:cNvSpPr txBox="1"/>
            <p:nvPr/>
          </p:nvSpPr>
          <p:spPr>
            <a:xfrm>
              <a:off x="262382" y="1727052"/>
              <a:ext cx="1971179" cy="310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ts val="1700"/>
                </a:lnSpc>
                <a:buClr>
                  <a:srgbClr val="00B050"/>
                </a:buCl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隶书简体" panose="02010601030101010101" pitchFamily="2" charset="-122"/>
                  <a:ea typeface="方正隶书简体" panose="02010601030101010101" pitchFamily="2" charset="-122"/>
                  <a:cs typeface="+mn-ea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B050"/>
                </a:buClr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lt"/>
                </a:rPr>
                <a:t>输入标题</a:t>
              </a:r>
              <a:endParaRPr kumimoji="0" lang="zh-CN" altLang="en-US" sz="2800" b="1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72869" y="2103526"/>
              <a:ext cx="5086646" cy="964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700"/>
                </a:lnSpc>
                <a:buClr>
                  <a:srgbClr val="00B050"/>
                </a:buClr>
                <a:defRPr sz="1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隶书简体" panose="02010601030101010101" pitchFamily="2" charset="-122"/>
                  <a:ea typeface="方正隶书简体" panose="02010601030101010101" pitchFamily="2" charset="-122"/>
                  <a:cs typeface="+mn-ea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B050"/>
                </a:buClr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lt"/>
                </a:rPr>
                <a:t>请在此处添加具体内容，简单描述即可，不必过于繁琐，言简意赅，尽量注意版面美观度。请在此处添加具体内容，简单描述即可，不必过于繁琐，言简意赅，尽量注意版面美观度。</a:t>
              </a:r>
              <a:endParaRPr kumimoji="0" lang="zh-CN" altLang="en-US" sz="12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  <a:p>
              <a:pPr marL="0" marR="0" lvl="0" indent="0" algn="l" defTabSz="914400" rtl="0" eaLnBrk="1" fontAlgn="auto" latinLnBrk="0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B050"/>
                </a:buClr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903340" y="4327698"/>
            <a:ext cx="5971733" cy="1061576"/>
            <a:chOff x="259658" y="1655051"/>
            <a:chExt cx="5336957" cy="1061576"/>
          </a:xfrm>
        </p:grpSpPr>
        <p:sp>
          <p:nvSpPr>
            <p:cNvPr id="26" name="文本框 25"/>
            <p:cNvSpPr txBox="1"/>
            <p:nvPr/>
          </p:nvSpPr>
          <p:spPr>
            <a:xfrm>
              <a:off x="259658" y="1655051"/>
              <a:ext cx="1971178" cy="310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ts val="1700"/>
                </a:lnSpc>
                <a:buClr>
                  <a:srgbClr val="00B050"/>
                </a:buCl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隶书简体" panose="02010601030101010101" pitchFamily="2" charset="-122"/>
                  <a:ea typeface="方正隶书简体" panose="02010601030101010101" pitchFamily="2" charset="-122"/>
                  <a:cs typeface="+mn-ea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B050"/>
                </a:buClr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lt"/>
                </a:rPr>
                <a:t>输入标题</a:t>
              </a:r>
              <a:endParaRPr kumimoji="0" lang="zh-CN" altLang="en-US" sz="2800" b="1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09970" y="1970269"/>
              <a:ext cx="5086645" cy="746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700"/>
                </a:lnSpc>
                <a:buClr>
                  <a:srgbClr val="00B050"/>
                </a:buClr>
                <a:defRPr sz="1200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隶书简体" panose="02010601030101010101" pitchFamily="2" charset="-122"/>
                  <a:ea typeface="方正隶书简体" panose="02010601030101010101" pitchFamily="2" charset="-122"/>
                  <a:cs typeface="+mn-ea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B050"/>
                </a:buClr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sym typeface="+mn-lt"/>
                </a:rPr>
                <a:t>请在此处添加具体内容，简单描述即可，不必过于繁琐，言简意赅，尽量注意版面美观度。请在此处添加具体内容，简单描述即可，不必过于繁琐，言简意赅，尽量注意版面美观度。</a:t>
              </a:r>
              <a:endParaRPr kumimoji="0" lang="zh-CN" altLang="en-US" sz="12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7180" y="1827894"/>
            <a:ext cx="3626381" cy="40850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:comb/>
      </p:transition>
    </mc:Choice>
    <mc:Fallback>
      <p:transition spd="slow" advClick="0" advTm="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20" grpId="0"/>
      <p:bldP spid="21" grpId="0"/>
    </p:bldLst>
  </p:timing>
</p:sld>
</file>

<file path=ppt/tags/tag1.xml><?xml version="1.0" encoding="utf-8"?>
<p:tagLst xmlns:p="http://schemas.openxmlformats.org/presentationml/2006/main">
  <p:tag name="MH" val="20170706155427"/>
  <p:tag name="MH_LIBRARY" val="GRAPHIC"/>
  <p:tag name="MH_TYPE" val="Other"/>
  <p:tag name="MH_ORDER" val="9"/>
</p:tagLst>
</file>

<file path=ppt/tags/tag10.xml><?xml version="1.0" encoding="utf-8"?>
<p:tagLst xmlns:p="http://schemas.openxmlformats.org/presentationml/2006/main">
  <p:tag name="PA" val="v3.0.1"/>
</p:tagLst>
</file>

<file path=ppt/tags/tag11.xml><?xml version="1.0" encoding="utf-8"?>
<p:tagLst xmlns:p="http://schemas.openxmlformats.org/presentationml/2006/main">
  <p:tag name="PA" val="v3.0.1"/>
</p:tagLst>
</file>

<file path=ppt/tags/tag12.xml><?xml version="1.0" encoding="utf-8"?>
<p:tagLst xmlns:p="http://schemas.openxmlformats.org/presentationml/2006/main">
  <p:tag name="PA" val="v4.0.0"/>
</p:tagLst>
</file>

<file path=ppt/tags/tag13.xml><?xml version="1.0" encoding="utf-8"?>
<p:tagLst xmlns:p="http://schemas.openxmlformats.org/presentationml/2006/main">
  <p:tag name="PA" val="v4.0.0"/>
</p:tagLst>
</file>

<file path=ppt/tags/tag14.xml><?xml version="1.0" encoding="utf-8"?>
<p:tagLst xmlns:p="http://schemas.openxmlformats.org/presentationml/2006/main">
  <p:tag name="ISPRING_PRESENTATION_TITLE" val="11111111"/>
</p:tagLst>
</file>

<file path=ppt/tags/tag2.xml><?xml version="1.0" encoding="utf-8"?>
<p:tagLst xmlns:p="http://schemas.openxmlformats.org/presentationml/2006/main">
  <p:tag name="MH" val="20170706155427"/>
  <p:tag name="MH_LIBRARY" val="GRAPHIC"/>
  <p:tag name="MH_TYPE" val="Other"/>
  <p:tag name="MH_ORDER" val="10"/>
</p:tagLst>
</file>

<file path=ppt/tags/tag3.xml><?xml version="1.0" encoding="utf-8"?>
<p:tagLst xmlns:p="http://schemas.openxmlformats.org/presentationml/2006/main">
  <p:tag name="MH" val="20170706155427"/>
  <p:tag name="MH_LIBRARY" val="GRAPHIC"/>
  <p:tag name="MH_TYPE" val="Other"/>
  <p:tag name="MH_ORDER" val="11"/>
</p:tagLst>
</file>

<file path=ppt/tags/tag4.xml><?xml version="1.0" encoding="utf-8"?>
<p:tagLst xmlns:p="http://schemas.openxmlformats.org/presentationml/2006/main">
  <p:tag name="MH" val="20170706155427"/>
  <p:tag name="MH_LIBRARY" val="GRAPHIC"/>
  <p:tag name="MH_TYPE" val="Other"/>
  <p:tag name="MH_ORDER" val="5"/>
</p:tagLst>
</file>

<file path=ppt/tags/tag5.xml><?xml version="1.0" encoding="utf-8"?>
<p:tagLst xmlns:p="http://schemas.openxmlformats.org/presentationml/2006/main">
  <p:tag name="MH" val="20170706155427"/>
  <p:tag name="MH_LIBRARY" val="GRAPHIC"/>
  <p:tag name="MH_TYPE" val="Other"/>
  <p:tag name="MH_ORDER" val="6"/>
</p:tagLst>
</file>

<file path=ppt/tags/tag6.xml><?xml version="1.0" encoding="utf-8"?>
<p:tagLst xmlns:p="http://schemas.openxmlformats.org/presentationml/2006/main">
  <p:tag name="MH" val="20170706155427"/>
  <p:tag name="MH_LIBRARY" val="GRAPHIC"/>
  <p:tag name="MH_TYPE" val="Other"/>
  <p:tag name="MH_ORDER" val="7"/>
</p:tagLst>
</file>

<file path=ppt/tags/tag7.xml><?xml version="1.0" encoding="utf-8"?>
<p:tagLst xmlns:p="http://schemas.openxmlformats.org/presentationml/2006/main">
  <p:tag name="MH" val="20170706155427"/>
  <p:tag name="MH_LIBRARY" val="GRAPHIC"/>
  <p:tag name="MH_TYPE" val="Other"/>
  <p:tag name="MH_ORDER" val="8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4111</Words>
  <Application>WPS 演示</Application>
  <PresentationFormat>自定义</PresentationFormat>
  <Paragraphs>351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9" baseType="lpstr">
      <vt:lpstr>Arial</vt:lpstr>
      <vt:lpstr>宋体</vt:lpstr>
      <vt:lpstr>Wingdings</vt:lpstr>
      <vt:lpstr>Calibri</vt:lpstr>
      <vt:lpstr>义启紫水晶体</vt:lpstr>
      <vt:lpstr>印品天逸黑</vt:lpstr>
      <vt:lpstr>黑体</vt:lpstr>
      <vt:lpstr>Source Han Sans HW SC</vt:lpstr>
      <vt:lpstr>Calibri</vt:lpstr>
      <vt:lpstr>FZHei-B01S</vt:lpstr>
      <vt:lpstr>Helvetica Neue</vt:lpstr>
      <vt:lpstr>Impact</vt:lpstr>
      <vt:lpstr>Helvetica Light</vt:lpstr>
      <vt:lpstr>方正隶书简体</vt:lpstr>
      <vt:lpstr>等线</vt:lpstr>
      <vt:lpstr>微软雅黑</vt:lpstr>
      <vt:lpstr>Arial Unicode MS</vt:lpstr>
      <vt:lpstr>等线 Light</vt:lpstr>
      <vt:lpstr>Open Sans Extrabold</vt:lpstr>
      <vt:lpstr>方正仿宋简体</vt:lpstr>
      <vt:lpstr>汉仪中圆简</vt:lpstr>
      <vt:lpstr>Arial</vt:lpstr>
      <vt:lpstr>Menk Amglang Tig</vt:lpstr>
      <vt:lpstr>Bebas Neue</vt:lpstr>
      <vt:lpstr>第一PPT，www.1ppt.com</vt:lpstr>
      <vt:lpstr>几何毕业答辩模板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感谢您的欣赏</vt:lpstr>
    </vt:vector>
  </TitlesOfParts>
  <Company>第一PPT，www.1ppt.com</Company>
  <LinksUpToDate>false</LinksUpToDate>
  <SharedDoc>false</SharedDoc>
  <HyperlinksChanged>false</HyperlinksChanged>
  <AppVersion>14.0000</AppVersion>
  <Manager>第一PPT，www.1ppt.com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dc:description>www.1ppt.com</dc:description>
  <cp:lastModifiedBy>铭</cp:lastModifiedBy>
  <cp:revision>31</cp:revision>
  <dcterms:created xsi:type="dcterms:W3CDTF">2019-05-09T03:14:00Z</dcterms:created>
  <dcterms:modified xsi:type="dcterms:W3CDTF">2022-01-12T02:07:43Z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C4DCFBFC822D44928D0AC970418168A1</vt:lpwstr>
  </property>
  <property fmtid="{D5CDD505-2E9C-101B-9397-08002B2CF9AE}" pid="3" name="KSOProductBuildVer">
    <vt:lpwstr>2052-11.1.0.11194</vt:lpwstr>
  </property>
</Properties>
</file>