
<file path=[Content_Types].xml><?xml version="1.0" encoding="utf-8"?>
<Types xmlns="http://schemas.openxmlformats.org/package/2006/content-types">
  <Default Extension="jpeg" ContentType="image/jpeg"/>
  <Default Extension="JPG" ContentType="image/.jpg"/>
  <Default Extension="xlsx" ContentType="application/vnd.openxmlformats-officedocument.spreadsheetml.sheet"/>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84" r:id="rId3"/>
    <p:sldId id="286" r:id="rId5"/>
    <p:sldId id="283" r:id="rId6"/>
    <p:sldId id="267" r:id="rId7"/>
    <p:sldId id="269" r:id="rId8"/>
    <p:sldId id="263" r:id="rId9"/>
    <p:sldId id="261" r:id="rId10"/>
    <p:sldId id="288" r:id="rId11"/>
    <p:sldId id="270" r:id="rId12"/>
    <p:sldId id="259" r:id="rId13"/>
    <p:sldId id="260" r:id="rId14"/>
    <p:sldId id="264" r:id="rId15"/>
    <p:sldId id="289" r:id="rId16"/>
    <p:sldId id="271" r:id="rId17"/>
    <p:sldId id="266" r:id="rId18"/>
    <p:sldId id="257" r:id="rId19"/>
    <p:sldId id="256" r:id="rId20"/>
    <p:sldId id="290" r:id="rId21"/>
    <p:sldId id="265" r:id="rId22"/>
    <p:sldId id="272" r:id="rId23"/>
    <p:sldId id="273" r:id="rId24"/>
    <p:sldId id="275" r:id="rId25"/>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B681"/>
    <a:srgbClr val="F3F3F3"/>
    <a:srgbClr val="FAFCFB"/>
    <a:srgbClr val="3B2519"/>
    <a:srgbClr val="255E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56" autoAdjust="0"/>
    <p:restoredTop sz="94660"/>
  </p:normalViewPr>
  <p:slideViewPr>
    <p:cSldViewPr snapToGrid="0">
      <p:cViewPr varScale="1">
        <p:scale>
          <a:sx n="112" d="100"/>
          <a:sy n="112" d="100"/>
        </p:scale>
        <p:origin x="-498" y="-8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tags" Target="tags/tag4.xml"/><Relationship Id="rId28" Type="http://schemas.openxmlformats.org/officeDocument/2006/relationships/tableStyles" Target="tableStyles.xml"/><Relationship Id="rId27" Type="http://schemas.openxmlformats.org/officeDocument/2006/relationships/viewProps" Target="viewProps.xml"/><Relationship Id="rId26" Type="http://schemas.openxmlformats.org/officeDocument/2006/relationships/presProps" Target="presProps.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solidFill>
              <a:schemeClr val="bg2">
                <a:lumMod val="50000"/>
              </a:schemeClr>
            </a:solidFill>
          </c:spPr>
          <c:explosion val="0"/>
          <c:dPt>
            <c:idx val="0"/>
            <c:bubble3D val="0"/>
            <c:spPr>
              <a:solidFill>
                <a:schemeClr val="bg1"/>
              </a:solidFill>
              <a:ln>
                <a:noFill/>
              </a:ln>
              <a:effectLst/>
            </c:spPr>
          </c:dPt>
          <c:dPt>
            <c:idx val="1"/>
            <c:bubble3D val="0"/>
            <c:spPr>
              <a:solidFill>
                <a:schemeClr val="tx1"/>
              </a:solidFill>
              <a:ln>
                <a:noFill/>
              </a:ln>
              <a:effectLst/>
            </c:spPr>
          </c:dPt>
          <c:dLbls>
            <c:delete val="1"/>
          </c:dLbls>
          <c:cat>
            <c:strRef>
              <c:f>Sheet1!$A$2:$A$3</c:f>
              <c:strCache>
                <c:ptCount val="2"/>
                <c:pt idx="0">
                  <c:v>标题 1</c:v>
                </c:pt>
                <c:pt idx="1">
                  <c:v>标题 2</c:v>
                </c:pt>
              </c:strCache>
            </c:strRef>
          </c:cat>
          <c:val>
            <c:numRef>
              <c:f>Sheet1!$B$2:$B$3</c:f>
              <c:numCache>
                <c:formatCode>General</c:formatCode>
                <c:ptCount val="2"/>
                <c:pt idx="0">
                  <c:v>40</c:v>
                </c:pt>
                <c:pt idx="1">
                  <c:v>60</c:v>
                </c:pt>
              </c:numCache>
            </c:numRef>
          </c:val>
        </c:ser>
        <c:dLbls>
          <c:showLegendKey val="0"/>
          <c:showVal val="0"/>
          <c:showCatName val="0"/>
          <c:showSerName val="0"/>
          <c:showPercent val="0"/>
          <c:showBubbleSize val="0"/>
          <c:showLeaderLines val="1"/>
        </c:dLbls>
        <c:firstSliceAng val="0"/>
        <c:holeSize val="86"/>
      </c:doughnutChart>
      <c:spPr>
        <a:noFill/>
        <a:ln>
          <a:noFill/>
        </a:ln>
        <a:effectLst/>
      </c:spPr>
    </c:plotArea>
    <c:legend>
      <c:legendPos val="b"/>
      <c:layout/>
      <c:overlay val="0"/>
      <c:spPr>
        <a:solidFill>
          <a:srgbClr val="44546A"/>
        </a:solidFill>
        <a:ln>
          <a:noFill/>
        </a:ln>
        <a:effectLst/>
      </c:spPr>
      <c:txPr>
        <a:bodyPr rot="0" spcFirstLastPara="0" vertOverflow="ellipsis" vert="horz" wrap="square" anchor="ctr" anchorCtr="1"/>
        <a:lstStyle/>
        <a:p>
          <a:pPr>
            <a:defRPr lang="zh-CN" sz="1000" b="0" i="0" u="none" strike="noStrike" kern="1200" baseline="0">
              <a:solidFill>
                <a:schemeClr val="tx1"/>
              </a:solidFill>
              <a:latin typeface="+mn-lt"/>
              <a:ea typeface="+mn-ea"/>
              <a:cs typeface="+mn-cs"/>
              <a:sym typeface="+mn-lt"/>
            </a:defRPr>
          </a:pPr>
        </a:p>
      </c:txPr>
    </c:legend>
    <c:plotVisOnly val="1"/>
    <c:dispBlanksAs val="gap"/>
    <c:showDLblsOverMax val="0"/>
  </c:chart>
  <c:spPr>
    <a:noFill/>
    <a:ln w="9525" cap="flat" cmpd="sng" algn="ctr">
      <a:noFill/>
      <a:round/>
    </a:ln>
    <a:effectLst/>
  </c:spPr>
  <c:txPr>
    <a:bodyPr/>
    <a:lstStyle/>
    <a:p>
      <a:pPr>
        <a:defRPr lang="zh-CN">
          <a:latin typeface="+mn-lt"/>
          <a:sym typeface="+mn-lt"/>
        </a:defRPr>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solidFill>
              <a:srgbClr val="EEB681"/>
            </a:solidFill>
            <a:ln>
              <a:noFill/>
            </a:ln>
            <a:effectLst/>
          </c:spPr>
          <c:invertIfNegative val="0"/>
          <c:dLbls>
            <c:delete val="1"/>
          </c:dLbls>
          <c:cat>
            <c:numRef>
              <c:f>Sheet1!$A$2:$A$9</c:f>
              <c:numCache>
                <c:formatCode>General</c:formatCode>
                <c:ptCount val="8"/>
                <c:pt idx="0">
                  <c:v>1</c:v>
                </c:pt>
                <c:pt idx="1">
                  <c:v>2</c:v>
                </c:pt>
                <c:pt idx="2">
                  <c:v>3</c:v>
                </c:pt>
                <c:pt idx="3">
                  <c:v>4</c:v>
                </c:pt>
                <c:pt idx="4">
                  <c:v>5</c:v>
                </c:pt>
                <c:pt idx="5">
                  <c:v>6</c:v>
                </c:pt>
                <c:pt idx="6">
                  <c:v>7</c:v>
                </c:pt>
                <c:pt idx="7">
                  <c:v>8</c:v>
                </c:pt>
              </c:numCache>
            </c:numRef>
          </c:cat>
          <c:val>
            <c:numRef>
              <c:f>Sheet1!$B$2:$B$9</c:f>
              <c:numCache>
                <c:formatCode>General</c:formatCode>
                <c:ptCount val="8"/>
                <c:pt idx="0">
                  <c:v>4.3</c:v>
                </c:pt>
                <c:pt idx="1">
                  <c:v>2.5</c:v>
                </c:pt>
                <c:pt idx="2">
                  <c:v>3.5</c:v>
                </c:pt>
                <c:pt idx="3">
                  <c:v>4.5</c:v>
                </c:pt>
                <c:pt idx="4">
                  <c:v>4.3</c:v>
                </c:pt>
                <c:pt idx="5">
                  <c:v>2.5</c:v>
                </c:pt>
                <c:pt idx="6">
                  <c:v>3.5</c:v>
                </c:pt>
                <c:pt idx="7">
                  <c:v>4.5</c:v>
                </c:pt>
              </c:numCache>
            </c:numRef>
          </c:val>
        </c:ser>
        <c:ser>
          <c:idx val="1"/>
          <c:order val="1"/>
          <c:tx>
            <c:strRef>
              <c:f>Sheet1!$C$1</c:f>
              <c:strCache>
                <c:ptCount val="1"/>
                <c:pt idx="0">
                  <c:v>系列 2</c:v>
                </c:pt>
              </c:strCache>
            </c:strRef>
          </c:tx>
          <c:spPr>
            <a:solidFill>
              <a:srgbClr val="F3F3F3"/>
            </a:solidFill>
            <a:ln>
              <a:noFill/>
            </a:ln>
            <a:effectLst/>
          </c:spPr>
          <c:invertIfNegative val="0"/>
          <c:dLbls>
            <c:delete val="1"/>
          </c:dLbls>
          <c:cat>
            <c:numRef>
              <c:f>Sheet1!$A$2:$A$9</c:f>
              <c:numCache>
                <c:formatCode>General</c:formatCode>
                <c:ptCount val="8"/>
                <c:pt idx="0">
                  <c:v>1</c:v>
                </c:pt>
                <c:pt idx="1">
                  <c:v>2</c:v>
                </c:pt>
                <c:pt idx="2">
                  <c:v>3</c:v>
                </c:pt>
                <c:pt idx="3">
                  <c:v>4</c:v>
                </c:pt>
                <c:pt idx="4">
                  <c:v>5</c:v>
                </c:pt>
                <c:pt idx="5">
                  <c:v>6</c:v>
                </c:pt>
                <c:pt idx="6">
                  <c:v>7</c:v>
                </c:pt>
                <c:pt idx="7">
                  <c:v>8</c:v>
                </c:pt>
              </c:numCache>
            </c:numRef>
          </c:cat>
          <c:val>
            <c:numRef>
              <c:f>Sheet1!$C$2:$C$9</c:f>
              <c:numCache>
                <c:formatCode>General</c:formatCode>
                <c:ptCount val="8"/>
                <c:pt idx="0">
                  <c:v>2.4</c:v>
                </c:pt>
                <c:pt idx="1">
                  <c:v>4.4</c:v>
                </c:pt>
                <c:pt idx="2">
                  <c:v>1.8</c:v>
                </c:pt>
                <c:pt idx="3">
                  <c:v>2.8</c:v>
                </c:pt>
                <c:pt idx="4">
                  <c:v>2.4</c:v>
                </c:pt>
                <c:pt idx="5">
                  <c:v>4.4</c:v>
                </c:pt>
                <c:pt idx="6">
                  <c:v>1.8</c:v>
                </c:pt>
                <c:pt idx="7">
                  <c:v>2.8</c:v>
                </c:pt>
              </c:numCache>
            </c:numRef>
          </c:val>
        </c:ser>
        <c:ser>
          <c:idx val="2"/>
          <c:order val="2"/>
          <c:tx>
            <c:strRef>
              <c:f>Sheet1!$D$1</c:f>
              <c:strCache>
                <c:ptCount val="1"/>
                <c:pt idx="0">
                  <c:v>列1</c:v>
                </c:pt>
              </c:strCache>
            </c:strRef>
          </c:tx>
          <c:spPr>
            <a:solidFill>
              <a:schemeClr val="accent3"/>
            </a:solidFill>
            <a:ln>
              <a:noFill/>
            </a:ln>
            <a:effectLst/>
          </c:spPr>
          <c:invertIfNegative val="0"/>
          <c:dLbls>
            <c:delete val="1"/>
          </c:dLbls>
          <c:cat>
            <c:numRef>
              <c:f>Sheet1!$A$2:$A$9</c:f>
              <c:numCache>
                <c:formatCode>General</c:formatCode>
                <c:ptCount val="8"/>
                <c:pt idx="0">
                  <c:v>1</c:v>
                </c:pt>
                <c:pt idx="1">
                  <c:v>2</c:v>
                </c:pt>
                <c:pt idx="2">
                  <c:v>3</c:v>
                </c:pt>
                <c:pt idx="3">
                  <c:v>4</c:v>
                </c:pt>
                <c:pt idx="4">
                  <c:v>5</c:v>
                </c:pt>
                <c:pt idx="5">
                  <c:v>6</c:v>
                </c:pt>
                <c:pt idx="6">
                  <c:v>7</c:v>
                </c:pt>
                <c:pt idx="7">
                  <c:v>8</c:v>
                </c:pt>
              </c:numCache>
            </c:numRef>
          </c:cat>
          <c:val>
            <c:numRef>
              <c:f>Sheet1!$D$2:$D$9</c:f>
              <c:numCache>
                <c:formatCode>General</c:formatCode>
                <c:ptCount val="8"/>
              </c:numCache>
            </c:numRef>
          </c:val>
        </c:ser>
        <c:dLbls>
          <c:showLegendKey val="0"/>
          <c:showVal val="0"/>
          <c:showCatName val="0"/>
          <c:showSerName val="0"/>
          <c:showPercent val="0"/>
          <c:showBubbleSize val="0"/>
        </c:dLbls>
        <c:gapWidth val="150"/>
        <c:overlap val="100"/>
        <c:axId val="658500992"/>
        <c:axId val="658552320"/>
      </c:barChart>
      <c:catAx>
        <c:axId val="6585009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sym typeface="+mn-lt"/>
              </a:defRPr>
            </a:pPr>
          </a:p>
        </c:txPr>
        <c:crossAx val="658552320"/>
        <c:crosses val="autoZero"/>
        <c:auto val="1"/>
        <c:lblAlgn val="ctr"/>
        <c:lblOffset val="100"/>
        <c:noMultiLvlLbl val="0"/>
      </c:catAx>
      <c:valAx>
        <c:axId val="658552320"/>
        <c:scaling>
          <c:orientation val="minMax"/>
        </c:scaling>
        <c:delete val="0"/>
        <c:axPos val="l"/>
        <c:numFmt formatCode="General" sourceLinked="1"/>
        <c:majorTickMark val="none"/>
        <c:minorTickMark val="none"/>
        <c:tickLblPos val="nextTo"/>
        <c:spPr>
          <a:noFill/>
          <a:ln w="6350" cap="flat" cmpd="sng" algn="ctr">
            <a:noFill/>
            <a:prstDash val="solid"/>
            <a:round/>
          </a:ln>
          <a:effectLst/>
        </c:spPr>
        <c:txPr>
          <a:bodyPr rot="-60000000" spcFirstLastPara="0" vertOverflow="ellipsis" vert="horz" wrap="square" anchor="ctr" anchorCtr="1"/>
          <a:lstStyle/>
          <a:p>
            <a:pPr>
              <a:defRPr lang="zh-CN" sz="1000" b="0" i="0" u="none" strike="noStrike" kern="1200" baseline="0">
                <a:solidFill>
                  <a:schemeClr val="tx1"/>
                </a:solidFill>
                <a:latin typeface="+mn-lt"/>
                <a:ea typeface="+mn-ea"/>
                <a:cs typeface="+mn-cs"/>
                <a:sym typeface="+mn-lt"/>
              </a:defRPr>
            </a:pPr>
          </a:p>
        </c:txPr>
        <c:crossAx val="658500992"/>
        <c:crosses val="autoZero"/>
        <c:crossBetween val="between"/>
      </c:valAx>
      <c:spPr>
        <a:noFill/>
        <a:ln>
          <a:noFill/>
        </a:ln>
        <a:effectLst/>
      </c:spPr>
    </c:plotArea>
    <c:plotVisOnly val="1"/>
    <c:dispBlanksAs val="gap"/>
    <c:showDLblsOverMax val="0"/>
  </c:chart>
  <c:spPr>
    <a:noFill/>
    <a:ln>
      <a:noFill/>
    </a:ln>
    <a:effectLst/>
  </c:spPr>
  <c:txPr>
    <a:bodyPr/>
    <a:lstStyle/>
    <a:p>
      <a:pPr>
        <a:defRPr lang="zh-CN">
          <a:latin typeface="+mn-lt"/>
          <a:sym typeface="+mn-lt"/>
        </a:defRPr>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6544B7-0E1F-4C8B-86ED-55F57A3574A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69666D7-DBE5-446F-82C4-43A25C78461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666D7-DBE5-446F-82C4-43A25C78461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666D7-DBE5-446F-82C4-43A25C784615}"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666D7-DBE5-446F-82C4-43A25C784615}"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666D7-DBE5-446F-82C4-43A25C784615}"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A18CC90-C0D9-4DAE-A75B-90B347F0AA97}"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666D7-DBE5-446F-82C4-43A25C784615}"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666D7-DBE5-446F-82C4-43A25C784615}"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666D7-DBE5-446F-82C4-43A25C784615}"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666D7-DBE5-446F-82C4-43A25C784615}"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A18CC90-C0D9-4DAE-A75B-90B347F0AA97}"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666D7-DBE5-446F-82C4-43A25C78461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666D7-DBE5-446F-82C4-43A25C784615}"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666D7-DBE5-446F-82C4-43A25C784615}"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A18CC90-C0D9-4DAE-A75B-90B347F0AA97}"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666D7-DBE5-446F-82C4-43A25C78461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A18CC90-C0D9-4DAE-A75B-90B347F0AA97}"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666D7-DBE5-446F-82C4-43A25C78461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666D7-DBE5-446F-82C4-43A25C784615}"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666D7-DBE5-446F-82C4-43A25C784615}"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666D7-DBE5-446F-82C4-43A25C784615}"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A18CC90-C0D9-4DAE-A75B-90B347F0AA97}"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69666D7-DBE5-446F-82C4-43A25C78461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2B882215-58ED-4C65-B361-3255EF02ACA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23B4691-31F0-42C4-8FE2-B3DFF710992C}" type="slidenum">
              <a:rPr lang="zh-CN" altLang="en-US" smtClean="0"/>
            </a:fld>
            <a:endParaRPr lang="zh-CN" altLang="en-US"/>
          </a:p>
        </p:txBody>
      </p:sp>
    </p:spTree>
  </p:cSld>
  <p:clrMapOvr>
    <a:masterClrMapping/>
  </p:clrMapOvr>
  <p:transition spd="slow" advClick="0" advTm="2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B882215-58ED-4C65-B361-3255EF02ACA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23B4691-31F0-42C4-8FE2-B3DFF710992C}" type="slidenum">
              <a:rPr lang="zh-CN" altLang="en-US" smtClean="0"/>
            </a:fld>
            <a:endParaRPr lang="zh-CN" altLang="en-US"/>
          </a:p>
        </p:txBody>
      </p:sp>
    </p:spTree>
  </p:cSld>
  <p:clrMapOvr>
    <a:masterClrMapping/>
  </p:clrMapOvr>
  <p:transition spd="slow" advClick="0" advTm="2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B882215-58ED-4C65-B361-3255EF02ACA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23B4691-31F0-42C4-8FE2-B3DFF710992C}" type="slidenum">
              <a:rPr lang="zh-CN" altLang="en-US" smtClean="0"/>
            </a:fld>
            <a:endParaRPr lang="zh-CN" altLang="en-US"/>
          </a:p>
        </p:txBody>
      </p:sp>
    </p:spTree>
  </p:cSld>
  <p:clrMapOvr>
    <a:masterClrMapping/>
  </p:clrMapOvr>
  <p:transition spd="slow" advClick="0" advTm="2000"/>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1_标题和竖排文字">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3124200" y="1562100"/>
            <a:ext cx="3810000" cy="3276600"/>
          </a:xfrm>
        </p:spPr>
        <p:txBody>
          <a:bodyPr/>
          <a:lstStyle/>
          <a:p>
            <a:endParaRPr lang="zh-CN" altLang="en-US"/>
          </a:p>
        </p:txBody>
      </p:sp>
    </p:spTree>
  </p:cSld>
  <p:clrMapOvr>
    <a:masterClrMapping/>
  </p:clrMapOvr>
  <p:transition spd="slow" advClick="0" advTm="2000"/>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0_标题和竖排文字">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3124200" y="1562100"/>
            <a:ext cx="3810000" cy="3276600"/>
          </a:xfrm>
        </p:spPr>
        <p:txBody>
          <a:bodyPr/>
          <a:lstStyle/>
          <a:p>
            <a:endParaRPr lang="zh-CN" altLang="en-US"/>
          </a:p>
        </p:txBody>
      </p:sp>
    </p:spTree>
  </p:cSld>
  <p:clrMapOvr>
    <a:masterClrMapping/>
  </p:clrMapOvr>
  <p:transition spd="slow" advClick="0" advTm="2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B882215-58ED-4C65-B361-3255EF02ACA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23B4691-31F0-42C4-8FE2-B3DFF710992C}" type="slidenum">
              <a:rPr lang="zh-CN" altLang="en-US" smtClean="0"/>
            </a:fld>
            <a:endParaRPr lang="zh-CN" altLang="en-US"/>
          </a:p>
        </p:txBody>
      </p:sp>
    </p:spTree>
  </p:cSld>
  <p:clrMapOvr>
    <a:masterClrMapping/>
  </p:clrMapOvr>
  <p:transition spd="slow" advClick="0" advTm="2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2B882215-58ED-4C65-B361-3255EF02ACA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23B4691-31F0-42C4-8FE2-B3DFF710992C}" type="slidenum">
              <a:rPr lang="zh-CN" altLang="en-US" smtClean="0"/>
            </a:fld>
            <a:endParaRPr lang="zh-CN" altLang="en-US"/>
          </a:p>
        </p:txBody>
      </p:sp>
    </p:spTree>
  </p:cSld>
  <p:clrMapOvr>
    <a:masterClrMapping/>
  </p:clrMapOvr>
  <p:transition spd="slow" advClick="0" advTm="2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2B882215-58ED-4C65-B361-3255EF02ACA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23B4691-31F0-42C4-8FE2-B3DFF710992C}" type="slidenum">
              <a:rPr lang="zh-CN" altLang="en-US" smtClean="0"/>
            </a:fld>
            <a:endParaRPr lang="zh-CN" altLang="en-US"/>
          </a:p>
        </p:txBody>
      </p:sp>
    </p:spTree>
  </p:cSld>
  <p:clrMapOvr>
    <a:masterClrMapping/>
  </p:clrMapOvr>
  <p:transition spd="slow" advClick="0" advTm="2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2B882215-58ED-4C65-B361-3255EF02ACA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23B4691-31F0-42C4-8FE2-B3DFF710992C}" type="slidenum">
              <a:rPr lang="zh-CN" altLang="en-US" smtClean="0"/>
            </a:fld>
            <a:endParaRPr lang="zh-CN" altLang="en-US"/>
          </a:p>
        </p:txBody>
      </p:sp>
      <p:sp>
        <p:nvSpPr>
          <p:cNvPr id="11" name="矩形 10"/>
          <p:cNvSpPr/>
          <p:nvPr userDrawn="1"/>
        </p:nvSpPr>
        <p:spPr>
          <a:xfrm>
            <a:off x="9100364" y="6430009"/>
            <a:ext cx="775136" cy="230832"/>
          </a:xfrm>
          <a:prstGeom prst="rect">
            <a:avLst/>
          </a:prstGeom>
        </p:spPr>
        <p:txBody>
          <a:bodyPr wrap="square">
            <a:spAutoFit/>
          </a:bodyPr>
          <a:lstStyle/>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a:t>
            </a:r>
            <a:r>
              <a:rPr lang="en-US" altLang="zh-CN" sz="100" dirty="0">
                <a:solidFill>
                  <a:prstClr val="white"/>
                </a:solidFill>
                <a:latin typeface="Calibri" panose="020F0502020204030204"/>
                <a:ea typeface="宋体" panose="02010600030101010101" pitchFamily="2" charset="-122"/>
              </a:rPr>
              <a:t>www.1ppt.com/sucai/</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a:t>
            </a:r>
            <a:r>
              <a:rPr lang="en-US" altLang="zh-CN" sz="100" dirty="0">
                <a:solidFill>
                  <a:prstClr val="white"/>
                </a:solidFill>
                <a:latin typeface="Calibri" panose="020F0502020204030204"/>
                <a:ea typeface="宋体" panose="02010600030101010101" pitchFamily="2" charset="-122"/>
              </a:rPr>
              <a:t>www.1ppt.com/tubiao/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精美</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课件：</a:t>
            </a:r>
            <a:r>
              <a:rPr lang="en-US" altLang="zh-CN" sz="100" dirty="0">
                <a:solidFill>
                  <a:prstClr val="white"/>
                </a:solidFill>
                <a:latin typeface="Calibri" panose="020F0502020204030204"/>
                <a:ea typeface="宋体" panose="02010600030101010101" pitchFamily="2" charset="-122"/>
              </a:rPr>
              <a:t>www.1ppt.com/kejian/             </a:t>
            </a: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工作总结</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www.1ppt.com/xiazai/zongjie/ </a:t>
            </a:r>
            <a:r>
              <a:rPr lang="zh-CN" altLang="en-US" sz="100" dirty="0">
                <a:solidFill>
                  <a:prstClr val="white"/>
                </a:solidFill>
                <a:latin typeface="Calibri" panose="020F0502020204030204"/>
                <a:ea typeface="宋体" panose="02010600030101010101" pitchFamily="2" charset="-122"/>
              </a:rPr>
              <a:t>工作计划：</a:t>
            </a:r>
            <a:r>
              <a:rPr lang="en-US" altLang="zh-CN" sz="100" dirty="0">
                <a:solidFill>
                  <a:prstClr val="white"/>
                </a:solidFill>
                <a:latin typeface="Calibri" panose="020F0502020204030204"/>
                <a:ea typeface="宋体" panose="02010600030101010101" pitchFamily="2" charset="-122"/>
              </a:rPr>
              <a:t>www.1ppt.com/xiazai/jihua/</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商务</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www.1ppt.com/moban/shangwu/  </a:t>
            </a:r>
            <a:r>
              <a:rPr lang="zh-CN" altLang="en-US" sz="100" dirty="0">
                <a:solidFill>
                  <a:prstClr val="white"/>
                </a:solidFill>
                <a:latin typeface="Calibri" panose="020F0502020204030204"/>
                <a:ea typeface="宋体" panose="02010600030101010101" pitchFamily="2" charset="-122"/>
              </a:rPr>
              <a:t>个人简历</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www.1ppt.com/xiazai/jianli/  </a:t>
            </a:r>
            <a:endParaRPr lang="en-US" altLang="zh-CN" sz="100" dirty="0">
              <a:solidFill>
                <a:prstClr val="white"/>
              </a:solidFill>
              <a:latin typeface="Calibri" panose="020F0502020204030204"/>
              <a:ea typeface="宋体" panose="02010600030101010101" pitchFamily="2" charset="-122"/>
            </a:endParaRPr>
          </a:p>
          <a:p>
            <a:r>
              <a:rPr lang="zh-CN" altLang="en-US" sz="100" dirty="0">
                <a:solidFill>
                  <a:prstClr val="white"/>
                </a:solidFill>
                <a:latin typeface="Calibri" panose="020F0502020204030204"/>
                <a:ea typeface="宋体" panose="02010600030101010101" pitchFamily="2" charset="-122"/>
              </a:rPr>
              <a:t>毕业答辩</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www.1ppt.com/xiazai/dabian/  </a:t>
            </a:r>
            <a:r>
              <a:rPr lang="zh-CN" altLang="en-US" sz="100" dirty="0">
                <a:solidFill>
                  <a:prstClr val="white"/>
                </a:solidFill>
                <a:latin typeface="Calibri" panose="020F0502020204030204"/>
                <a:ea typeface="宋体" panose="02010600030101010101" pitchFamily="2" charset="-122"/>
              </a:rPr>
              <a:t>工作汇报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a:t>
            </a:r>
            <a:r>
              <a:rPr lang="en-US" altLang="zh-CN" sz="100" dirty="0">
                <a:solidFill>
                  <a:prstClr val="white"/>
                </a:solidFill>
                <a:latin typeface="Calibri" panose="020F0502020204030204"/>
                <a:ea typeface="宋体" panose="02010600030101010101" pitchFamily="2" charset="-122"/>
              </a:rPr>
              <a:t>www.1ppt.com/xiazai/huibao/    </a:t>
            </a:r>
            <a:endParaRPr lang="en-US" altLang="zh-CN" sz="100" dirty="0">
              <a:solidFill>
                <a:prstClr val="white"/>
              </a:solidFill>
              <a:latin typeface="Calibri" panose="020F0502020204030204"/>
              <a:ea typeface="宋体" panose="02010600030101010101" pitchFamily="2" charset="-122"/>
            </a:endParaRPr>
          </a:p>
          <a:p>
            <a:r>
              <a:rPr lang="en-US" altLang="zh-CN" sz="100" dirty="0">
                <a:solidFill>
                  <a:prstClr val="white"/>
                </a:solidFill>
                <a:latin typeface="Calibri" panose="020F0502020204030204"/>
                <a:ea typeface="宋体" panose="02010600030101010101" pitchFamily="2" charset="-122"/>
              </a:rPr>
              <a:t> </a:t>
            </a:r>
            <a:endParaRPr lang="en-US" altLang="zh-CN" sz="100" dirty="0">
              <a:solidFill>
                <a:prstClr val="white"/>
              </a:solidFill>
              <a:latin typeface="Calibri" panose="020F0502020204030204"/>
              <a:ea typeface="宋体" panose="02010600030101010101" pitchFamily="2" charset="-122"/>
            </a:endParaRPr>
          </a:p>
        </p:txBody>
      </p:sp>
    </p:spTree>
  </p:cSld>
  <p:clrMapOvr>
    <a:masterClrMapping/>
  </p:clrMapOvr>
  <p:transition spd="slow" advClick="0" advTm="2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B882215-58ED-4C65-B361-3255EF02ACA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23B4691-31F0-42C4-8FE2-B3DFF710992C}" type="slidenum">
              <a:rPr lang="zh-CN" altLang="en-US" smtClean="0"/>
            </a:fld>
            <a:endParaRPr lang="zh-CN" altLang="en-US"/>
          </a:p>
        </p:txBody>
      </p:sp>
    </p:spTree>
  </p:cSld>
  <p:clrMapOvr>
    <a:masterClrMapping/>
  </p:clrMapOvr>
  <p:transition spd="slow" advClick="0" advTm="2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B882215-58ED-4C65-B361-3255EF02ACA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23B4691-31F0-42C4-8FE2-B3DFF710992C}" type="slidenum">
              <a:rPr lang="zh-CN" altLang="en-US" smtClean="0"/>
            </a:fld>
            <a:endParaRPr lang="zh-CN" altLang="en-US"/>
          </a:p>
        </p:txBody>
      </p:sp>
    </p:spTree>
  </p:cSld>
  <p:clrMapOvr>
    <a:masterClrMapping/>
  </p:clrMapOvr>
  <p:transition spd="slow" advClick="0" advTm="2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2B882215-58ED-4C65-B361-3255EF02ACA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23B4691-31F0-42C4-8FE2-B3DFF710992C}" type="slidenum">
              <a:rPr lang="zh-CN" altLang="en-US" smtClean="0"/>
            </a:fld>
            <a:endParaRPr lang="zh-CN" altLang="en-US"/>
          </a:p>
        </p:txBody>
      </p:sp>
    </p:spTree>
  </p:cSld>
  <p:clrMapOvr>
    <a:masterClrMapping/>
  </p:clrMapOvr>
  <p:transition spd="slow" advClick="0" advTm="2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2B882215-58ED-4C65-B361-3255EF02ACA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23B4691-31F0-42C4-8FE2-B3DFF710992C}" type="slidenum">
              <a:rPr lang="zh-CN" altLang="en-US" smtClean="0"/>
            </a:fld>
            <a:endParaRPr lang="zh-CN" altLang="en-US"/>
          </a:p>
        </p:txBody>
      </p:sp>
    </p:spTree>
  </p:cSld>
  <p:clrMapOvr>
    <a:masterClrMapping/>
  </p:clrMapOvr>
  <p:transition spd="slow" advClick="0" advTm="200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882215-58ED-4C65-B361-3255EF02ACA0}"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3B4691-31F0-42C4-8FE2-B3DFF710992C}"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spd="slow" advClick="0" advTm="200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2.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6" Type="http://schemas.openxmlformats.org/officeDocument/2006/relationships/notesSlide" Target="../notesSlides/notesSlide10.xml"/><Relationship Id="rId5" Type="http://schemas.openxmlformats.org/officeDocument/2006/relationships/slideLayout" Target="../slideLayouts/slideLayout2.xml"/><Relationship Id="rId4" Type="http://schemas.openxmlformats.org/officeDocument/2006/relationships/image" Target="../media/image19.jpeg"/><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image" Target="../media/image3.jpeg"/></Relationships>
</file>

<file path=ppt/slides/_rels/slide14.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2.xml"/><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image" Target="../media/image22.jpe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5.xml"/><Relationship Id="rId4" Type="http://schemas.openxmlformats.org/officeDocument/2006/relationships/slideLayout" Target="../slideLayouts/slideLayout2.xml"/><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image" Target="../media/image25.jpeg"/></Relationships>
</file>

<file path=ppt/slides/_rels/slide16.xml.rels><?xml version="1.0" encoding="UTF-8" standalone="yes"?>
<Relationships xmlns="http://schemas.openxmlformats.org/package/2006/relationships"><Relationship Id="rId4" Type="http://schemas.openxmlformats.org/officeDocument/2006/relationships/notesSlide" Target="../notesSlides/notesSlide16.xml"/><Relationship Id="rId3" Type="http://schemas.openxmlformats.org/officeDocument/2006/relationships/slideLayout" Target="../slideLayouts/slideLayout2.xml"/><Relationship Id="rId2" Type="http://schemas.openxmlformats.org/officeDocument/2006/relationships/image" Target="../media/image29.jpeg"/><Relationship Id="rId1"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chart" Target="../charts/char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3.xml"/><Relationship Id="rId1" Type="http://schemas.openxmlformats.org/officeDocument/2006/relationships/image" Target="../media/image3.jpe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9.xml"/><Relationship Id="rId3" Type="http://schemas.openxmlformats.org/officeDocument/2006/relationships/slideLayout" Target="../slideLayouts/slideLayout2.xml"/><Relationship Id="rId2" Type="http://schemas.openxmlformats.org/officeDocument/2006/relationships/image" Target="../media/image31.jpeg"/><Relationship Id="rId1" Type="http://schemas.openxmlformats.org/officeDocument/2006/relationships/image" Target="../media/image30.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2.xml"/><Relationship Id="rId4" Type="http://schemas.openxmlformats.org/officeDocument/2006/relationships/image" Target="../media/image35.jpeg"/><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image" Target="../media/image32.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2.xml"/><Relationship Id="rId1" Type="http://schemas.openxmlformats.org/officeDocument/2006/relationships/image" Target="../media/image36.jpe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2.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chart" Target="../charts/chart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5.jpeg"/></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xml"/><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jpeg"/></Relationships>
</file>

<file path=ppt/slides/_rels/slide7.xml.rels><?xml version="1.0" encoding="UTF-8" standalone="yes"?>
<Relationships xmlns="http://schemas.openxmlformats.org/package/2006/relationships"><Relationship Id="rId8" Type="http://schemas.openxmlformats.org/officeDocument/2006/relationships/notesSlide" Target="../notesSlides/notesSlide7.xml"/><Relationship Id="rId7"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6" name="PA_矩形 5"/>
          <p:cNvSpPr/>
          <p:nvPr>
            <p:custDataLst>
              <p:tags r:id="rId2"/>
            </p:custDataLst>
          </p:nvPr>
        </p:nvSpPr>
        <p:spPr>
          <a:xfrm>
            <a:off x="190500" y="107157"/>
            <a:ext cx="11811000" cy="6643687"/>
          </a:xfrm>
          <a:prstGeom prst="rect">
            <a:avLst/>
          </a:prstGeom>
          <a:solidFill>
            <a:schemeClr val="bg1">
              <a:alpha val="95000"/>
            </a:schemeClr>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mn-lt"/>
            </a:endParaRPr>
          </a:p>
        </p:txBody>
      </p:sp>
      <p:grpSp>
        <p:nvGrpSpPr>
          <p:cNvPr id="8" name="PA_组合 7"/>
          <p:cNvGrpSpPr/>
          <p:nvPr>
            <p:custDataLst>
              <p:tags r:id="rId3"/>
            </p:custDataLst>
          </p:nvPr>
        </p:nvGrpSpPr>
        <p:grpSpPr>
          <a:xfrm>
            <a:off x="819151" y="2228851"/>
            <a:ext cx="8648521" cy="3905608"/>
            <a:chOff x="819151" y="2228851"/>
            <a:chExt cx="8648521" cy="3905608"/>
          </a:xfrm>
        </p:grpSpPr>
        <p:sp>
          <p:nvSpPr>
            <p:cNvPr id="2" name="文本框 1"/>
            <p:cNvSpPr txBox="1"/>
            <p:nvPr/>
          </p:nvSpPr>
          <p:spPr>
            <a:xfrm>
              <a:off x="819151" y="2228851"/>
              <a:ext cx="2406428" cy="1446550"/>
            </a:xfrm>
            <a:prstGeom prst="rect">
              <a:avLst/>
            </a:prstGeom>
            <a:noFill/>
          </p:spPr>
          <p:txBody>
            <a:bodyPr wrap="none" rtlCol="0">
              <a:spAutoFit/>
            </a:bodyPr>
            <a:lstStyle/>
            <a:p>
              <a:r>
                <a:rPr lang="en-US" altLang="zh-CN" sz="8800" dirty="0" smtClean="0">
                  <a:solidFill>
                    <a:srgbClr val="EEB681"/>
                  </a:solidFill>
                  <a:latin typeface="方正细谭黑简体" panose="02000000000000000000" pitchFamily="2" charset="-122"/>
                  <a:ea typeface="方正细谭黑简体" panose="02000000000000000000" pitchFamily="2" charset="-122"/>
                  <a:cs typeface="Arial Unicode MS" panose="020B0604020202020204" pitchFamily="34" charset="-122"/>
                  <a:sym typeface="+mn-lt"/>
                </a:rPr>
                <a:t>2030</a:t>
              </a:r>
              <a:endParaRPr lang="zh-CN" altLang="en-US" sz="8800" dirty="0">
                <a:solidFill>
                  <a:srgbClr val="EEB681"/>
                </a:solidFill>
                <a:latin typeface="方正细谭黑简体" panose="02000000000000000000" pitchFamily="2" charset="-122"/>
                <a:ea typeface="方正细谭黑简体" panose="02000000000000000000" pitchFamily="2" charset="-122"/>
                <a:cs typeface="Arial Unicode MS" panose="020B0604020202020204" pitchFamily="34" charset="-122"/>
                <a:sym typeface="+mn-lt"/>
              </a:endParaRPr>
            </a:p>
          </p:txBody>
        </p:sp>
        <p:sp>
          <p:nvSpPr>
            <p:cNvPr id="3" name="文本框 2"/>
            <p:cNvSpPr txBox="1"/>
            <p:nvPr/>
          </p:nvSpPr>
          <p:spPr>
            <a:xfrm>
              <a:off x="819151" y="3468818"/>
              <a:ext cx="8648521" cy="1107996"/>
            </a:xfrm>
            <a:prstGeom prst="rect">
              <a:avLst/>
            </a:prstGeom>
            <a:noFill/>
          </p:spPr>
          <p:txBody>
            <a:bodyPr wrap="none" rtlCol="0">
              <a:spAutoFit/>
            </a:bodyPr>
            <a:lstStyle/>
            <a:p>
              <a:r>
                <a:rPr lang="zh-CN" altLang="en-US" sz="6600" dirty="0">
                  <a:latin typeface="方正细谭黑简体" panose="02000000000000000000" pitchFamily="2" charset="-122"/>
                  <a:ea typeface="方正细谭黑简体" panose="02000000000000000000" pitchFamily="2" charset="-122"/>
                  <a:sym typeface="+mn-lt"/>
                </a:rPr>
                <a:t>简</a:t>
              </a:r>
              <a:r>
                <a:rPr lang="zh-CN" altLang="en-US" sz="6600" dirty="0" smtClean="0">
                  <a:latin typeface="方正细谭黑简体" panose="02000000000000000000" pitchFamily="2" charset="-122"/>
                  <a:ea typeface="方正细谭黑简体" panose="02000000000000000000" pitchFamily="2" charset="-122"/>
                  <a:sym typeface="+mn-lt"/>
                </a:rPr>
                <a:t>洁橙色欧美商务模</a:t>
              </a:r>
              <a:r>
                <a:rPr lang="zh-CN" altLang="en-US" sz="6600" dirty="0">
                  <a:latin typeface="方正细谭黑简体" panose="02000000000000000000" pitchFamily="2" charset="-122"/>
                  <a:ea typeface="方正细谭黑简体" panose="02000000000000000000" pitchFamily="2" charset="-122"/>
                  <a:sym typeface="+mn-lt"/>
                </a:rPr>
                <a:t>板</a:t>
              </a:r>
              <a:endParaRPr lang="zh-CN" altLang="en-US" sz="6600" dirty="0">
                <a:latin typeface="方正细谭黑简体" panose="02000000000000000000" pitchFamily="2" charset="-122"/>
                <a:ea typeface="方正细谭黑简体" panose="02000000000000000000" pitchFamily="2" charset="-122"/>
                <a:sym typeface="+mn-lt"/>
              </a:endParaRPr>
            </a:p>
          </p:txBody>
        </p:sp>
        <p:sp>
          <p:nvSpPr>
            <p:cNvPr id="4" name="矩形 3"/>
            <p:cNvSpPr/>
            <p:nvPr/>
          </p:nvSpPr>
          <p:spPr>
            <a:xfrm>
              <a:off x="819151" y="4560489"/>
              <a:ext cx="6460320" cy="700576"/>
            </a:xfrm>
            <a:prstGeom prst="rect">
              <a:avLst/>
            </a:prstGeom>
          </p:spPr>
          <p:txBody>
            <a:bodyPr wrap="square">
              <a:spAutoFit/>
            </a:bodyPr>
            <a:lstStyle/>
            <a:p>
              <a:pPr>
                <a:lnSpc>
                  <a:spcPct val="150000"/>
                </a:lnSpc>
              </a:pPr>
              <a:r>
                <a:rPr lang="en-US" altLang="zh-CN" sz="1400" dirty="0">
                  <a:ea typeface="微软雅黑" panose="020B0503020204020204" pitchFamily="34" charset="-122"/>
                  <a:cs typeface="Segoe UI" panose="020B0502040204020203" pitchFamily="34" charset="0"/>
                  <a:sym typeface="+mn-lt"/>
                </a:rPr>
                <a:t>You must to tell these people how much they mean to you. You must to tell these people how much they mean to you. </a:t>
              </a:r>
              <a:endParaRPr lang="en-US" altLang="zh-CN" sz="1400" dirty="0">
                <a:ea typeface="微软雅黑" panose="020B0503020204020204" pitchFamily="34" charset="-122"/>
                <a:cs typeface="Segoe UI" panose="020B0502040204020203" pitchFamily="34" charset="0"/>
                <a:sym typeface="+mn-lt"/>
              </a:endParaRPr>
            </a:p>
          </p:txBody>
        </p:sp>
        <p:sp>
          <p:nvSpPr>
            <p:cNvPr id="5" name="圆角矩形 4"/>
            <p:cNvSpPr/>
            <p:nvPr/>
          </p:nvSpPr>
          <p:spPr>
            <a:xfrm>
              <a:off x="852421" y="5797095"/>
              <a:ext cx="3046480" cy="337364"/>
            </a:xfrm>
            <a:prstGeom prst="roundRect">
              <a:avLst/>
            </a:prstGeom>
            <a:solidFill>
              <a:srgbClr val="EEB6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solidFill>
                  <a:sym typeface="+mn-lt"/>
                </a:rPr>
                <a:t>汇报：</a:t>
              </a:r>
              <a:r>
                <a:rPr lang="en-US" altLang="zh-CN" sz="1400" dirty="0" smtClean="0">
                  <a:solidFill>
                    <a:schemeClr val="bg1"/>
                  </a:solidFill>
                  <a:sym typeface="+mn-lt"/>
                </a:rPr>
                <a:t>XXX</a:t>
              </a:r>
              <a:r>
                <a:rPr lang="en-US" altLang="zh-CN" sz="1400" dirty="0">
                  <a:solidFill>
                    <a:schemeClr val="bg1"/>
                  </a:solidFill>
                  <a:sym typeface="+mn-lt"/>
                </a:rPr>
                <a:t>   </a:t>
              </a:r>
              <a:r>
                <a:rPr lang="zh-CN" altLang="en-US" sz="1400" dirty="0">
                  <a:solidFill>
                    <a:schemeClr val="bg1"/>
                  </a:solidFill>
                  <a:sym typeface="+mn-lt"/>
                </a:rPr>
                <a:t>时间：</a:t>
              </a:r>
              <a:r>
                <a:rPr lang="en-US" altLang="zh-CN" sz="1400" dirty="0" smtClean="0">
                  <a:solidFill>
                    <a:schemeClr val="bg1"/>
                  </a:solidFill>
                  <a:sym typeface="+mn-lt"/>
                </a:rPr>
                <a:t>2030.12</a:t>
              </a:r>
              <a:endParaRPr lang="en-US" altLang="zh-CN" sz="1400" dirty="0">
                <a:solidFill>
                  <a:schemeClr val="bg1"/>
                </a:solidFill>
                <a:sym typeface="+mn-lt"/>
              </a:endParaRPr>
            </a:p>
          </p:txBody>
        </p:sp>
      </p:grpSp>
      <p:sp>
        <p:nvSpPr>
          <p:cNvPr id="7" name="PA_矩形 6"/>
          <p:cNvSpPr/>
          <p:nvPr>
            <p:custDataLst>
              <p:tags r:id="rId4"/>
            </p:custDataLst>
          </p:nvPr>
        </p:nvSpPr>
        <p:spPr>
          <a:xfrm>
            <a:off x="9359900" y="0"/>
            <a:ext cx="1689100" cy="1701800"/>
          </a:xfrm>
          <a:prstGeom prst="rect">
            <a:avLst/>
          </a:prstGeom>
          <a:solidFill>
            <a:srgbClr val="EEB681"/>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ym typeface="+mn-lt"/>
            </a:endParaRPr>
          </a:p>
        </p:txBody>
      </p: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50"/>
                                        <p:tgtEl>
                                          <p:spTgt spid="6"/>
                                        </p:tgtEl>
                                      </p:cBhvr>
                                    </p:animEffect>
                                  </p:childTnLst>
                                </p:cTn>
                              </p:par>
                              <p:par>
                                <p:cTn id="8" presetID="42" presetClass="path" presetSubtype="0" decel="30000" fill="hold" grpId="1" nodeType="withEffect">
                                  <p:stCondLst>
                                    <p:cond delay="0"/>
                                  </p:stCondLst>
                                  <p:childTnLst>
                                    <p:animMotion origin="layout" path="M -4.16667E-7 -0.03982 L -4.16667E-7 0.14815 " pathEditMode="relative" rAng="0" ptsTypes="AA">
                                      <p:cBhvr>
                                        <p:cTn id="9" dur="750" spd="-100000" fill="hold"/>
                                        <p:tgtEl>
                                          <p:spTgt spid="6"/>
                                        </p:tgtEl>
                                        <p:attrNameLst>
                                          <p:attrName>ppt_x</p:attrName>
                                          <p:attrName>ppt_y</p:attrName>
                                        </p:attrNameLst>
                                      </p:cBhvr>
                                      <p:rCtr x="0" y="9398"/>
                                    </p:animMotion>
                                  </p:childTnLst>
                                </p:cTn>
                              </p:par>
                              <p:par>
                                <p:cTn id="10" presetID="42" presetClass="path" presetSubtype="0" accel="30000" decel="30000" fill="hold" grpId="2" nodeType="withEffect">
                                  <p:stCondLst>
                                    <p:cond delay="750"/>
                                  </p:stCondLst>
                                  <p:childTnLst>
                                    <p:animMotion origin="layout" path="M -4.16667E-7 -0.03982 L -4.16667E-7 2.59259E-6 " pathEditMode="relative" rAng="0" ptsTypes="AA">
                                      <p:cBhvr>
                                        <p:cTn id="11" dur="1250" fill="hold"/>
                                        <p:tgtEl>
                                          <p:spTgt spid="6"/>
                                        </p:tgtEl>
                                        <p:attrNameLst>
                                          <p:attrName>ppt_x</p:attrName>
                                          <p:attrName>ppt_y</p:attrName>
                                        </p:attrNameLst>
                                      </p:cBhvr>
                                      <p:rCtr x="0" y="1991"/>
                                    </p:animMotion>
                                  </p:childTnLst>
                                </p:cTn>
                              </p:par>
                              <p:par>
                                <p:cTn id="12" presetID="10" presetClass="entr" presetSubtype="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64" presetClass="path" presetSubtype="0" decel="30000" fill="hold" grpId="1" nodeType="withEffect">
                                  <p:stCondLst>
                                    <p:cond delay="0"/>
                                  </p:stCondLst>
                                  <p:childTnLst>
                                    <p:animMotion origin="layout" path="M -4.16667E-6 0.03889 L -4.16667E-6 -0.07777 " pathEditMode="relative" rAng="0" ptsTypes="AA">
                                      <p:cBhvr>
                                        <p:cTn id="16" dur="750" spd="-100000" fill="hold"/>
                                        <p:tgtEl>
                                          <p:spTgt spid="7"/>
                                        </p:tgtEl>
                                        <p:attrNameLst>
                                          <p:attrName>ppt_x</p:attrName>
                                          <p:attrName>ppt_y</p:attrName>
                                        </p:attrNameLst>
                                      </p:cBhvr>
                                      <p:rCtr x="0" y="-5833"/>
                                    </p:animMotion>
                                  </p:childTnLst>
                                </p:cTn>
                              </p:par>
                              <p:par>
                                <p:cTn id="17" presetID="64" presetClass="path" presetSubtype="0" accel="30000" decel="30000" fill="hold" grpId="2" nodeType="withEffect">
                                  <p:stCondLst>
                                    <p:cond delay="750"/>
                                  </p:stCondLst>
                                  <p:childTnLst>
                                    <p:animMotion origin="layout" path="M -4.16667E-6 0.03843 L -4.16667E-6 -3.33333E-6 " pathEditMode="relative" rAng="0" ptsTypes="AA">
                                      <p:cBhvr>
                                        <p:cTn id="18" dur="750" fill="hold"/>
                                        <p:tgtEl>
                                          <p:spTgt spid="7"/>
                                        </p:tgtEl>
                                        <p:attrNameLst>
                                          <p:attrName>ppt_x</p:attrName>
                                          <p:attrName>ppt_y</p:attrName>
                                        </p:attrNameLst>
                                      </p:cBhvr>
                                      <p:rCtr x="0" y="-1921"/>
                                    </p:animMotion>
                                  </p:childTnLst>
                                </p:cTn>
                              </p:par>
                              <p:par>
                                <p:cTn id="19" presetID="10"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63" presetClass="path" presetSubtype="0" decel="50000" fill="hold" nodeType="withEffect">
                                  <p:stCondLst>
                                    <p:cond delay="0"/>
                                  </p:stCondLst>
                                  <p:childTnLst>
                                    <p:animMotion origin="layout" path="M 0.01524 -2.22222E-6 L -0.0582 -2.22222E-6 " pathEditMode="relative" rAng="0" ptsTypes="AA">
                                      <p:cBhvr>
                                        <p:cTn id="23" dur="750" spd="-100000" fill="hold"/>
                                        <p:tgtEl>
                                          <p:spTgt spid="8"/>
                                        </p:tgtEl>
                                        <p:attrNameLst>
                                          <p:attrName>ppt_x</p:attrName>
                                          <p:attrName>ppt_y</p:attrName>
                                        </p:attrNameLst>
                                      </p:cBhvr>
                                      <p:rCtr x="-3672" y="0"/>
                                    </p:animMotion>
                                  </p:childTnLst>
                                </p:cTn>
                              </p:par>
                              <p:par>
                                <p:cTn id="24" presetID="35" presetClass="path" presetSubtype="0" accel="50000" decel="50000" fill="hold" nodeType="withEffect">
                                  <p:stCondLst>
                                    <p:cond delay="750"/>
                                  </p:stCondLst>
                                  <p:childTnLst>
                                    <p:animMotion origin="layout" path="M 0.01602 -2.22222E-6 L -1.25E-6 -2.22222E-6 " pathEditMode="relative" rAng="0" ptsTypes="AA">
                                      <p:cBhvr>
                                        <p:cTn id="25" dur="750" fill="hold"/>
                                        <p:tgtEl>
                                          <p:spTgt spid="8"/>
                                        </p:tgtEl>
                                        <p:attrNameLst>
                                          <p:attrName>ppt_x</p:attrName>
                                          <p:attrName>ppt_y</p:attrName>
                                        </p:attrNameLst>
                                      </p:cBhvr>
                                      <p:rCtr x="-80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 grpId="2" animBg="1"/>
      <p:bldP spid="7" grpId="0" animBg="1"/>
      <p:bldP spid="7" grpId="1" animBg="1"/>
      <p:bldP spid="7" grpId="2"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20134" y="2675467"/>
            <a:ext cx="6265333" cy="3640667"/>
          </a:xfrm>
          <a:prstGeom prst="rect">
            <a:avLst/>
          </a:prstGeom>
          <a:noFill/>
          <a:ln>
            <a:solidFill>
              <a:srgbClr val="EEB6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pic>
        <p:nvPicPr>
          <p:cNvPr id="24" name="图片 23"/>
          <p:cNvPicPr>
            <a:picLocks noChangeAspect="1"/>
          </p:cNvPicPr>
          <p:nvPr/>
        </p:nvPicPr>
        <p:blipFill>
          <a:blip r:embed="rId1" cstate="screen"/>
          <a:srcRect/>
          <a:stretch>
            <a:fillRect/>
          </a:stretch>
        </p:blipFill>
        <p:spPr>
          <a:xfrm>
            <a:off x="9533467" y="3420533"/>
            <a:ext cx="2200088" cy="2895600"/>
          </a:xfrm>
          <a:custGeom>
            <a:avLst/>
            <a:gdLst>
              <a:gd name="connsiteX0" fmla="*/ 0 w 2200088"/>
              <a:gd name="connsiteY0" fmla="*/ 0 h 2895600"/>
              <a:gd name="connsiteX1" fmla="*/ 2200088 w 2200088"/>
              <a:gd name="connsiteY1" fmla="*/ 0 h 2895600"/>
              <a:gd name="connsiteX2" fmla="*/ 2200088 w 2200088"/>
              <a:gd name="connsiteY2" fmla="*/ 2895600 h 2895600"/>
              <a:gd name="connsiteX3" fmla="*/ 0 w 2200088"/>
              <a:gd name="connsiteY3" fmla="*/ 2895600 h 2895600"/>
            </a:gdLst>
            <a:ahLst/>
            <a:cxnLst>
              <a:cxn ang="0">
                <a:pos x="connsiteX0" y="connsiteY0"/>
              </a:cxn>
              <a:cxn ang="0">
                <a:pos x="connsiteX1" y="connsiteY1"/>
              </a:cxn>
              <a:cxn ang="0">
                <a:pos x="connsiteX2" y="connsiteY2"/>
              </a:cxn>
              <a:cxn ang="0">
                <a:pos x="connsiteX3" y="connsiteY3"/>
              </a:cxn>
            </a:cxnLst>
            <a:rect l="l" t="t" r="r" b="b"/>
            <a:pathLst>
              <a:path w="2200088" h="2895600">
                <a:moveTo>
                  <a:pt x="0" y="0"/>
                </a:moveTo>
                <a:lnTo>
                  <a:pt x="2200088" y="0"/>
                </a:lnTo>
                <a:lnTo>
                  <a:pt x="2200088" y="2895600"/>
                </a:lnTo>
                <a:lnTo>
                  <a:pt x="0" y="2895600"/>
                </a:lnTo>
                <a:close/>
              </a:path>
            </a:pathLst>
          </a:custGeom>
        </p:spPr>
      </p:pic>
      <p:pic>
        <p:nvPicPr>
          <p:cNvPr id="22" name="图片 21"/>
          <p:cNvPicPr>
            <a:picLocks noChangeAspect="1"/>
          </p:cNvPicPr>
          <p:nvPr/>
        </p:nvPicPr>
        <p:blipFill>
          <a:blip r:embed="rId2" cstate="screen"/>
          <a:srcRect/>
          <a:stretch>
            <a:fillRect/>
          </a:stretch>
        </p:blipFill>
        <p:spPr>
          <a:xfrm>
            <a:off x="6997700" y="3420533"/>
            <a:ext cx="2200088" cy="2895600"/>
          </a:xfrm>
          <a:custGeom>
            <a:avLst/>
            <a:gdLst>
              <a:gd name="connsiteX0" fmla="*/ 0 w 2200088"/>
              <a:gd name="connsiteY0" fmla="*/ 0 h 2895600"/>
              <a:gd name="connsiteX1" fmla="*/ 2200088 w 2200088"/>
              <a:gd name="connsiteY1" fmla="*/ 0 h 2895600"/>
              <a:gd name="connsiteX2" fmla="*/ 2200088 w 2200088"/>
              <a:gd name="connsiteY2" fmla="*/ 2895600 h 2895600"/>
              <a:gd name="connsiteX3" fmla="*/ 0 w 2200088"/>
              <a:gd name="connsiteY3" fmla="*/ 2895600 h 2895600"/>
            </a:gdLst>
            <a:ahLst/>
            <a:cxnLst>
              <a:cxn ang="0">
                <a:pos x="connsiteX0" y="connsiteY0"/>
              </a:cxn>
              <a:cxn ang="0">
                <a:pos x="connsiteX1" y="connsiteY1"/>
              </a:cxn>
              <a:cxn ang="0">
                <a:pos x="connsiteX2" y="connsiteY2"/>
              </a:cxn>
              <a:cxn ang="0">
                <a:pos x="connsiteX3" y="connsiteY3"/>
              </a:cxn>
            </a:cxnLst>
            <a:rect l="l" t="t" r="r" b="b"/>
            <a:pathLst>
              <a:path w="2200088" h="2895600">
                <a:moveTo>
                  <a:pt x="0" y="0"/>
                </a:moveTo>
                <a:lnTo>
                  <a:pt x="2200088" y="0"/>
                </a:lnTo>
                <a:lnTo>
                  <a:pt x="2200088" y="2895600"/>
                </a:lnTo>
                <a:lnTo>
                  <a:pt x="0" y="2895600"/>
                </a:lnTo>
                <a:close/>
              </a:path>
            </a:pathLst>
          </a:custGeom>
        </p:spPr>
      </p:pic>
      <p:pic>
        <p:nvPicPr>
          <p:cNvPr id="20" name="图片 19"/>
          <p:cNvPicPr>
            <a:picLocks noChangeAspect="1"/>
          </p:cNvPicPr>
          <p:nvPr/>
        </p:nvPicPr>
        <p:blipFill>
          <a:blip r:embed="rId3" cstate="screen"/>
          <a:srcRect/>
          <a:stretch>
            <a:fillRect/>
          </a:stretch>
        </p:blipFill>
        <p:spPr>
          <a:xfrm>
            <a:off x="3488267" y="795867"/>
            <a:ext cx="2200088" cy="2895600"/>
          </a:xfrm>
          <a:custGeom>
            <a:avLst/>
            <a:gdLst>
              <a:gd name="connsiteX0" fmla="*/ 0 w 2200088"/>
              <a:gd name="connsiteY0" fmla="*/ 0 h 2895600"/>
              <a:gd name="connsiteX1" fmla="*/ 2200088 w 2200088"/>
              <a:gd name="connsiteY1" fmla="*/ 0 h 2895600"/>
              <a:gd name="connsiteX2" fmla="*/ 2200088 w 2200088"/>
              <a:gd name="connsiteY2" fmla="*/ 2895600 h 2895600"/>
              <a:gd name="connsiteX3" fmla="*/ 0 w 2200088"/>
              <a:gd name="connsiteY3" fmla="*/ 2895600 h 2895600"/>
            </a:gdLst>
            <a:ahLst/>
            <a:cxnLst>
              <a:cxn ang="0">
                <a:pos x="connsiteX0" y="connsiteY0"/>
              </a:cxn>
              <a:cxn ang="0">
                <a:pos x="connsiteX1" y="connsiteY1"/>
              </a:cxn>
              <a:cxn ang="0">
                <a:pos x="connsiteX2" y="connsiteY2"/>
              </a:cxn>
              <a:cxn ang="0">
                <a:pos x="connsiteX3" y="connsiteY3"/>
              </a:cxn>
            </a:cxnLst>
            <a:rect l="l" t="t" r="r" b="b"/>
            <a:pathLst>
              <a:path w="2200088" h="2895600">
                <a:moveTo>
                  <a:pt x="0" y="0"/>
                </a:moveTo>
                <a:lnTo>
                  <a:pt x="2200088" y="0"/>
                </a:lnTo>
                <a:lnTo>
                  <a:pt x="2200088" y="2895600"/>
                </a:lnTo>
                <a:lnTo>
                  <a:pt x="0" y="2895600"/>
                </a:lnTo>
                <a:close/>
              </a:path>
            </a:pathLst>
          </a:custGeom>
        </p:spPr>
      </p:pic>
      <p:pic>
        <p:nvPicPr>
          <p:cNvPr id="18" name="图片 17"/>
          <p:cNvPicPr>
            <a:picLocks noChangeAspect="1"/>
          </p:cNvPicPr>
          <p:nvPr/>
        </p:nvPicPr>
        <p:blipFill>
          <a:blip r:embed="rId4" cstate="screen"/>
          <a:srcRect/>
          <a:stretch>
            <a:fillRect/>
          </a:stretch>
        </p:blipFill>
        <p:spPr>
          <a:xfrm>
            <a:off x="982133" y="778933"/>
            <a:ext cx="2200088" cy="2895600"/>
          </a:xfrm>
          <a:custGeom>
            <a:avLst/>
            <a:gdLst>
              <a:gd name="connsiteX0" fmla="*/ 0 w 2200088"/>
              <a:gd name="connsiteY0" fmla="*/ 0 h 2895600"/>
              <a:gd name="connsiteX1" fmla="*/ 2200088 w 2200088"/>
              <a:gd name="connsiteY1" fmla="*/ 0 h 2895600"/>
              <a:gd name="connsiteX2" fmla="*/ 2200088 w 2200088"/>
              <a:gd name="connsiteY2" fmla="*/ 2895600 h 2895600"/>
              <a:gd name="connsiteX3" fmla="*/ 0 w 2200088"/>
              <a:gd name="connsiteY3" fmla="*/ 2895600 h 2895600"/>
            </a:gdLst>
            <a:ahLst/>
            <a:cxnLst>
              <a:cxn ang="0">
                <a:pos x="connsiteX0" y="connsiteY0"/>
              </a:cxn>
              <a:cxn ang="0">
                <a:pos x="connsiteX1" y="connsiteY1"/>
              </a:cxn>
              <a:cxn ang="0">
                <a:pos x="connsiteX2" y="connsiteY2"/>
              </a:cxn>
              <a:cxn ang="0">
                <a:pos x="connsiteX3" y="connsiteY3"/>
              </a:cxn>
            </a:cxnLst>
            <a:rect l="l" t="t" r="r" b="b"/>
            <a:pathLst>
              <a:path w="2200088" h="2895600">
                <a:moveTo>
                  <a:pt x="0" y="0"/>
                </a:moveTo>
                <a:lnTo>
                  <a:pt x="2200088" y="0"/>
                </a:lnTo>
                <a:lnTo>
                  <a:pt x="2200088" y="2895600"/>
                </a:lnTo>
                <a:lnTo>
                  <a:pt x="0" y="2895600"/>
                </a:lnTo>
                <a:close/>
              </a:path>
            </a:pathLst>
          </a:custGeom>
        </p:spPr>
      </p:pic>
      <p:sp>
        <p:nvSpPr>
          <p:cNvPr id="9" name="文本框 8"/>
          <p:cNvSpPr txBox="1"/>
          <p:nvPr/>
        </p:nvSpPr>
        <p:spPr>
          <a:xfrm>
            <a:off x="875182" y="3928534"/>
            <a:ext cx="5017617" cy="1135054"/>
          </a:xfrm>
          <a:prstGeom prst="rect">
            <a:avLst/>
          </a:prstGeom>
          <a:noFill/>
        </p:spPr>
        <p:txBody>
          <a:bodyPr wrap="square" rtlCol="0">
            <a:spAutoFit/>
          </a:bodyPr>
          <a:lstStyle/>
          <a:p>
            <a:pPr algn="ctr">
              <a:lnSpc>
                <a:spcPct val="150000"/>
              </a:lnSpc>
            </a:pPr>
            <a:r>
              <a:rPr lang="en-US" altLang="zh-CN" sz="2400" dirty="0">
                <a:ea typeface="华文细黑" panose="02010600040101010101" pitchFamily="2" charset="-122"/>
                <a:cs typeface="Segoe UI" panose="020B0502040204020203" pitchFamily="34" charset="0"/>
                <a:sym typeface="+mn-lt"/>
              </a:rPr>
              <a:t>YOU MUST TO TELL THESE PEOPLE.</a:t>
            </a:r>
            <a:endParaRPr lang="zh-CN" altLang="en-US" sz="2400" dirty="0">
              <a:ea typeface="华文细黑" panose="02010600040101010101" pitchFamily="2" charset="-122"/>
              <a:sym typeface="+mn-lt"/>
            </a:endParaRPr>
          </a:p>
        </p:txBody>
      </p:sp>
      <p:sp>
        <p:nvSpPr>
          <p:cNvPr id="10" name="矩形 9"/>
          <p:cNvSpPr/>
          <p:nvPr/>
        </p:nvSpPr>
        <p:spPr>
          <a:xfrm>
            <a:off x="1487213" y="4742105"/>
            <a:ext cx="3711321" cy="1323439"/>
          </a:xfrm>
          <a:prstGeom prst="rect">
            <a:avLst/>
          </a:prstGeom>
        </p:spPr>
        <p:txBody>
          <a:bodyPr wrap="square">
            <a:spAutoFit/>
          </a:bodyPr>
          <a:lstStyle/>
          <a:p>
            <a:pPr algn="ctr"/>
            <a:r>
              <a:rPr lang="en-US" altLang="zh-CN" sz="1600" dirty="0">
                <a:ea typeface="华文细黑" panose="02010600040101010101" pitchFamily="2" charset="-122"/>
                <a:cs typeface="Segoe UI" panose="020B0502040204020203" pitchFamily="34" charset="0"/>
                <a:sym typeface="+mn-lt"/>
              </a:rPr>
              <a:t>You must to tell these people how much they mean to you. You must to tell these people how much they mean to you.</a:t>
            </a:r>
            <a:endParaRPr lang="en-US" altLang="zh-CN" sz="1600" dirty="0">
              <a:ea typeface="华文细黑" panose="02010600040101010101" pitchFamily="2" charset="-122"/>
              <a:cs typeface="Segoe UI" panose="020B0502040204020203" pitchFamily="34" charset="0"/>
              <a:sym typeface="+mn-lt"/>
            </a:endParaRPr>
          </a:p>
          <a:p>
            <a:pPr algn="ctr"/>
            <a:endParaRPr lang="en-US" altLang="zh-CN" sz="1600" dirty="0">
              <a:ea typeface="华文细黑" panose="02010600040101010101" pitchFamily="2" charset="-122"/>
              <a:cs typeface="Segoe UI" panose="020B0502040204020203" pitchFamily="34" charset="0"/>
              <a:sym typeface="+mn-lt"/>
            </a:endParaRPr>
          </a:p>
        </p:txBody>
      </p:sp>
      <p:grpSp>
        <p:nvGrpSpPr>
          <p:cNvPr id="2" name="组合 1"/>
          <p:cNvGrpSpPr/>
          <p:nvPr/>
        </p:nvGrpSpPr>
        <p:grpSpPr>
          <a:xfrm>
            <a:off x="6914347" y="1480353"/>
            <a:ext cx="4909353" cy="1425749"/>
            <a:chOff x="6914347" y="1480353"/>
            <a:chExt cx="4909353" cy="1425749"/>
          </a:xfrm>
        </p:grpSpPr>
        <p:sp>
          <p:nvSpPr>
            <p:cNvPr id="11" name="文本框 10"/>
            <p:cNvSpPr txBox="1"/>
            <p:nvPr/>
          </p:nvSpPr>
          <p:spPr>
            <a:xfrm>
              <a:off x="7785564" y="1480353"/>
              <a:ext cx="829073" cy="420564"/>
            </a:xfrm>
            <a:prstGeom prst="rect">
              <a:avLst/>
            </a:prstGeom>
            <a:noFill/>
          </p:spPr>
          <p:txBody>
            <a:bodyPr wrap="none" rtlCol="0">
              <a:spAutoFit/>
            </a:bodyPr>
            <a:lstStyle/>
            <a:p>
              <a:pPr algn="ctr"/>
              <a:r>
                <a:rPr lang="en-US" altLang="zh-CN" sz="2135" dirty="0">
                  <a:ea typeface="华文细黑" panose="02010600040101010101" pitchFamily="2" charset="-122"/>
                  <a:sym typeface="+mn-lt"/>
                </a:rPr>
                <a:t>80% </a:t>
              </a:r>
              <a:endParaRPr lang="zh-CN" altLang="en-US" sz="2135" dirty="0">
                <a:ea typeface="华文细黑" panose="02010600040101010101" pitchFamily="2" charset="-122"/>
                <a:sym typeface="+mn-lt"/>
              </a:endParaRPr>
            </a:p>
          </p:txBody>
        </p:sp>
        <p:sp>
          <p:nvSpPr>
            <p:cNvPr id="12" name="矩形 11"/>
            <p:cNvSpPr/>
            <p:nvPr/>
          </p:nvSpPr>
          <p:spPr>
            <a:xfrm>
              <a:off x="6914347" y="2075105"/>
              <a:ext cx="2382053" cy="830997"/>
            </a:xfrm>
            <a:prstGeom prst="rect">
              <a:avLst/>
            </a:prstGeom>
          </p:spPr>
          <p:txBody>
            <a:bodyPr wrap="square">
              <a:spAutoFit/>
            </a:bodyPr>
            <a:lstStyle/>
            <a:p>
              <a:pPr algn="ctr"/>
              <a:r>
                <a:rPr lang="en-US" altLang="zh-CN" sz="1600" dirty="0">
                  <a:ea typeface="华文细黑" panose="02010600040101010101" pitchFamily="2" charset="-122"/>
                  <a:cs typeface="Segoe UI" panose="020B0502040204020203" pitchFamily="34" charset="0"/>
                  <a:sym typeface="+mn-lt"/>
                </a:rPr>
                <a:t>You must to tell these people how much they mean to you.</a:t>
              </a:r>
              <a:endParaRPr lang="en-US" altLang="zh-CN" sz="1600" dirty="0">
                <a:ea typeface="华文细黑" panose="02010600040101010101" pitchFamily="2" charset="-122"/>
                <a:cs typeface="Segoe UI" panose="020B0502040204020203" pitchFamily="34" charset="0"/>
                <a:sym typeface="+mn-lt"/>
              </a:endParaRPr>
            </a:p>
          </p:txBody>
        </p:sp>
        <p:sp>
          <p:nvSpPr>
            <p:cNvPr id="13" name="矩形 12"/>
            <p:cNvSpPr/>
            <p:nvPr/>
          </p:nvSpPr>
          <p:spPr>
            <a:xfrm>
              <a:off x="9441647" y="2037005"/>
              <a:ext cx="2382053" cy="830997"/>
            </a:xfrm>
            <a:prstGeom prst="rect">
              <a:avLst/>
            </a:prstGeom>
          </p:spPr>
          <p:txBody>
            <a:bodyPr wrap="square">
              <a:spAutoFit/>
            </a:bodyPr>
            <a:lstStyle/>
            <a:p>
              <a:pPr algn="ctr"/>
              <a:r>
                <a:rPr lang="en-US" altLang="zh-CN" sz="1600" dirty="0">
                  <a:ea typeface="华文细黑" panose="02010600040101010101" pitchFamily="2" charset="-122"/>
                  <a:cs typeface="Segoe UI" panose="020B0502040204020203" pitchFamily="34" charset="0"/>
                  <a:sym typeface="+mn-lt"/>
                </a:rPr>
                <a:t>You must to tell these people how much they mean to you.</a:t>
              </a:r>
              <a:endParaRPr lang="en-US" altLang="zh-CN" sz="1600" dirty="0">
                <a:ea typeface="华文细黑" panose="02010600040101010101" pitchFamily="2" charset="-122"/>
                <a:cs typeface="Segoe UI" panose="020B0502040204020203" pitchFamily="34" charset="0"/>
                <a:sym typeface="+mn-lt"/>
              </a:endParaRPr>
            </a:p>
          </p:txBody>
        </p:sp>
        <p:sp>
          <p:nvSpPr>
            <p:cNvPr id="14" name="文本框 13"/>
            <p:cNvSpPr txBox="1"/>
            <p:nvPr/>
          </p:nvSpPr>
          <p:spPr>
            <a:xfrm>
              <a:off x="10207003" y="1480353"/>
              <a:ext cx="829073" cy="420564"/>
            </a:xfrm>
            <a:prstGeom prst="rect">
              <a:avLst/>
            </a:prstGeom>
            <a:noFill/>
          </p:spPr>
          <p:txBody>
            <a:bodyPr wrap="none" rtlCol="0">
              <a:spAutoFit/>
            </a:bodyPr>
            <a:lstStyle/>
            <a:p>
              <a:r>
                <a:rPr lang="en-US" altLang="zh-CN" sz="2135" dirty="0">
                  <a:ea typeface="华文细黑" panose="02010600040101010101" pitchFamily="2" charset="-122"/>
                  <a:sym typeface="+mn-lt"/>
                </a:rPr>
                <a:t>20% </a:t>
              </a:r>
              <a:endParaRPr lang="zh-CN" altLang="en-US" sz="2135" dirty="0">
                <a:ea typeface="华文细黑" panose="02010600040101010101" pitchFamily="2" charset="-122"/>
                <a:sym typeface="+mn-lt"/>
              </a:endParaRPr>
            </a:p>
          </p:txBody>
        </p:sp>
      </p:grpSp>
      <p:cxnSp>
        <p:nvCxnSpPr>
          <p:cNvPr id="16" name="直接连接符 15"/>
          <p:cNvCxnSpPr/>
          <p:nvPr/>
        </p:nvCxnSpPr>
        <p:spPr>
          <a:xfrm>
            <a:off x="6997700" y="1169276"/>
            <a:ext cx="2198400" cy="0"/>
          </a:xfrm>
          <a:prstGeom prst="line">
            <a:avLst/>
          </a:prstGeom>
          <a:ln>
            <a:solidFill>
              <a:srgbClr val="EEB68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9535155" y="1169276"/>
            <a:ext cx="2198400" cy="0"/>
          </a:xfrm>
          <a:prstGeom prst="line">
            <a:avLst/>
          </a:prstGeom>
          <a:ln>
            <a:solidFill>
              <a:srgbClr val="EEB68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64" presetClass="path" presetSubtype="0" decel="30000" fill="hold" nodeType="withEffect">
                                  <p:stCondLst>
                                    <p:cond delay="0"/>
                                  </p:stCondLst>
                                  <p:childTnLst>
                                    <p:animMotion origin="layout" path="M -4.16667E-6 0.03889 L -4.16667E-6 -0.07777 " pathEditMode="relative" rAng="0" ptsTypes="AA">
                                      <p:cBhvr>
                                        <p:cTn id="9" dur="750" spd="-100000" fill="hold"/>
                                        <p:tgtEl>
                                          <p:spTgt spid="18"/>
                                        </p:tgtEl>
                                        <p:attrNameLst>
                                          <p:attrName>ppt_x</p:attrName>
                                          <p:attrName>ppt_y</p:attrName>
                                        </p:attrNameLst>
                                      </p:cBhvr>
                                      <p:rCtr x="0" y="-5833"/>
                                    </p:animMotion>
                                  </p:childTnLst>
                                </p:cTn>
                              </p:par>
                              <p:par>
                                <p:cTn id="10" presetID="64" presetClass="path" presetSubtype="0" accel="30000" decel="30000" fill="hold" nodeType="withEffect">
                                  <p:stCondLst>
                                    <p:cond delay="750"/>
                                  </p:stCondLst>
                                  <p:childTnLst>
                                    <p:animMotion origin="layout" path="M -4.16667E-6 0.03843 L -4.16667E-6 -3.33333E-6 " pathEditMode="relative" rAng="0" ptsTypes="AA">
                                      <p:cBhvr>
                                        <p:cTn id="11" dur="750" fill="hold"/>
                                        <p:tgtEl>
                                          <p:spTgt spid="18"/>
                                        </p:tgtEl>
                                        <p:attrNameLst>
                                          <p:attrName>ppt_x</p:attrName>
                                          <p:attrName>ppt_y</p:attrName>
                                        </p:attrNameLst>
                                      </p:cBhvr>
                                      <p:rCtr x="0" y="-1921"/>
                                    </p:animMotion>
                                  </p:childTnLst>
                                </p:cTn>
                              </p:par>
                              <p:par>
                                <p:cTn id="12" presetID="10" presetClass="entr" presetSubtype="0" fill="hold" nodeType="with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fade">
                                      <p:cBhvr>
                                        <p:cTn id="14" dur="500"/>
                                        <p:tgtEl>
                                          <p:spTgt spid="20"/>
                                        </p:tgtEl>
                                      </p:cBhvr>
                                    </p:animEffect>
                                  </p:childTnLst>
                                </p:cTn>
                              </p:par>
                              <p:par>
                                <p:cTn id="15" presetID="64" presetClass="path" presetSubtype="0" decel="30000" fill="hold" nodeType="withEffect">
                                  <p:stCondLst>
                                    <p:cond delay="0"/>
                                  </p:stCondLst>
                                  <p:childTnLst>
                                    <p:animMotion origin="layout" path="M -4.16667E-6 0.03889 L -4.16667E-6 -0.07777 " pathEditMode="relative" rAng="0" ptsTypes="AA">
                                      <p:cBhvr>
                                        <p:cTn id="16" dur="750" spd="-100000" fill="hold"/>
                                        <p:tgtEl>
                                          <p:spTgt spid="20"/>
                                        </p:tgtEl>
                                        <p:attrNameLst>
                                          <p:attrName>ppt_x</p:attrName>
                                          <p:attrName>ppt_y</p:attrName>
                                        </p:attrNameLst>
                                      </p:cBhvr>
                                      <p:rCtr x="0" y="-5833"/>
                                    </p:animMotion>
                                  </p:childTnLst>
                                </p:cTn>
                              </p:par>
                              <p:par>
                                <p:cTn id="17" presetID="64" presetClass="path" presetSubtype="0" accel="30000" decel="30000" fill="hold" nodeType="withEffect">
                                  <p:stCondLst>
                                    <p:cond delay="750"/>
                                  </p:stCondLst>
                                  <p:childTnLst>
                                    <p:animMotion origin="layout" path="M -4.16667E-6 0.03843 L -4.16667E-6 -3.33333E-6 " pathEditMode="relative" rAng="0" ptsTypes="AA">
                                      <p:cBhvr>
                                        <p:cTn id="18" dur="750" fill="hold"/>
                                        <p:tgtEl>
                                          <p:spTgt spid="20"/>
                                        </p:tgtEl>
                                        <p:attrNameLst>
                                          <p:attrName>ppt_x</p:attrName>
                                          <p:attrName>ppt_y</p:attrName>
                                        </p:attrNameLst>
                                      </p:cBhvr>
                                      <p:rCtr x="0" y="-1921"/>
                                    </p:animMotion>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750"/>
                                        <p:tgtEl>
                                          <p:spTgt spid="8"/>
                                        </p:tgtEl>
                                      </p:cBhvr>
                                    </p:animEffect>
                                  </p:childTnLst>
                                </p:cTn>
                              </p:par>
                              <p:par>
                                <p:cTn id="22" presetID="42" presetClass="path" presetSubtype="0" decel="30000" fill="hold" grpId="1" nodeType="withEffect">
                                  <p:stCondLst>
                                    <p:cond delay="0"/>
                                  </p:stCondLst>
                                  <p:childTnLst>
                                    <p:animMotion origin="layout" path="M -4.16667E-7 -0.03982 L -4.16667E-7 0.14815 " pathEditMode="relative" rAng="0" ptsTypes="AA">
                                      <p:cBhvr>
                                        <p:cTn id="23" dur="750" spd="-100000" fill="hold"/>
                                        <p:tgtEl>
                                          <p:spTgt spid="8"/>
                                        </p:tgtEl>
                                        <p:attrNameLst>
                                          <p:attrName>ppt_x</p:attrName>
                                          <p:attrName>ppt_y</p:attrName>
                                        </p:attrNameLst>
                                      </p:cBhvr>
                                      <p:rCtr x="0" y="9398"/>
                                    </p:animMotion>
                                  </p:childTnLst>
                                </p:cTn>
                              </p:par>
                              <p:par>
                                <p:cTn id="24" presetID="42" presetClass="path" presetSubtype="0" accel="30000" decel="30000" fill="hold" grpId="2" nodeType="withEffect">
                                  <p:stCondLst>
                                    <p:cond delay="750"/>
                                  </p:stCondLst>
                                  <p:childTnLst>
                                    <p:animMotion origin="layout" path="M -4.16667E-7 -0.03982 L -4.16667E-7 2.59259E-6 " pathEditMode="relative" rAng="0" ptsTypes="AA">
                                      <p:cBhvr>
                                        <p:cTn id="25" dur="1250" fill="hold"/>
                                        <p:tgtEl>
                                          <p:spTgt spid="8"/>
                                        </p:tgtEl>
                                        <p:attrNameLst>
                                          <p:attrName>ppt_x</p:attrName>
                                          <p:attrName>ppt_y</p:attrName>
                                        </p:attrNameLst>
                                      </p:cBhvr>
                                      <p:rCtr x="0" y="1991"/>
                                    </p:animMotion>
                                  </p:childTnLst>
                                </p:cTn>
                              </p:par>
                              <p:par>
                                <p:cTn id="26" presetID="47" presetClass="entr" presetSubtype="0" fill="hold" nodeType="withEffect">
                                  <p:stCondLst>
                                    <p:cond delay="75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1000"/>
                                        <p:tgtEl>
                                          <p:spTgt spid="16"/>
                                        </p:tgtEl>
                                      </p:cBhvr>
                                    </p:animEffect>
                                    <p:anim calcmode="lin" valueType="num">
                                      <p:cBhvr>
                                        <p:cTn id="29" dur="1000" fill="hold"/>
                                        <p:tgtEl>
                                          <p:spTgt spid="16"/>
                                        </p:tgtEl>
                                        <p:attrNameLst>
                                          <p:attrName>ppt_x</p:attrName>
                                        </p:attrNameLst>
                                      </p:cBhvr>
                                      <p:tavLst>
                                        <p:tav tm="0">
                                          <p:val>
                                            <p:strVal val="#ppt_x"/>
                                          </p:val>
                                        </p:tav>
                                        <p:tav tm="100000">
                                          <p:val>
                                            <p:strVal val="#ppt_x"/>
                                          </p:val>
                                        </p:tav>
                                      </p:tavLst>
                                    </p:anim>
                                    <p:anim calcmode="lin" valueType="num">
                                      <p:cBhvr>
                                        <p:cTn id="30" dur="1000" fill="hold"/>
                                        <p:tgtEl>
                                          <p:spTgt spid="16"/>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75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1000"/>
                                        <p:tgtEl>
                                          <p:spTgt spid="17"/>
                                        </p:tgtEl>
                                      </p:cBhvr>
                                    </p:animEffect>
                                    <p:anim calcmode="lin" valueType="num">
                                      <p:cBhvr>
                                        <p:cTn id="34" dur="1000" fill="hold"/>
                                        <p:tgtEl>
                                          <p:spTgt spid="17"/>
                                        </p:tgtEl>
                                        <p:attrNameLst>
                                          <p:attrName>ppt_x</p:attrName>
                                        </p:attrNameLst>
                                      </p:cBhvr>
                                      <p:tavLst>
                                        <p:tav tm="0">
                                          <p:val>
                                            <p:strVal val="#ppt_x"/>
                                          </p:val>
                                        </p:tav>
                                        <p:tav tm="100000">
                                          <p:val>
                                            <p:strVal val="#ppt_x"/>
                                          </p:val>
                                        </p:tav>
                                      </p:tavLst>
                                    </p:anim>
                                    <p:anim calcmode="lin" valueType="num">
                                      <p:cBhvr>
                                        <p:cTn id="35" dur="1000" fill="hold"/>
                                        <p:tgtEl>
                                          <p:spTgt spid="17"/>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75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1000"/>
                                        <p:tgtEl>
                                          <p:spTgt spid="10"/>
                                        </p:tgtEl>
                                      </p:cBhvr>
                                    </p:animEffect>
                                    <p:anim calcmode="lin" valueType="num">
                                      <p:cBhvr>
                                        <p:cTn id="39" dur="1000" fill="hold"/>
                                        <p:tgtEl>
                                          <p:spTgt spid="10"/>
                                        </p:tgtEl>
                                        <p:attrNameLst>
                                          <p:attrName>ppt_x</p:attrName>
                                        </p:attrNameLst>
                                      </p:cBhvr>
                                      <p:tavLst>
                                        <p:tav tm="0">
                                          <p:val>
                                            <p:strVal val="#ppt_x"/>
                                          </p:val>
                                        </p:tav>
                                        <p:tav tm="100000">
                                          <p:val>
                                            <p:strVal val="#ppt_x"/>
                                          </p:val>
                                        </p:tav>
                                      </p:tavLst>
                                    </p:anim>
                                    <p:anim calcmode="lin" valueType="num">
                                      <p:cBhvr>
                                        <p:cTn id="40" dur="1000" fill="hold"/>
                                        <p:tgtEl>
                                          <p:spTgt spid="10"/>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75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1000"/>
                                        <p:tgtEl>
                                          <p:spTgt spid="9"/>
                                        </p:tgtEl>
                                      </p:cBhvr>
                                    </p:animEffect>
                                    <p:anim calcmode="lin" valueType="num">
                                      <p:cBhvr>
                                        <p:cTn id="44" dur="1000" fill="hold"/>
                                        <p:tgtEl>
                                          <p:spTgt spid="9"/>
                                        </p:tgtEl>
                                        <p:attrNameLst>
                                          <p:attrName>ppt_x</p:attrName>
                                        </p:attrNameLst>
                                      </p:cBhvr>
                                      <p:tavLst>
                                        <p:tav tm="0">
                                          <p:val>
                                            <p:strVal val="#ppt_x"/>
                                          </p:val>
                                        </p:tav>
                                        <p:tav tm="100000">
                                          <p:val>
                                            <p:strVal val="#ppt_x"/>
                                          </p:val>
                                        </p:tav>
                                      </p:tavLst>
                                    </p:anim>
                                    <p:anim calcmode="lin" valueType="num">
                                      <p:cBhvr>
                                        <p:cTn id="45" dur="1000" fill="hold"/>
                                        <p:tgtEl>
                                          <p:spTgt spid="9"/>
                                        </p:tgtEl>
                                        <p:attrNameLst>
                                          <p:attrName>ppt_y</p:attrName>
                                        </p:attrNameLst>
                                      </p:cBhvr>
                                      <p:tavLst>
                                        <p:tav tm="0">
                                          <p:val>
                                            <p:strVal val="#ppt_y+.1"/>
                                          </p:val>
                                        </p:tav>
                                        <p:tav tm="100000">
                                          <p:val>
                                            <p:strVal val="#ppt_y"/>
                                          </p:val>
                                        </p:tav>
                                      </p:tavLst>
                                    </p:anim>
                                  </p:childTnLst>
                                </p:cTn>
                              </p:par>
                              <p:par>
                                <p:cTn id="46" presetID="47" presetClass="entr" presetSubtype="0" fill="hold" nodeType="withEffect">
                                  <p:stCondLst>
                                    <p:cond delay="750"/>
                                  </p:stCondLst>
                                  <p:childTnLst>
                                    <p:set>
                                      <p:cBhvr>
                                        <p:cTn id="47" dur="1" fill="hold">
                                          <p:stCondLst>
                                            <p:cond delay="0"/>
                                          </p:stCondLst>
                                        </p:cTn>
                                        <p:tgtEl>
                                          <p:spTgt spid="2"/>
                                        </p:tgtEl>
                                        <p:attrNameLst>
                                          <p:attrName>style.visibility</p:attrName>
                                        </p:attrNameLst>
                                      </p:cBhvr>
                                      <p:to>
                                        <p:strVal val="visible"/>
                                      </p:to>
                                    </p:set>
                                    <p:animEffect transition="in" filter="fade">
                                      <p:cBhvr>
                                        <p:cTn id="48" dur="1000"/>
                                        <p:tgtEl>
                                          <p:spTgt spid="2"/>
                                        </p:tgtEl>
                                      </p:cBhvr>
                                    </p:animEffect>
                                    <p:anim calcmode="lin" valueType="num">
                                      <p:cBhvr>
                                        <p:cTn id="49" dur="1000" fill="hold"/>
                                        <p:tgtEl>
                                          <p:spTgt spid="2"/>
                                        </p:tgtEl>
                                        <p:attrNameLst>
                                          <p:attrName>ppt_x</p:attrName>
                                        </p:attrNameLst>
                                      </p:cBhvr>
                                      <p:tavLst>
                                        <p:tav tm="0">
                                          <p:val>
                                            <p:strVal val="#ppt_x"/>
                                          </p:val>
                                        </p:tav>
                                        <p:tav tm="100000">
                                          <p:val>
                                            <p:strVal val="#ppt_x"/>
                                          </p:val>
                                        </p:tav>
                                      </p:tavLst>
                                    </p:anim>
                                    <p:anim calcmode="lin" valueType="num">
                                      <p:cBhvr>
                                        <p:cTn id="50" dur="1000" fill="hold"/>
                                        <p:tgtEl>
                                          <p:spTgt spid="2"/>
                                        </p:tgtEl>
                                        <p:attrNameLst>
                                          <p:attrName>ppt_y</p:attrName>
                                        </p:attrNameLst>
                                      </p:cBhvr>
                                      <p:tavLst>
                                        <p:tav tm="0">
                                          <p:val>
                                            <p:strVal val="#ppt_y-.1"/>
                                          </p:val>
                                        </p:tav>
                                        <p:tav tm="100000">
                                          <p:val>
                                            <p:strVal val="#ppt_y"/>
                                          </p:val>
                                        </p:tav>
                                      </p:tavLst>
                                    </p:anim>
                                  </p:childTnLst>
                                </p:cTn>
                              </p:par>
                              <p:par>
                                <p:cTn id="51" presetID="10" presetClass="entr" presetSubtype="0" fill="hold"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750"/>
                                        <p:tgtEl>
                                          <p:spTgt spid="22"/>
                                        </p:tgtEl>
                                      </p:cBhvr>
                                    </p:animEffect>
                                  </p:childTnLst>
                                </p:cTn>
                              </p:par>
                              <p:par>
                                <p:cTn id="54" presetID="42" presetClass="path" presetSubtype="0" decel="30000" fill="hold" nodeType="withEffect">
                                  <p:stCondLst>
                                    <p:cond delay="0"/>
                                  </p:stCondLst>
                                  <p:childTnLst>
                                    <p:animMotion origin="layout" path="M -4.16667E-7 -0.03982 L -4.16667E-7 0.14815 " pathEditMode="relative" rAng="0" ptsTypes="AA">
                                      <p:cBhvr>
                                        <p:cTn id="55" dur="750" spd="-100000" fill="hold"/>
                                        <p:tgtEl>
                                          <p:spTgt spid="22"/>
                                        </p:tgtEl>
                                        <p:attrNameLst>
                                          <p:attrName>ppt_x</p:attrName>
                                          <p:attrName>ppt_y</p:attrName>
                                        </p:attrNameLst>
                                      </p:cBhvr>
                                      <p:rCtr x="0" y="9398"/>
                                    </p:animMotion>
                                  </p:childTnLst>
                                </p:cTn>
                              </p:par>
                              <p:par>
                                <p:cTn id="56" presetID="42" presetClass="path" presetSubtype="0" accel="30000" decel="30000" fill="hold" nodeType="withEffect">
                                  <p:stCondLst>
                                    <p:cond delay="750"/>
                                  </p:stCondLst>
                                  <p:childTnLst>
                                    <p:animMotion origin="layout" path="M -4.16667E-7 -0.03982 L -4.16667E-7 2.59259E-6 " pathEditMode="relative" rAng="0" ptsTypes="AA">
                                      <p:cBhvr>
                                        <p:cTn id="57" dur="1250" fill="hold"/>
                                        <p:tgtEl>
                                          <p:spTgt spid="22"/>
                                        </p:tgtEl>
                                        <p:attrNameLst>
                                          <p:attrName>ppt_x</p:attrName>
                                          <p:attrName>ppt_y</p:attrName>
                                        </p:attrNameLst>
                                      </p:cBhvr>
                                      <p:rCtr x="0" y="1991"/>
                                    </p:animMotion>
                                  </p:childTnLst>
                                </p:cTn>
                              </p:par>
                              <p:par>
                                <p:cTn id="58" presetID="10" presetClass="entr" presetSubtype="0" fill="hold"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750"/>
                                        <p:tgtEl>
                                          <p:spTgt spid="24"/>
                                        </p:tgtEl>
                                      </p:cBhvr>
                                    </p:animEffect>
                                  </p:childTnLst>
                                </p:cTn>
                              </p:par>
                              <p:par>
                                <p:cTn id="61" presetID="42" presetClass="path" presetSubtype="0" decel="30000" fill="hold" nodeType="withEffect">
                                  <p:stCondLst>
                                    <p:cond delay="0"/>
                                  </p:stCondLst>
                                  <p:childTnLst>
                                    <p:animMotion origin="layout" path="M -4.16667E-7 -0.03982 L -4.16667E-7 0.14815 " pathEditMode="relative" rAng="0" ptsTypes="AA">
                                      <p:cBhvr>
                                        <p:cTn id="62" dur="750" spd="-100000" fill="hold"/>
                                        <p:tgtEl>
                                          <p:spTgt spid="24"/>
                                        </p:tgtEl>
                                        <p:attrNameLst>
                                          <p:attrName>ppt_x</p:attrName>
                                          <p:attrName>ppt_y</p:attrName>
                                        </p:attrNameLst>
                                      </p:cBhvr>
                                      <p:rCtr x="0" y="9398"/>
                                    </p:animMotion>
                                  </p:childTnLst>
                                </p:cTn>
                              </p:par>
                              <p:par>
                                <p:cTn id="63" presetID="42" presetClass="path" presetSubtype="0" accel="30000" decel="30000" fill="hold" nodeType="withEffect">
                                  <p:stCondLst>
                                    <p:cond delay="750"/>
                                  </p:stCondLst>
                                  <p:childTnLst>
                                    <p:animMotion origin="layout" path="M -4.16667E-7 -0.03982 L -4.16667E-7 2.59259E-6 " pathEditMode="relative" rAng="0" ptsTypes="AA">
                                      <p:cBhvr>
                                        <p:cTn id="64" dur="1250" fill="hold"/>
                                        <p:tgtEl>
                                          <p:spTgt spid="24"/>
                                        </p:tgtEl>
                                        <p:attrNameLst>
                                          <p:attrName>ppt_x</p:attrName>
                                          <p:attrName>ppt_y</p:attrName>
                                        </p:attrNameLst>
                                      </p:cBhvr>
                                      <p:rCtr x="0" y="199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8" grpId="2" animBg="1"/>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3" name="图片 22"/>
          <p:cNvPicPr>
            <a:picLocks noChangeAspect="1"/>
          </p:cNvPicPr>
          <p:nvPr/>
        </p:nvPicPr>
        <p:blipFill>
          <a:blip r:embed="rId1" cstate="screen"/>
          <a:srcRect/>
          <a:stretch>
            <a:fillRect/>
          </a:stretch>
        </p:blipFill>
        <p:spPr>
          <a:xfrm>
            <a:off x="0" y="2902859"/>
            <a:ext cx="12192000" cy="3955143"/>
          </a:xfrm>
          <a:custGeom>
            <a:avLst/>
            <a:gdLst>
              <a:gd name="connsiteX0" fmla="*/ 0 w 12192000"/>
              <a:gd name="connsiteY0" fmla="*/ 0 h 3955143"/>
              <a:gd name="connsiteX1" fmla="*/ 12192000 w 12192000"/>
              <a:gd name="connsiteY1" fmla="*/ 0 h 3955143"/>
              <a:gd name="connsiteX2" fmla="*/ 12192000 w 12192000"/>
              <a:gd name="connsiteY2" fmla="*/ 3955143 h 3955143"/>
              <a:gd name="connsiteX3" fmla="*/ 0 w 12192000"/>
              <a:gd name="connsiteY3" fmla="*/ 3955143 h 3955143"/>
            </a:gdLst>
            <a:ahLst/>
            <a:cxnLst>
              <a:cxn ang="0">
                <a:pos x="connsiteX0" y="connsiteY0"/>
              </a:cxn>
              <a:cxn ang="0">
                <a:pos x="connsiteX1" y="connsiteY1"/>
              </a:cxn>
              <a:cxn ang="0">
                <a:pos x="connsiteX2" y="connsiteY2"/>
              </a:cxn>
              <a:cxn ang="0">
                <a:pos x="connsiteX3" y="connsiteY3"/>
              </a:cxn>
            </a:cxnLst>
            <a:rect l="l" t="t" r="r" b="b"/>
            <a:pathLst>
              <a:path w="12192000" h="3955143">
                <a:moveTo>
                  <a:pt x="0" y="0"/>
                </a:moveTo>
                <a:lnTo>
                  <a:pt x="12192000" y="0"/>
                </a:lnTo>
                <a:lnTo>
                  <a:pt x="12192000" y="3955143"/>
                </a:lnTo>
                <a:lnTo>
                  <a:pt x="0" y="3955143"/>
                </a:lnTo>
                <a:close/>
              </a:path>
            </a:pathLst>
          </a:custGeom>
        </p:spPr>
      </p:pic>
      <p:sp>
        <p:nvSpPr>
          <p:cNvPr id="3" name="矩形 2"/>
          <p:cNvSpPr/>
          <p:nvPr/>
        </p:nvSpPr>
        <p:spPr>
          <a:xfrm>
            <a:off x="531991" y="928915"/>
            <a:ext cx="11128019" cy="5031619"/>
          </a:xfrm>
          <a:prstGeom prst="rect">
            <a:avLst/>
          </a:prstGeom>
          <a:solidFill>
            <a:srgbClr val="F3F3F3"/>
          </a:solidFill>
          <a:ln>
            <a:solidFill>
              <a:srgbClr val="F3F3F3"/>
            </a:solid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grpSp>
        <p:nvGrpSpPr>
          <p:cNvPr id="2" name="组合 1"/>
          <p:cNvGrpSpPr/>
          <p:nvPr/>
        </p:nvGrpSpPr>
        <p:grpSpPr>
          <a:xfrm>
            <a:off x="1580848" y="1781775"/>
            <a:ext cx="9056133" cy="3350619"/>
            <a:chOff x="1580848" y="1781775"/>
            <a:chExt cx="9056133" cy="3350619"/>
          </a:xfrm>
        </p:grpSpPr>
        <p:grpSp>
          <p:nvGrpSpPr>
            <p:cNvPr id="7" name="组合 6"/>
            <p:cNvGrpSpPr/>
            <p:nvPr/>
          </p:nvGrpSpPr>
          <p:grpSpPr>
            <a:xfrm>
              <a:off x="1580848" y="1807175"/>
              <a:ext cx="3950733" cy="1115419"/>
              <a:chOff x="1509486" y="-1111594"/>
              <a:chExt cx="2963050" cy="836564"/>
            </a:xfrm>
          </p:grpSpPr>
          <p:sp>
            <p:nvSpPr>
              <p:cNvPr id="4" name="矩形 3"/>
              <p:cNvSpPr/>
              <p:nvPr/>
            </p:nvSpPr>
            <p:spPr>
              <a:xfrm>
                <a:off x="1509486" y="-1016794"/>
                <a:ext cx="203200" cy="671514"/>
              </a:xfrm>
              <a:prstGeom prst="rect">
                <a:avLst/>
              </a:prstGeom>
              <a:solidFill>
                <a:srgbClr val="EEB6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sp>
            <p:nvSpPr>
              <p:cNvPr id="5" name="文本框 4"/>
              <p:cNvSpPr txBox="1"/>
              <p:nvPr/>
            </p:nvSpPr>
            <p:spPr>
              <a:xfrm>
                <a:off x="1779250" y="-775263"/>
                <a:ext cx="2693286" cy="500233"/>
              </a:xfrm>
              <a:prstGeom prst="rect">
                <a:avLst/>
              </a:prstGeom>
              <a:noFill/>
            </p:spPr>
            <p:txBody>
              <a:bodyPr wrap="none" rtlCol="0">
                <a:spAutoFit/>
              </a:bodyPr>
              <a:lstStyle/>
              <a:p>
                <a:r>
                  <a:rPr lang="en-US" altLang="zh-CN" sz="1865" dirty="0">
                    <a:ea typeface="华文细黑" panose="02010600040101010101" pitchFamily="2" charset="-122"/>
                    <a:cs typeface="Segoe UI" panose="020B0502040204020203" pitchFamily="34" charset="0"/>
                    <a:sym typeface="+mn-lt"/>
                  </a:rPr>
                  <a:t>You must to tell these people </a:t>
                </a:r>
                <a:endParaRPr lang="en-US" altLang="zh-CN" sz="1865" dirty="0">
                  <a:ea typeface="华文细黑" panose="02010600040101010101" pitchFamily="2" charset="-122"/>
                  <a:cs typeface="Segoe UI" panose="020B0502040204020203" pitchFamily="34" charset="0"/>
                  <a:sym typeface="+mn-lt"/>
                </a:endParaRPr>
              </a:p>
              <a:p>
                <a:r>
                  <a:rPr lang="en-US" altLang="zh-CN" sz="1865" dirty="0">
                    <a:ea typeface="华文细黑" panose="02010600040101010101" pitchFamily="2" charset="-122"/>
                    <a:cs typeface="Segoe UI" panose="020B0502040204020203" pitchFamily="34" charset="0"/>
                    <a:sym typeface="+mn-lt"/>
                  </a:rPr>
                  <a:t>how much they mean to you.</a:t>
                </a:r>
                <a:endParaRPr lang="zh-CN" altLang="en-US" sz="2400" dirty="0">
                  <a:sym typeface="+mn-lt"/>
                </a:endParaRPr>
              </a:p>
            </p:txBody>
          </p:sp>
          <p:sp>
            <p:nvSpPr>
              <p:cNvPr id="6" name="文本框 5"/>
              <p:cNvSpPr txBox="1"/>
              <p:nvPr/>
            </p:nvSpPr>
            <p:spPr>
              <a:xfrm>
                <a:off x="1779251" y="-1111594"/>
                <a:ext cx="1981553" cy="315423"/>
              </a:xfrm>
              <a:prstGeom prst="rect">
                <a:avLst/>
              </a:prstGeom>
              <a:noFill/>
            </p:spPr>
            <p:txBody>
              <a:bodyPr wrap="none" rtlCol="0">
                <a:spAutoFit/>
              </a:bodyPr>
              <a:lstStyle/>
              <a:p>
                <a:r>
                  <a:rPr lang="en-US" altLang="zh-CN" sz="2135" dirty="0">
                    <a:ea typeface="华文细黑" panose="02010600040101010101" pitchFamily="2" charset="-122"/>
                    <a:sym typeface="+mn-lt"/>
                  </a:rPr>
                  <a:t>Add your text here</a:t>
                </a:r>
                <a:endParaRPr lang="zh-CN" altLang="en-US" sz="2135" dirty="0">
                  <a:ea typeface="华文细黑" panose="02010600040101010101" pitchFamily="2" charset="-122"/>
                  <a:sym typeface="+mn-lt"/>
                </a:endParaRPr>
              </a:p>
            </p:txBody>
          </p:sp>
        </p:grpSp>
        <p:grpSp>
          <p:nvGrpSpPr>
            <p:cNvPr id="8" name="组合 7"/>
            <p:cNvGrpSpPr/>
            <p:nvPr/>
          </p:nvGrpSpPr>
          <p:grpSpPr>
            <a:xfrm>
              <a:off x="1580848" y="4016975"/>
              <a:ext cx="3950733" cy="1115419"/>
              <a:chOff x="1509486" y="-1111594"/>
              <a:chExt cx="2963050" cy="836564"/>
            </a:xfrm>
          </p:grpSpPr>
          <p:sp>
            <p:nvSpPr>
              <p:cNvPr id="9" name="矩形 8"/>
              <p:cNvSpPr/>
              <p:nvPr/>
            </p:nvSpPr>
            <p:spPr>
              <a:xfrm>
                <a:off x="1509486" y="-1016794"/>
                <a:ext cx="203200" cy="671514"/>
              </a:xfrm>
              <a:prstGeom prst="rect">
                <a:avLst/>
              </a:prstGeom>
              <a:solidFill>
                <a:srgbClr val="EEB6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sp>
            <p:nvSpPr>
              <p:cNvPr id="10" name="文本框 9"/>
              <p:cNvSpPr txBox="1"/>
              <p:nvPr/>
            </p:nvSpPr>
            <p:spPr>
              <a:xfrm>
                <a:off x="1779250" y="-775263"/>
                <a:ext cx="2693286" cy="500233"/>
              </a:xfrm>
              <a:prstGeom prst="rect">
                <a:avLst/>
              </a:prstGeom>
              <a:noFill/>
            </p:spPr>
            <p:txBody>
              <a:bodyPr wrap="none" rtlCol="0">
                <a:spAutoFit/>
              </a:bodyPr>
              <a:lstStyle/>
              <a:p>
                <a:r>
                  <a:rPr lang="en-US" altLang="zh-CN" sz="1865" dirty="0">
                    <a:ea typeface="华文细黑" panose="02010600040101010101" pitchFamily="2" charset="-122"/>
                    <a:cs typeface="Segoe UI" panose="020B0502040204020203" pitchFamily="34" charset="0"/>
                    <a:sym typeface="+mn-lt"/>
                  </a:rPr>
                  <a:t>You must to tell these people </a:t>
                </a:r>
                <a:endParaRPr lang="en-US" altLang="zh-CN" sz="1865" dirty="0">
                  <a:ea typeface="华文细黑" panose="02010600040101010101" pitchFamily="2" charset="-122"/>
                  <a:cs typeface="Segoe UI" panose="020B0502040204020203" pitchFamily="34" charset="0"/>
                  <a:sym typeface="+mn-lt"/>
                </a:endParaRPr>
              </a:p>
              <a:p>
                <a:r>
                  <a:rPr lang="en-US" altLang="zh-CN" sz="1865" dirty="0">
                    <a:ea typeface="华文细黑" panose="02010600040101010101" pitchFamily="2" charset="-122"/>
                    <a:cs typeface="Segoe UI" panose="020B0502040204020203" pitchFamily="34" charset="0"/>
                    <a:sym typeface="+mn-lt"/>
                  </a:rPr>
                  <a:t>how much they mean to you.</a:t>
                </a:r>
                <a:endParaRPr lang="zh-CN" altLang="en-US" sz="2400" dirty="0">
                  <a:sym typeface="+mn-lt"/>
                </a:endParaRPr>
              </a:p>
            </p:txBody>
          </p:sp>
          <p:sp>
            <p:nvSpPr>
              <p:cNvPr id="11" name="文本框 10"/>
              <p:cNvSpPr txBox="1"/>
              <p:nvPr/>
            </p:nvSpPr>
            <p:spPr>
              <a:xfrm>
                <a:off x="1779251" y="-1111594"/>
                <a:ext cx="1981553" cy="315423"/>
              </a:xfrm>
              <a:prstGeom prst="rect">
                <a:avLst/>
              </a:prstGeom>
              <a:noFill/>
            </p:spPr>
            <p:txBody>
              <a:bodyPr wrap="none" rtlCol="0">
                <a:spAutoFit/>
              </a:bodyPr>
              <a:lstStyle/>
              <a:p>
                <a:r>
                  <a:rPr lang="en-US" altLang="zh-CN" sz="2135" dirty="0">
                    <a:ea typeface="华文细黑" panose="02010600040101010101" pitchFamily="2" charset="-122"/>
                    <a:sym typeface="+mn-lt"/>
                  </a:rPr>
                  <a:t>Add your text here</a:t>
                </a:r>
                <a:endParaRPr lang="zh-CN" altLang="en-US" sz="2135" dirty="0">
                  <a:ea typeface="华文细黑" panose="02010600040101010101" pitchFamily="2" charset="-122"/>
                  <a:sym typeface="+mn-lt"/>
                </a:endParaRPr>
              </a:p>
            </p:txBody>
          </p:sp>
        </p:grpSp>
        <p:grpSp>
          <p:nvGrpSpPr>
            <p:cNvPr id="12" name="组合 11"/>
            <p:cNvGrpSpPr/>
            <p:nvPr/>
          </p:nvGrpSpPr>
          <p:grpSpPr>
            <a:xfrm>
              <a:off x="6686248" y="1781775"/>
              <a:ext cx="3950733" cy="1115419"/>
              <a:chOff x="1509486" y="-1111594"/>
              <a:chExt cx="2963050" cy="836564"/>
            </a:xfrm>
          </p:grpSpPr>
          <p:sp>
            <p:nvSpPr>
              <p:cNvPr id="13" name="矩形 12"/>
              <p:cNvSpPr/>
              <p:nvPr/>
            </p:nvSpPr>
            <p:spPr>
              <a:xfrm>
                <a:off x="1509486" y="-1016794"/>
                <a:ext cx="203200" cy="671514"/>
              </a:xfrm>
              <a:prstGeom prst="rect">
                <a:avLst/>
              </a:prstGeom>
              <a:solidFill>
                <a:srgbClr val="EEB6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sp>
            <p:nvSpPr>
              <p:cNvPr id="14" name="文本框 13"/>
              <p:cNvSpPr txBox="1"/>
              <p:nvPr/>
            </p:nvSpPr>
            <p:spPr>
              <a:xfrm>
                <a:off x="1779250" y="-775263"/>
                <a:ext cx="2693286" cy="500233"/>
              </a:xfrm>
              <a:prstGeom prst="rect">
                <a:avLst/>
              </a:prstGeom>
              <a:noFill/>
            </p:spPr>
            <p:txBody>
              <a:bodyPr wrap="none" rtlCol="0">
                <a:spAutoFit/>
              </a:bodyPr>
              <a:lstStyle/>
              <a:p>
                <a:r>
                  <a:rPr lang="en-US" altLang="zh-CN" sz="1865" dirty="0">
                    <a:ea typeface="华文细黑" panose="02010600040101010101" pitchFamily="2" charset="-122"/>
                    <a:cs typeface="Segoe UI" panose="020B0502040204020203" pitchFamily="34" charset="0"/>
                    <a:sym typeface="+mn-lt"/>
                  </a:rPr>
                  <a:t>You must to tell these people </a:t>
                </a:r>
                <a:endParaRPr lang="en-US" altLang="zh-CN" sz="1865" dirty="0">
                  <a:ea typeface="华文细黑" panose="02010600040101010101" pitchFamily="2" charset="-122"/>
                  <a:cs typeface="Segoe UI" panose="020B0502040204020203" pitchFamily="34" charset="0"/>
                  <a:sym typeface="+mn-lt"/>
                </a:endParaRPr>
              </a:p>
              <a:p>
                <a:r>
                  <a:rPr lang="en-US" altLang="zh-CN" sz="1865" dirty="0">
                    <a:ea typeface="华文细黑" panose="02010600040101010101" pitchFamily="2" charset="-122"/>
                    <a:cs typeface="Segoe UI" panose="020B0502040204020203" pitchFamily="34" charset="0"/>
                    <a:sym typeface="+mn-lt"/>
                  </a:rPr>
                  <a:t>how much they mean to you.</a:t>
                </a:r>
                <a:endParaRPr lang="zh-CN" altLang="en-US" sz="2400" dirty="0">
                  <a:sym typeface="+mn-lt"/>
                </a:endParaRPr>
              </a:p>
            </p:txBody>
          </p:sp>
          <p:sp>
            <p:nvSpPr>
              <p:cNvPr id="15" name="文本框 14"/>
              <p:cNvSpPr txBox="1"/>
              <p:nvPr/>
            </p:nvSpPr>
            <p:spPr>
              <a:xfrm>
                <a:off x="1779251" y="-1111594"/>
                <a:ext cx="1981553" cy="315423"/>
              </a:xfrm>
              <a:prstGeom prst="rect">
                <a:avLst/>
              </a:prstGeom>
              <a:noFill/>
            </p:spPr>
            <p:txBody>
              <a:bodyPr wrap="none" rtlCol="0">
                <a:spAutoFit/>
              </a:bodyPr>
              <a:lstStyle/>
              <a:p>
                <a:r>
                  <a:rPr lang="en-US" altLang="zh-CN" sz="2135" dirty="0">
                    <a:ea typeface="华文细黑" panose="02010600040101010101" pitchFamily="2" charset="-122"/>
                    <a:sym typeface="+mn-lt"/>
                  </a:rPr>
                  <a:t>Add your text here</a:t>
                </a:r>
                <a:endParaRPr lang="zh-CN" altLang="en-US" sz="2135" dirty="0">
                  <a:ea typeface="华文细黑" panose="02010600040101010101" pitchFamily="2" charset="-122"/>
                  <a:sym typeface="+mn-lt"/>
                </a:endParaRPr>
              </a:p>
            </p:txBody>
          </p:sp>
        </p:grpSp>
        <p:grpSp>
          <p:nvGrpSpPr>
            <p:cNvPr id="16" name="组合 15"/>
            <p:cNvGrpSpPr/>
            <p:nvPr/>
          </p:nvGrpSpPr>
          <p:grpSpPr>
            <a:xfrm>
              <a:off x="6686248" y="3991575"/>
              <a:ext cx="3950733" cy="1115419"/>
              <a:chOff x="1509486" y="-1111594"/>
              <a:chExt cx="2963050" cy="836564"/>
            </a:xfrm>
          </p:grpSpPr>
          <p:sp>
            <p:nvSpPr>
              <p:cNvPr id="17" name="矩形 16"/>
              <p:cNvSpPr/>
              <p:nvPr/>
            </p:nvSpPr>
            <p:spPr>
              <a:xfrm>
                <a:off x="1509486" y="-1016794"/>
                <a:ext cx="203200" cy="671514"/>
              </a:xfrm>
              <a:prstGeom prst="rect">
                <a:avLst/>
              </a:prstGeom>
              <a:solidFill>
                <a:srgbClr val="EEB6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sp>
            <p:nvSpPr>
              <p:cNvPr id="18" name="文本框 17"/>
              <p:cNvSpPr txBox="1"/>
              <p:nvPr/>
            </p:nvSpPr>
            <p:spPr>
              <a:xfrm>
                <a:off x="1779250" y="-775263"/>
                <a:ext cx="2693286" cy="500233"/>
              </a:xfrm>
              <a:prstGeom prst="rect">
                <a:avLst/>
              </a:prstGeom>
              <a:noFill/>
            </p:spPr>
            <p:txBody>
              <a:bodyPr wrap="none" rtlCol="0">
                <a:spAutoFit/>
              </a:bodyPr>
              <a:lstStyle/>
              <a:p>
                <a:r>
                  <a:rPr lang="en-US" altLang="zh-CN" sz="1865" dirty="0">
                    <a:ea typeface="华文细黑" panose="02010600040101010101" pitchFamily="2" charset="-122"/>
                    <a:cs typeface="Segoe UI" panose="020B0502040204020203" pitchFamily="34" charset="0"/>
                    <a:sym typeface="+mn-lt"/>
                  </a:rPr>
                  <a:t>You must to tell these people </a:t>
                </a:r>
                <a:endParaRPr lang="en-US" altLang="zh-CN" sz="1865" dirty="0">
                  <a:ea typeface="华文细黑" panose="02010600040101010101" pitchFamily="2" charset="-122"/>
                  <a:cs typeface="Segoe UI" panose="020B0502040204020203" pitchFamily="34" charset="0"/>
                  <a:sym typeface="+mn-lt"/>
                </a:endParaRPr>
              </a:p>
              <a:p>
                <a:r>
                  <a:rPr lang="en-US" altLang="zh-CN" sz="1865" dirty="0">
                    <a:ea typeface="华文细黑" panose="02010600040101010101" pitchFamily="2" charset="-122"/>
                    <a:cs typeface="Segoe UI" panose="020B0502040204020203" pitchFamily="34" charset="0"/>
                    <a:sym typeface="+mn-lt"/>
                  </a:rPr>
                  <a:t>how much they mean to you.</a:t>
                </a:r>
                <a:endParaRPr lang="zh-CN" altLang="en-US" sz="2400" dirty="0">
                  <a:sym typeface="+mn-lt"/>
                </a:endParaRPr>
              </a:p>
            </p:txBody>
          </p:sp>
          <p:sp>
            <p:nvSpPr>
              <p:cNvPr id="19" name="文本框 18"/>
              <p:cNvSpPr txBox="1"/>
              <p:nvPr/>
            </p:nvSpPr>
            <p:spPr>
              <a:xfrm>
                <a:off x="1779251" y="-1111594"/>
                <a:ext cx="1981553" cy="315423"/>
              </a:xfrm>
              <a:prstGeom prst="rect">
                <a:avLst/>
              </a:prstGeom>
              <a:noFill/>
            </p:spPr>
            <p:txBody>
              <a:bodyPr wrap="none" rtlCol="0">
                <a:spAutoFit/>
              </a:bodyPr>
              <a:lstStyle/>
              <a:p>
                <a:r>
                  <a:rPr lang="en-US" altLang="zh-CN" sz="2135" dirty="0">
                    <a:ea typeface="华文细黑" panose="02010600040101010101" pitchFamily="2" charset="-122"/>
                    <a:sym typeface="+mn-lt"/>
                  </a:rPr>
                  <a:t>Add your text here</a:t>
                </a:r>
                <a:endParaRPr lang="zh-CN" altLang="en-US" sz="2135" dirty="0">
                  <a:ea typeface="华文细黑" panose="02010600040101010101" pitchFamily="2" charset="-122"/>
                  <a:sym typeface="+mn-lt"/>
                </a:endParaRPr>
              </a:p>
            </p:txBody>
          </p:sp>
        </p:grpSp>
      </p:grp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63" presetClass="path" presetSubtype="0" decel="50000" fill="hold" grpId="1" nodeType="withEffect">
                                  <p:stCondLst>
                                    <p:cond delay="0"/>
                                  </p:stCondLst>
                                  <p:childTnLst>
                                    <p:animMotion origin="layout" path="M -0.02774 1.11111E-6 L 0.05455 1.11111E-6 " pathEditMode="relative" rAng="0" ptsTypes="AA">
                                      <p:cBhvr>
                                        <p:cTn id="9" dur="750" spd="-100000" fill="hold"/>
                                        <p:tgtEl>
                                          <p:spTgt spid="3"/>
                                        </p:tgtEl>
                                        <p:attrNameLst>
                                          <p:attrName>ppt_x</p:attrName>
                                          <p:attrName>ppt_y</p:attrName>
                                        </p:attrNameLst>
                                      </p:cBhvr>
                                      <p:rCtr x="4115" y="0"/>
                                    </p:animMotion>
                                  </p:childTnLst>
                                </p:cTn>
                              </p:par>
                              <p:par>
                                <p:cTn id="10" presetID="35" presetClass="path" presetSubtype="0" accel="50000" decel="50000" fill="hold" grpId="2" nodeType="withEffect">
                                  <p:stCondLst>
                                    <p:cond delay="750"/>
                                  </p:stCondLst>
                                  <p:childTnLst>
                                    <p:animMotion origin="layout" path="M -0.028 1.11111E-6 L 4.16667E-6 1.11111E-6 " pathEditMode="relative" rAng="0" ptsTypes="AA">
                                      <p:cBhvr>
                                        <p:cTn id="11" dur="750" fill="hold"/>
                                        <p:tgtEl>
                                          <p:spTgt spid="3"/>
                                        </p:tgtEl>
                                        <p:attrNameLst>
                                          <p:attrName>ppt_x</p:attrName>
                                          <p:attrName>ppt_y</p:attrName>
                                        </p:attrNameLst>
                                      </p:cBhvr>
                                      <p:rCtr x="1393" y="0"/>
                                    </p:animMotion>
                                  </p:childTnLst>
                                </p:cTn>
                              </p:par>
                              <p:par>
                                <p:cTn id="12" presetID="10" presetClass="entr" presetSubtype="0" fill="hold" nodeType="with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fade">
                                      <p:cBhvr>
                                        <p:cTn id="14" dur="750"/>
                                        <p:tgtEl>
                                          <p:spTgt spid="23"/>
                                        </p:tgtEl>
                                      </p:cBhvr>
                                    </p:animEffect>
                                  </p:childTnLst>
                                </p:cTn>
                              </p:par>
                              <p:par>
                                <p:cTn id="15" presetID="42" presetClass="path" presetSubtype="0" decel="30000" fill="hold" nodeType="withEffect">
                                  <p:stCondLst>
                                    <p:cond delay="0"/>
                                  </p:stCondLst>
                                  <p:childTnLst>
                                    <p:animMotion origin="layout" path="M -4.16667E-7 -0.03982 L -4.16667E-7 0.14815 " pathEditMode="relative" rAng="0" ptsTypes="AA">
                                      <p:cBhvr>
                                        <p:cTn id="16" dur="750" spd="-100000" fill="hold"/>
                                        <p:tgtEl>
                                          <p:spTgt spid="23"/>
                                        </p:tgtEl>
                                        <p:attrNameLst>
                                          <p:attrName>ppt_x</p:attrName>
                                          <p:attrName>ppt_y</p:attrName>
                                        </p:attrNameLst>
                                      </p:cBhvr>
                                      <p:rCtr x="0" y="9398"/>
                                    </p:animMotion>
                                  </p:childTnLst>
                                </p:cTn>
                              </p:par>
                              <p:par>
                                <p:cTn id="17" presetID="42" presetClass="path" presetSubtype="0" accel="30000" decel="30000" fill="hold" nodeType="withEffect">
                                  <p:stCondLst>
                                    <p:cond delay="750"/>
                                  </p:stCondLst>
                                  <p:childTnLst>
                                    <p:animMotion origin="layout" path="M -4.16667E-7 -0.03982 L -4.16667E-7 2.59259E-6 " pathEditMode="relative" rAng="0" ptsTypes="AA">
                                      <p:cBhvr>
                                        <p:cTn id="18" dur="1250" fill="hold"/>
                                        <p:tgtEl>
                                          <p:spTgt spid="23"/>
                                        </p:tgtEl>
                                        <p:attrNameLst>
                                          <p:attrName>ppt_x</p:attrName>
                                          <p:attrName>ppt_y</p:attrName>
                                        </p:attrNameLst>
                                      </p:cBhvr>
                                      <p:rCtr x="0" y="1991"/>
                                    </p:animMotion>
                                  </p:childTnLst>
                                </p:cTn>
                              </p:par>
                              <p:par>
                                <p:cTn id="19" presetID="10" presetClass="entr" presetSubtype="0" fill="hold" nodeType="withEffect">
                                  <p:stCondLst>
                                    <p:cond delay="75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3" grpId="2"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1" cstate="screen"/>
          <a:srcRect/>
          <a:stretch>
            <a:fillRect/>
          </a:stretch>
        </p:blipFill>
        <p:spPr>
          <a:xfrm>
            <a:off x="6079067" y="0"/>
            <a:ext cx="3115733" cy="6858000"/>
          </a:xfrm>
          <a:custGeom>
            <a:avLst/>
            <a:gdLst>
              <a:gd name="connsiteX0" fmla="*/ 0 w 3115733"/>
              <a:gd name="connsiteY0" fmla="*/ 0 h 6858000"/>
              <a:gd name="connsiteX1" fmla="*/ 3115733 w 3115733"/>
              <a:gd name="connsiteY1" fmla="*/ 0 h 6858000"/>
              <a:gd name="connsiteX2" fmla="*/ 3115733 w 3115733"/>
              <a:gd name="connsiteY2" fmla="*/ 6858000 h 6858000"/>
              <a:gd name="connsiteX3" fmla="*/ 0 w 31157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115733" h="6858000">
                <a:moveTo>
                  <a:pt x="0" y="0"/>
                </a:moveTo>
                <a:lnTo>
                  <a:pt x="3115733" y="0"/>
                </a:lnTo>
                <a:lnTo>
                  <a:pt x="3115733" y="6858000"/>
                </a:lnTo>
                <a:lnTo>
                  <a:pt x="0" y="6858000"/>
                </a:lnTo>
                <a:close/>
              </a:path>
            </a:pathLst>
          </a:custGeom>
        </p:spPr>
      </p:pic>
      <p:grpSp>
        <p:nvGrpSpPr>
          <p:cNvPr id="3" name="组合 2"/>
          <p:cNvGrpSpPr/>
          <p:nvPr/>
        </p:nvGrpSpPr>
        <p:grpSpPr>
          <a:xfrm>
            <a:off x="9338059" y="4612058"/>
            <a:ext cx="2532208" cy="1150342"/>
            <a:chOff x="745471" y="1998544"/>
            <a:chExt cx="1766481" cy="862757"/>
          </a:xfrm>
        </p:grpSpPr>
        <p:sp>
          <p:nvSpPr>
            <p:cNvPr id="4" name="文本框 3"/>
            <p:cNvSpPr txBox="1"/>
            <p:nvPr/>
          </p:nvSpPr>
          <p:spPr>
            <a:xfrm>
              <a:off x="745471" y="1998544"/>
              <a:ext cx="1304119" cy="238575"/>
            </a:xfrm>
            <a:prstGeom prst="rect">
              <a:avLst/>
            </a:prstGeom>
            <a:noFill/>
          </p:spPr>
          <p:txBody>
            <a:bodyPr wrap="none" rtlCol="0">
              <a:spAutoFit/>
            </a:bodyPr>
            <a:lstStyle/>
            <a:p>
              <a:r>
                <a:rPr lang="en-US" altLang="zh-CN" sz="1465" dirty="0">
                  <a:ea typeface="华文细黑" panose="02010600040101010101" pitchFamily="2" charset="-122"/>
                  <a:sym typeface="+mn-lt"/>
                </a:rPr>
                <a:t>Add your text here</a:t>
              </a:r>
              <a:endParaRPr lang="zh-CN" altLang="en-US" sz="1465" dirty="0">
                <a:ea typeface="华文细黑" panose="02010600040101010101" pitchFamily="2" charset="-122"/>
                <a:sym typeface="+mn-lt"/>
              </a:endParaRPr>
            </a:p>
          </p:txBody>
        </p:sp>
        <p:sp>
          <p:nvSpPr>
            <p:cNvPr id="5" name="文本框 4"/>
            <p:cNvSpPr txBox="1"/>
            <p:nvPr/>
          </p:nvSpPr>
          <p:spPr>
            <a:xfrm>
              <a:off x="752475" y="2284075"/>
              <a:ext cx="1759477" cy="577226"/>
            </a:xfrm>
            <a:prstGeom prst="rect">
              <a:avLst/>
            </a:prstGeom>
            <a:noFill/>
          </p:spPr>
          <p:txBody>
            <a:bodyPr wrap="square" rtlCol="0">
              <a:spAutoFit/>
            </a:bodyPr>
            <a:lstStyle/>
            <a:p>
              <a:r>
                <a:rPr lang="en-US" altLang="zh-CN" sz="1465" dirty="0">
                  <a:ea typeface="华文细黑" panose="02010600040101010101" pitchFamily="2" charset="-122"/>
                  <a:cs typeface="Segoe UI" panose="020B0502040204020203" pitchFamily="34" charset="0"/>
                  <a:sym typeface="+mn-lt"/>
                </a:rPr>
                <a:t>You must to tell these people how much they mean to you.</a:t>
              </a:r>
              <a:endParaRPr lang="zh-CN" altLang="en-US" sz="1465" dirty="0">
                <a:sym typeface="+mn-lt"/>
              </a:endParaRPr>
            </a:p>
          </p:txBody>
        </p:sp>
      </p:grpSp>
      <p:sp>
        <p:nvSpPr>
          <p:cNvPr id="6" name="文本框 5"/>
          <p:cNvSpPr txBox="1"/>
          <p:nvPr/>
        </p:nvSpPr>
        <p:spPr>
          <a:xfrm>
            <a:off x="333316" y="1676400"/>
            <a:ext cx="4662017" cy="1077218"/>
          </a:xfrm>
          <a:prstGeom prst="rect">
            <a:avLst/>
          </a:prstGeom>
          <a:noFill/>
        </p:spPr>
        <p:txBody>
          <a:bodyPr wrap="square" rtlCol="0">
            <a:spAutoFit/>
          </a:bodyPr>
          <a:lstStyle/>
          <a:p>
            <a:r>
              <a:rPr lang="en-US" altLang="zh-CN" sz="3200" dirty="0">
                <a:ea typeface="华文细黑" panose="02010600040101010101" pitchFamily="2" charset="-122"/>
                <a:cs typeface="Segoe UI" panose="020B0502040204020203" pitchFamily="34" charset="0"/>
                <a:sym typeface="+mn-lt"/>
              </a:rPr>
              <a:t>YOU MUST TO TELL </a:t>
            </a:r>
            <a:endParaRPr lang="en-US" altLang="zh-CN" sz="3200" dirty="0">
              <a:ea typeface="华文细黑" panose="02010600040101010101" pitchFamily="2" charset="-122"/>
              <a:cs typeface="Segoe UI" panose="020B0502040204020203" pitchFamily="34" charset="0"/>
              <a:sym typeface="+mn-lt"/>
            </a:endParaRPr>
          </a:p>
          <a:p>
            <a:r>
              <a:rPr lang="en-US" altLang="zh-CN" sz="3200" dirty="0">
                <a:ea typeface="华文细黑" panose="02010600040101010101" pitchFamily="2" charset="-122"/>
                <a:cs typeface="Segoe UI" panose="020B0502040204020203" pitchFamily="34" charset="0"/>
                <a:sym typeface="+mn-lt"/>
              </a:rPr>
              <a:t>THESE PEOPLE.</a:t>
            </a:r>
            <a:endParaRPr lang="zh-CN" altLang="en-US" sz="3200" dirty="0">
              <a:ea typeface="华文细黑" panose="02010600040101010101" pitchFamily="2" charset="-122"/>
              <a:sym typeface="+mn-lt"/>
            </a:endParaRPr>
          </a:p>
        </p:txBody>
      </p:sp>
      <p:sp>
        <p:nvSpPr>
          <p:cNvPr id="7" name="矩形 6"/>
          <p:cNvSpPr/>
          <p:nvPr/>
        </p:nvSpPr>
        <p:spPr>
          <a:xfrm>
            <a:off x="392178" y="2929946"/>
            <a:ext cx="5483689" cy="584775"/>
          </a:xfrm>
          <a:prstGeom prst="rect">
            <a:avLst/>
          </a:prstGeom>
        </p:spPr>
        <p:txBody>
          <a:bodyPr wrap="square">
            <a:spAutoFit/>
          </a:bodyPr>
          <a:lstStyle/>
          <a:p>
            <a:r>
              <a:rPr lang="en-US" altLang="zh-CN" sz="1600" dirty="0">
                <a:ea typeface="华文细黑" panose="02010600040101010101" pitchFamily="2" charset="-122"/>
                <a:cs typeface="Segoe UI" panose="020B0502040204020203" pitchFamily="34" charset="0"/>
                <a:sym typeface="+mn-lt"/>
              </a:rPr>
              <a:t>You must to tell these people how much they mean to you. You must to tell these people.</a:t>
            </a:r>
            <a:endParaRPr lang="en-US" altLang="zh-CN" sz="1600" dirty="0">
              <a:ea typeface="华文细黑" panose="02010600040101010101" pitchFamily="2" charset="-122"/>
              <a:cs typeface="Segoe UI" panose="020B0502040204020203" pitchFamily="34" charset="0"/>
              <a:sym typeface="+mn-lt"/>
            </a:endParaRPr>
          </a:p>
        </p:txBody>
      </p:sp>
      <p:sp>
        <p:nvSpPr>
          <p:cNvPr id="8" name="矩形 7"/>
          <p:cNvSpPr/>
          <p:nvPr/>
        </p:nvSpPr>
        <p:spPr>
          <a:xfrm>
            <a:off x="355600" y="4261556"/>
            <a:ext cx="1862667" cy="225777"/>
          </a:xfrm>
          <a:prstGeom prst="rect">
            <a:avLst/>
          </a:prstGeom>
          <a:solidFill>
            <a:srgbClr val="EEB6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sp>
        <p:nvSpPr>
          <p:cNvPr id="9" name="矩形 8"/>
          <p:cNvSpPr/>
          <p:nvPr/>
        </p:nvSpPr>
        <p:spPr>
          <a:xfrm>
            <a:off x="3166533" y="4261556"/>
            <a:ext cx="1862667" cy="225777"/>
          </a:xfrm>
          <a:prstGeom prst="rect">
            <a:avLst/>
          </a:prstGeom>
          <a:solidFill>
            <a:srgbClr val="EEB6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sp>
        <p:nvSpPr>
          <p:cNvPr id="10" name="文本框 9"/>
          <p:cNvSpPr txBox="1"/>
          <p:nvPr/>
        </p:nvSpPr>
        <p:spPr>
          <a:xfrm>
            <a:off x="272685" y="4667760"/>
            <a:ext cx="1268296" cy="502766"/>
          </a:xfrm>
          <a:prstGeom prst="rect">
            <a:avLst/>
          </a:prstGeom>
          <a:noFill/>
        </p:spPr>
        <p:txBody>
          <a:bodyPr wrap="none" rtlCol="0">
            <a:spAutoFit/>
          </a:bodyPr>
          <a:lstStyle/>
          <a:p>
            <a:r>
              <a:rPr lang="en-US" altLang="zh-CN" sz="2665" dirty="0">
                <a:ea typeface="华文细黑" panose="02010600040101010101" pitchFamily="2" charset="-122"/>
                <a:sym typeface="+mn-lt"/>
              </a:rPr>
              <a:t>$1,309</a:t>
            </a:r>
            <a:endParaRPr lang="zh-CN" altLang="en-US" sz="2665" dirty="0">
              <a:ea typeface="华文细黑" panose="02010600040101010101" pitchFamily="2" charset="-122"/>
              <a:sym typeface="+mn-lt"/>
            </a:endParaRPr>
          </a:p>
        </p:txBody>
      </p:sp>
      <p:sp>
        <p:nvSpPr>
          <p:cNvPr id="11" name="文本框 10"/>
          <p:cNvSpPr txBox="1"/>
          <p:nvPr/>
        </p:nvSpPr>
        <p:spPr>
          <a:xfrm>
            <a:off x="3049751" y="4667760"/>
            <a:ext cx="986167" cy="502766"/>
          </a:xfrm>
          <a:prstGeom prst="rect">
            <a:avLst/>
          </a:prstGeom>
          <a:noFill/>
        </p:spPr>
        <p:txBody>
          <a:bodyPr wrap="none" rtlCol="0">
            <a:spAutoFit/>
          </a:bodyPr>
          <a:lstStyle/>
          <a:p>
            <a:r>
              <a:rPr lang="en-US" altLang="zh-CN" sz="2665" dirty="0">
                <a:ea typeface="华文细黑" panose="02010600040101010101" pitchFamily="2" charset="-122"/>
                <a:sym typeface="+mn-lt"/>
              </a:rPr>
              <a:t>$605</a:t>
            </a:r>
            <a:endParaRPr lang="zh-CN" altLang="en-US" sz="2665" dirty="0">
              <a:ea typeface="华文细黑" panose="02010600040101010101" pitchFamily="2" charset="-122"/>
              <a:sym typeface="+mn-lt"/>
            </a:endParaRPr>
          </a:p>
        </p:txBody>
      </p:sp>
      <p:sp>
        <p:nvSpPr>
          <p:cNvPr id="12" name="文本框 11"/>
          <p:cNvSpPr txBox="1"/>
          <p:nvPr/>
        </p:nvSpPr>
        <p:spPr>
          <a:xfrm>
            <a:off x="305699" y="5246768"/>
            <a:ext cx="2522168" cy="769634"/>
          </a:xfrm>
          <a:prstGeom prst="rect">
            <a:avLst/>
          </a:prstGeom>
          <a:noFill/>
        </p:spPr>
        <p:txBody>
          <a:bodyPr wrap="square" rtlCol="0">
            <a:spAutoFit/>
          </a:bodyPr>
          <a:lstStyle/>
          <a:p>
            <a:r>
              <a:rPr lang="en-US" altLang="zh-CN" sz="1465" dirty="0">
                <a:ea typeface="华文细黑" panose="02010600040101010101" pitchFamily="2" charset="-122"/>
                <a:cs typeface="Segoe UI" panose="020B0502040204020203" pitchFamily="34" charset="0"/>
                <a:sym typeface="+mn-lt"/>
              </a:rPr>
              <a:t>You must to tell these people how much they mean to you.</a:t>
            </a:r>
            <a:endParaRPr lang="zh-CN" altLang="en-US" sz="1465" dirty="0">
              <a:sym typeface="+mn-lt"/>
            </a:endParaRPr>
          </a:p>
        </p:txBody>
      </p:sp>
      <p:sp>
        <p:nvSpPr>
          <p:cNvPr id="13" name="文本框 12"/>
          <p:cNvSpPr txBox="1"/>
          <p:nvPr/>
        </p:nvSpPr>
        <p:spPr>
          <a:xfrm>
            <a:off x="3031965" y="5280634"/>
            <a:ext cx="2522168" cy="769634"/>
          </a:xfrm>
          <a:prstGeom prst="rect">
            <a:avLst/>
          </a:prstGeom>
          <a:noFill/>
        </p:spPr>
        <p:txBody>
          <a:bodyPr wrap="square" rtlCol="0">
            <a:spAutoFit/>
          </a:bodyPr>
          <a:lstStyle/>
          <a:p>
            <a:r>
              <a:rPr lang="en-US" altLang="zh-CN" sz="1465" dirty="0">
                <a:ea typeface="华文细黑" panose="02010600040101010101" pitchFamily="2" charset="-122"/>
                <a:cs typeface="Segoe UI" panose="020B0502040204020203" pitchFamily="34" charset="0"/>
                <a:sym typeface="+mn-lt"/>
              </a:rPr>
              <a:t>You must to tell these people how much they mean to you.</a:t>
            </a:r>
            <a:endParaRPr lang="zh-CN" altLang="en-US" sz="1465" dirty="0">
              <a:sym typeface="+mn-lt"/>
            </a:endParaRPr>
          </a:p>
        </p:txBody>
      </p: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64" presetClass="path" presetSubtype="0" decel="30000" fill="hold" nodeType="withEffect">
                                  <p:stCondLst>
                                    <p:cond delay="0"/>
                                  </p:stCondLst>
                                  <p:childTnLst>
                                    <p:animMotion origin="layout" path="M -4.16667E-6 0.03889 L -4.16667E-6 -0.07777 " pathEditMode="relative" rAng="0" ptsTypes="AA">
                                      <p:cBhvr>
                                        <p:cTn id="9" dur="750" spd="-100000" fill="hold"/>
                                        <p:tgtEl>
                                          <p:spTgt spid="15"/>
                                        </p:tgtEl>
                                        <p:attrNameLst>
                                          <p:attrName>ppt_x</p:attrName>
                                          <p:attrName>ppt_y</p:attrName>
                                        </p:attrNameLst>
                                      </p:cBhvr>
                                      <p:rCtr x="0" y="-5833"/>
                                    </p:animMotion>
                                  </p:childTnLst>
                                </p:cTn>
                              </p:par>
                              <p:par>
                                <p:cTn id="10" presetID="64" presetClass="path" presetSubtype="0" accel="30000" decel="30000" fill="hold" nodeType="withEffect">
                                  <p:stCondLst>
                                    <p:cond delay="750"/>
                                  </p:stCondLst>
                                  <p:childTnLst>
                                    <p:animMotion origin="layout" path="M -4.16667E-6 0.03843 L -4.16667E-6 -3.33333E-6 " pathEditMode="relative" rAng="0" ptsTypes="AA">
                                      <p:cBhvr>
                                        <p:cTn id="11" dur="750" fill="hold"/>
                                        <p:tgtEl>
                                          <p:spTgt spid="15"/>
                                        </p:tgtEl>
                                        <p:attrNameLst>
                                          <p:attrName>ppt_x</p:attrName>
                                          <p:attrName>ppt_y</p:attrName>
                                        </p:attrNameLst>
                                      </p:cBhvr>
                                      <p:rCtr x="0" y="-1921"/>
                                    </p:animMotion>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par>
                                <p:cTn id="15" presetID="63" presetClass="path" presetSubtype="0" decel="50000" fill="hold" grpId="1" nodeType="withEffect">
                                  <p:stCondLst>
                                    <p:cond delay="0"/>
                                  </p:stCondLst>
                                  <p:childTnLst>
                                    <p:animMotion origin="layout" path="M 0.01523 1.11111E-6 L -0.0582 1.11111E-6 " pathEditMode="relative" rAng="0" ptsTypes="AA">
                                      <p:cBhvr>
                                        <p:cTn id="16" dur="750" spd="-100000" fill="hold"/>
                                        <p:tgtEl>
                                          <p:spTgt spid="6"/>
                                        </p:tgtEl>
                                        <p:attrNameLst>
                                          <p:attrName>ppt_x</p:attrName>
                                          <p:attrName>ppt_y</p:attrName>
                                        </p:attrNameLst>
                                      </p:cBhvr>
                                      <p:rCtr x="-3672" y="0"/>
                                    </p:animMotion>
                                  </p:childTnLst>
                                </p:cTn>
                              </p:par>
                              <p:par>
                                <p:cTn id="17" presetID="35" presetClass="path" presetSubtype="0" accel="50000" decel="50000" fill="hold" grpId="2" nodeType="withEffect">
                                  <p:stCondLst>
                                    <p:cond delay="750"/>
                                  </p:stCondLst>
                                  <p:childTnLst>
                                    <p:animMotion origin="layout" path="M 0.01602 1.11111E-6 L -2.08333E-7 1.11111E-6 " pathEditMode="relative" rAng="0" ptsTypes="AA">
                                      <p:cBhvr>
                                        <p:cTn id="18" dur="750" fill="hold"/>
                                        <p:tgtEl>
                                          <p:spTgt spid="6"/>
                                        </p:tgtEl>
                                        <p:attrNameLst>
                                          <p:attrName>ppt_x</p:attrName>
                                          <p:attrName>ppt_y</p:attrName>
                                        </p:attrNameLst>
                                      </p:cBhvr>
                                      <p:rCtr x="-807" y="0"/>
                                    </p:animMotion>
                                  </p:childTnLst>
                                </p:cTn>
                              </p:par>
                              <p:par>
                                <p:cTn id="19" presetID="10"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500"/>
                                        <p:tgtEl>
                                          <p:spTgt spid="7"/>
                                        </p:tgtEl>
                                      </p:cBhvr>
                                    </p:animEffect>
                                  </p:childTnLst>
                                </p:cTn>
                              </p:par>
                              <p:par>
                                <p:cTn id="22" presetID="63" presetClass="path" presetSubtype="0" decel="50000" fill="hold" grpId="1" nodeType="withEffect">
                                  <p:stCondLst>
                                    <p:cond delay="0"/>
                                  </p:stCondLst>
                                  <p:childTnLst>
                                    <p:animMotion origin="layout" path="M 0.01523 1.11111E-6 L -0.0582 1.11111E-6 " pathEditMode="relative" rAng="0" ptsTypes="AA">
                                      <p:cBhvr>
                                        <p:cTn id="23" dur="750" spd="-100000" fill="hold"/>
                                        <p:tgtEl>
                                          <p:spTgt spid="7"/>
                                        </p:tgtEl>
                                        <p:attrNameLst>
                                          <p:attrName>ppt_x</p:attrName>
                                          <p:attrName>ppt_y</p:attrName>
                                        </p:attrNameLst>
                                      </p:cBhvr>
                                      <p:rCtr x="-3672" y="0"/>
                                    </p:animMotion>
                                  </p:childTnLst>
                                </p:cTn>
                              </p:par>
                              <p:par>
                                <p:cTn id="24" presetID="35" presetClass="path" presetSubtype="0" accel="50000" decel="50000" fill="hold" grpId="2" nodeType="withEffect">
                                  <p:stCondLst>
                                    <p:cond delay="750"/>
                                  </p:stCondLst>
                                  <p:childTnLst>
                                    <p:animMotion origin="layout" path="M 0.01602 1.11111E-6 L -2.08333E-7 1.11111E-6 " pathEditMode="relative" rAng="0" ptsTypes="AA">
                                      <p:cBhvr>
                                        <p:cTn id="25" dur="750" fill="hold"/>
                                        <p:tgtEl>
                                          <p:spTgt spid="7"/>
                                        </p:tgtEl>
                                        <p:attrNameLst>
                                          <p:attrName>ppt_x</p:attrName>
                                          <p:attrName>ppt_y</p:attrName>
                                        </p:attrNameLst>
                                      </p:cBhvr>
                                      <p:rCtr x="-807" y="0"/>
                                    </p:animMotion>
                                  </p:childTnLst>
                                </p:cTn>
                              </p:par>
                              <p:par>
                                <p:cTn id="26" presetID="10"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63" presetClass="path" presetSubtype="0" decel="50000" fill="hold" grpId="1" nodeType="withEffect">
                                  <p:stCondLst>
                                    <p:cond delay="0"/>
                                  </p:stCondLst>
                                  <p:childTnLst>
                                    <p:animMotion origin="layout" path="M 0.01523 1.11111E-6 L -0.0582 1.11111E-6 " pathEditMode="relative" rAng="0" ptsTypes="AA">
                                      <p:cBhvr>
                                        <p:cTn id="30" dur="750" spd="-100000" fill="hold"/>
                                        <p:tgtEl>
                                          <p:spTgt spid="12"/>
                                        </p:tgtEl>
                                        <p:attrNameLst>
                                          <p:attrName>ppt_x</p:attrName>
                                          <p:attrName>ppt_y</p:attrName>
                                        </p:attrNameLst>
                                      </p:cBhvr>
                                      <p:rCtr x="-3672" y="0"/>
                                    </p:animMotion>
                                  </p:childTnLst>
                                </p:cTn>
                              </p:par>
                              <p:par>
                                <p:cTn id="31" presetID="35" presetClass="path" presetSubtype="0" accel="50000" decel="50000" fill="hold" grpId="2" nodeType="withEffect">
                                  <p:stCondLst>
                                    <p:cond delay="750"/>
                                  </p:stCondLst>
                                  <p:childTnLst>
                                    <p:animMotion origin="layout" path="M 0.01602 1.11111E-6 L -2.08333E-7 1.11111E-6 " pathEditMode="relative" rAng="0" ptsTypes="AA">
                                      <p:cBhvr>
                                        <p:cTn id="32" dur="750" fill="hold"/>
                                        <p:tgtEl>
                                          <p:spTgt spid="12"/>
                                        </p:tgtEl>
                                        <p:attrNameLst>
                                          <p:attrName>ppt_x</p:attrName>
                                          <p:attrName>ppt_y</p:attrName>
                                        </p:attrNameLst>
                                      </p:cBhvr>
                                      <p:rCtr x="-807" y="0"/>
                                    </p:animMotion>
                                  </p:childTnLst>
                                </p:cTn>
                              </p:par>
                              <p:par>
                                <p:cTn id="33" presetID="10"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par>
                                <p:cTn id="36" presetID="63" presetClass="path" presetSubtype="0" decel="50000" fill="hold" grpId="1" nodeType="withEffect">
                                  <p:stCondLst>
                                    <p:cond delay="0"/>
                                  </p:stCondLst>
                                  <p:childTnLst>
                                    <p:animMotion origin="layout" path="M 0.01523 1.11111E-6 L -0.0582 1.11111E-6 " pathEditMode="relative" rAng="0" ptsTypes="AA">
                                      <p:cBhvr>
                                        <p:cTn id="37" dur="750" spd="-100000" fill="hold"/>
                                        <p:tgtEl>
                                          <p:spTgt spid="13"/>
                                        </p:tgtEl>
                                        <p:attrNameLst>
                                          <p:attrName>ppt_x</p:attrName>
                                          <p:attrName>ppt_y</p:attrName>
                                        </p:attrNameLst>
                                      </p:cBhvr>
                                      <p:rCtr x="-3672" y="0"/>
                                    </p:animMotion>
                                  </p:childTnLst>
                                </p:cTn>
                              </p:par>
                              <p:par>
                                <p:cTn id="38" presetID="35" presetClass="path" presetSubtype="0" accel="50000" decel="50000" fill="hold" grpId="2" nodeType="withEffect">
                                  <p:stCondLst>
                                    <p:cond delay="750"/>
                                  </p:stCondLst>
                                  <p:childTnLst>
                                    <p:animMotion origin="layout" path="M 0.01602 1.11111E-6 L -2.08333E-7 1.11111E-6 " pathEditMode="relative" rAng="0" ptsTypes="AA">
                                      <p:cBhvr>
                                        <p:cTn id="39" dur="750" fill="hold"/>
                                        <p:tgtEl>
                                          <p:spTgt spid="13"/>
                                        </p:tgtEl>
                                        <p:attrNameLst>
                                          <p:attrName>ppt_x</p:attrName>
                                          <p:attrName>ppt_y</p:attrName>
                                        </p:attrNameLst>
                                      </p:cBhvr>
                                      <p:rCtr x="-807" y="0"/>
                                    </p:animMotion>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63" presetClass="path" presetSubtype="0" decel="50000" fill="hold" grpId="1" nodeType="withEffect">
                                  <p:stCondLst>
                                    <p:cond delay="0"/>
                                  </p:stCondLst>
                                  <p:childTnLst>
                                    <p:animMotion origin="layout" path="M 0.01523 1.11111E-6 L -0.0582 1.11111E-6 " pathEditMode="relative" rAng="0" ptsTypes="AA">
                                      <p:cBhvr>
                                        <p:cTn id="44" dur="750" spd="-100000" fill="hold"/>
                                        <p:tgtEl>
                                          <p:spTgt spid="11"/>
                                        </p:tgtEl>
                                        <p:attrNameLst>
                                          <p:attrName>ppt_x</p:attrName>
                                          <p:attrName>ppt_y</p:attrName>
                                        </p:attrNameLst>
                                      </p:cBhvr>
                                      <p:rCtr x="-3672" y="0"/>
                                    </p:animMotion>
                                  </p:childTnLst>
                                </p:cTn>
                              </p:par>
                              <p:par>
                                <p:cTn id="45" presetID="35" presetClass="path" presetSubtype="0" accel="50000" decel="50000" fill="hold" grpId="2" nodeType="withEffect">
                                  <p:stCondLst>
                                    <p:cond delay="750"/>
                                  </p:stCondLst>
                                  <p:childTnLst>
                                    <p:animMotion origin="layout" path="M 0.01602 1.11111E-6 L -2.08333E-7 1.11111E-6 " pathEditMode="relative" rAng="0" ptsTypes="AA">
                                      <p:cBhvr>
                                        <p:cTn id="46" dur="750" fill="hold"/>
                                        <p:tgtEl>
                                          <p:spTgt spid="11"/>
                                        </p:tgtEl>
                                        <p:attrNameLst>
                                          <p:attrName>ppt_x</p:attrName>
                                          <p:attrName>ppt_y</p:attrName>
                                        </p:attrNameLst>
                                      </p:cBhvr>
                                      <p:rCtr x="-807" y="0"/>
                                    </p:animMotion>
                                  </p:childTnLst>
                                </p:cTn>
                              </p:par>
                              <p:par>
                                <p:cTn id="47" presetID="10" presetClass="entr" presetSubtype="0"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fade">
                                      <p:cBhvr>
                                        <p:cTn id="49" dur="500"/>
                                        <p:tgtEl>
                                          <p:spTgt spid="10"/>
                                        </p:tgtEl>
                                      </p:cBhvr>
                                    </p:animEffect>
                                  </p:childTnLst>
                                </p:cTn>
                              </p:par>
                              <p:par>
                                <p:cTn id="50" presetID="63" presetClass="path" presetSubtype="0" decel="50000" fill="hold" grpId="1" nodeType="withEffect">
                                  <p:stCondLst>
                                    <p:cond delay="0"/>
                                  </p:stCondLst>
                                  <p:childTnLst>
                                    <p:animMotion origin="layout" path="M 0.01523 1.11111E-6 L -0.0582 1.11111E-6 " pathEditMode="relative" rAng="0" ptsTypes="AA">
                                      <p:cBhvr>
                                        <p:cTn id="51" dur="750" spd="-100000" fill="hold"/>
                                        <p:tgtEl>
                                          <p:spTgt spid="10"/>
                                        </p:tgtEl>
                                        <p:attrNameLst>
                                          <p:attrName>ppt_x</p:attrName>
                                          <p:attrName>ppt_y</p:attrName>
                                        </p:attrNameLst>
                                      </p:cBhvr>
                                      <p:rCtr x="-3672" y="0"/>
                                    </p:animMotion>
                                  </p:childTnLst>
                                </p:cTn>
                              </p:par>
                              <p:par>
                                <p:cTn id="52" presetID="35" presetClass="path" presetSubtype="0" accel="50000" decel="50000" fill="hold" grpId="2" nodeType="withEffect">
                                  <p:stCondLst>
                                    <p:cond delay="750"/>
                                  </p:stCondLst>
                                  <p:childTnLst>
                                    <p:animMotion origin="layout" path="M 0.01602 1.11111E-6 L -2.08333E-7 1.11111E-6 " pathEditMode="relative" rAng="0" ptsTypes="AA">
                                      <p:cBhvr>
                                        <p:cTn id="53" dur="750" fill="hold"/>
                                        <p:tgtEl>
                                          <p:spTgt spid="10"/>
                                        </p:tgtEl>
                                        <p:attrNameLst>
                                          <p:attrName>ppt_x</p:attrName>
                                          <p:attrName>ppt_y</p:attrName>
                                        </p:attrNameLst>
                                      </p:cBhvr>
                                      <p:rCtr x="-807" y="0"/>
                                    </p:animMotion>
                                  </p:childTnLst>
                                </p:cTn>
                              </p:par>
                              <p:par>
                                <p:cTn id="54" presetID="10" presetClass="entr" presetSubtype="0" fill="hold" grpId="0" nodeType="with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500"/>
                                        <p:tgtEl>
                                          <p:spTgt spid="9"/>
                                        </p:tgtEl>
                                      </p:cBhvr>
                                    </p:animEffect>
                                  </p:childTnLst>
                                </p:cTn>
                              </p:par>
                              <p:par>
                                <p:cTn id="57" presetID="63" presetClass="path" presetSubtype="0" decel="50000" fill="hold" grpId="1" nodeType="withEffect">
                                  <p:stCondLst>
                                    <p:cond delay="0"/>
                                  </p:stCondLst>
                                  <p:childTnLst>
                                    <p:animMotion origin="layout" path="M 0.01523 1.11111E-6 L -0.0582 1.11111E-6 " pathEditMode="relative" rAng="0" ptsTypes="AA">
                                      <p:cBhvr>
                                        <p:cTn id="58" dur="750" spd="-100000" fill="hold"/>
                                        <p:tgtEl>
                                          <p:spTgt spid="9"/>
                                        </p:tgtEl>
                                        <p:attrNameLst>
                                          <p:attrName>ppt_x</p:attrName>
                                          <p:attrName>ppt_y</p:attrName>
                                        </p:attrNameLst>
                                      </p:cBhvr>
                                      <p:rCtr x="-3672" y="0"/>
                                    </p:animMotion>
                                  </p:childTnLst>
                                </p:cTn>
                              </p:par>
                              <p:par>
                                <p:cTn id="59" presetID="35" presetClass="path" presetSubtype="0" accel="50000" decel="50000" fill="hold" grpId="2" nodeType="withEffect">
                                  <p:stCondLst>
                                    <p:cond delay="750"/>
                                  </p:stCondLst>
                                  <p:childTnLst>
                                    <p:animMotion origin="layout" path="M 0.01602 1.11111E-6 L -2.08333E-7 1.11111E-6 " pathEditMode="relative" rAng="0" ptsTypes="AA">
                                      <p:cBhvr>
                                        <p:cTn id="60" dur="750" fill="hold"/>
                                        <p:tgtEl>
                                          <p:spTgt spid="9"/>
                                        </p:tgtEl>
                                        <p:attrNameLst>
                                          <p:attrName>ppt_x</p:attrName>
                                          <p:attrName>ppt_y</p:attrName>
                                        </p:attrNameLst>
                                      </p:cBhvr>
                                      <p:rCtr x="-807" y="0"/>
                                    </p:animMotion>
                                  </p:childTnLst>
                                </p:cTn>
                              </p:par>
                              <p:par>
                                <p:cTn id="61" presetID="10" presetClass="entr" presetSubtype="0" fill="hold" grpId="0" nodeType="with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500"/>
                                        <p:tgtEl>
                                          <p:spTgt spid="8"/>
                                        </p:tgtEl>
                                      </p:cBhvr>
                                    </p:animEffect>
                                  </p:childTnLst>
                                </p:cTn>
                              </p:par>
                              <p:par>
                                <p:cTn id="64" presetID="63" presetClass="path" presetSubtype="0" decel="50000" fill="hold" grpId="1" nodeType="withEffect">
                                  <p:stCondLst>
                                    <p:cond delay="0"/>
                                  </p:stCondLst>
                                  <p:childTnLst>
                                    <p:animMotion origin="layout" path="M 0.01523 1.11111E-6 L -0.0582 1.11111E-6 " pathEditMode="relative" rAng="0" ptsTypes="AA">
                                      <p:cBhvr>
                                        <p:cTn id="65" dur="750" spd="-100000" fill="hold"/>
                                        <p:tgtEl>
                                          <p:spTgt spid="8"/>
                                        </p:tgtEl>
                                        <p:attrNameLst>
                                          <p:attrName>ppt_x</p:attrName>
                                          <p:attrName>ppt_y</p:attrName>
                                        </p:attrNameLst>
                                      </p:cBhvr>
                                      <p:rCtr x="-3672" y="0"/>
                                    </p:animMotion>
                                  </p:childTnLst>
                                </p:cTn>
                              </p:par>
                              <p:par>
                                <p:cTn id="66" presetID="35" presetClass="path" presetSubtype="0" accel="50000" decel="50000" fill="hold" grpId="2" nodeType="withEffect">
                                  <p:stCondLst>
                                    <p:cond delay="750"/>
                                  </p:stCondLst>
                                  <p:childTnLst>
                                    <p:animMotion origin="layout" path="M 0.01602 1.11111E-6 L -2.08333E-7 1.11111E-6 " pathEditMode="relative" rAng="0" ptsTypes="AA">
                                      <p:cBhvr>
                                        <p:cTn id="67" dur="750" fill="hold"/>
                                        <p:tgtEl>
                                          <p:spTgt spid="8"/>
                                        </p:tgtEl>
                                        <p:attrNameLst>
                                          <p:attrName>ppt_x</p:attrName>
                                          <p:attrName>ppt_y</p:attrName>
                                        </p:attrNameLst>
                                      </p:cBhvr>
                                      <p:rCtr x="-807" y="0"/>
                                    </p:animMotion>
                                  </p:childTnLst>
                                </p:cTn>
                              </p:par>
                              <p:par>
                                <p:cTn id="68" presetID="10" presetClass="entr" presetSubtype="0" fill="hold" nodeType="withEffect">
                                  <p:stCondLst>
                                    <p:cond delay="0"/>
                                  </p:stCondLst>
                                  <p:childTnLst>
                                    <p:set>
                                      <p:cBhvr>
                                        <p:cTn id="69" dur="1" fill="hold">
                                          <p:stCondLst>
                                            <p:cond delay="0"/>
                                          </p:stCondLst>
                                        </p:cTn>
                                        <p:tgtEl>
                                          <p:spTgt spid="3"/>
                                        </p:tgtEl>
                                        <p:attrNameLst>
                                          <p:attrName>style.visibility</p:attrName>
                                        </p:attrNameLst>
                                      </p:cBhvr>
                                      <p:to>
                                        <p:strVal val="visible"/>
                                      </p:to>
                                    </p:set>
                                    <p:animEffect transition="in" filter="fade">
                                      <p:cBhvr>
                                        <p:cTn id="70" dur="500"/>
                                        <p:tgtEl>
                                          <p:spTgt spid="3"/>
                                        </p:tgtEl>
                                      </p:cBhvr>
                                    </p:animEffect>
                                  </p:childTnLst>
                                </p:cTn>
                              </p:par>
                              <p:par>
                                <p:cTn id="71" presetID="63" presetClass="path" presetSubtype="0" decel="50000" fill="hold" nodeType="withEffect">
                                  <p:stCondLst>
                                    <p:cond delay="0"/>
                                  </p:stCondLst>
                                  <p:childTnLst>
                                    <p:animMotion origin="layout" path="M 0.01523 1.11111E-6 L -0.0582 1.11111E-6 " pathEditMode="relative" rAng="0" ptsTypes="AA">
                                      <p:cBhvr>
                                        <p:cTn id="72" dur="750" spd="-100000" fill="hold"/>
                                        <p:tgtEl>
                                          <p:spTgt spid="3"/>
                                        </p:tgtEl>
                                        <p:attrNameLst>
                                          <p:attrName>ppt_x</p:attrName>
                                          <p:attrName>ppt_y</p:attrName>
                                        </p:attrNameLst>
                                      </p:cBhvr>
                                      <p:rCtr x="-3672" y="0"/>
                                    </p:animMotion>
                                  </p:childTnLst>
                                </p:cTn>
                              </p:par>
                              <p:par>
                                <p:cTn id="73" presetID="35" presetClass="path" presetSubtype="0" accel="50000" decel="50000" fill="hold" nodeType="withEffect">
                                  <p:stCondLst>
                                    <p:cond delay="750"/>
                                  </p:stCondLst>
                                  <p:childTnLst>
                                    <p:animMotion origin="layout" path="M 0.01602 1.11111E-6 L -2.08333E-7 1.11111E-6 " pathEditMode="relative" rAng="0" ptsTypes="AA">
                                      <p:cBhvr>
                                        <p:cTn id="74" dur="750" fill="hold"/>
                                        <p:tgtEl>
                                          <p:spTgt spid="3"/>
                                        </p:tgtEl>
                                        <p:attrNameLst>
                                          <p:attrName>ppt_x</p:attrName>
                                          <p:attrName>ppt_y</p:attrName>
                                        </p:attrNameLst>
                                      </p:cBhvr>
                                      <p:rCtr x="-80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6" grpId="2"/>
      <p:bldP spid="7" grpId="0"/>
      <p:bldP spid="7" grpId="1"/>
      <p:bldP spid="7" grpId="2"/>
      <p:bldP spid="8" grpId="0" animBg="1"/>
      <p:bldP spid="8" grpId="1" animBg="1"/>
      <p:bldP spid="8" grpId="2" animBg="1"/>
      <p:bldP spid="9" grpId="0" animBg="1"/>
      <p:bldP spid="9" grpId="1" animBg="1"/>
      <p:bldP spid="9" grpId="2" animBg="1"/>
      <p:bldP spid="10" grpId="0"/>
      <p:bldP spid="10" grpId="1"/>
      <p:bldP spid="10" grpId="2"/>
      <p:bldP spid="11" grpId="0"/>
      <p:bldP spid="11" grpId="1"/>
      <p:bldP spid="11" grpId="2"/>
      <p:bldP spid="12" grpId="0"/>
      <p:bldP spid="12" grpId="1"/>
      <p:bldP spid="12" grpId="2"/>
      <p:bldP spid="13" grpId="0"/>
      <p:bldP spid="13" grpId="1"/>
      <p:bldP spid="13" grpId="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srcRect/>
          <a:stretch>
            <a:fillRect/>
          </a:stretch>
        </p:blipFill>
        <p:spPr>
          <a:xfrm>
            <a:off x="3343275" y="1914525"/>
            <a:ext cx="3810000" cy="3276600"/>
          </a:xfrm>
          <a:custGeom>
            <a:avLst/>
            <a:gdLst>
              <a:gd name="connsiteX0" fmla="*/ 0 w 3810000"/>
              <a:gd name="connsiteY0" fmla="*/ 0 h 3276600"/>
              <a:gd name="connsiteX1" fmla="*/ 3810000 w 3810000"/>
              <a:gd name="connsiteY1" fmla="*/ 0 h 3276600"/>
              <a:gd name="connsiteX2" fmla="*/ 3810000 w 3810000"/>
              <a:gd name="connsiteY2" fmla="*/ 3276600 h 3276600"/>
              <a:gd name="connsiteX3" fmla="*/ 0 w 3810000"/>
              <a:gd name="connsiteY3" fmla="*/ 3276600 h 3276600"/>
            </a:gdLst>
            <a:ahLst/>
            <a:cxnLst>
              <a:cxn ang="0">
                <a:pos x="connsiteX0" y="connsiteY0"/>
              </a:cxn>
              <a:cxn ang="0">
                <a:pos x="connsiteX1" y="connsiteY1"/>
              </a:cxn>
              <a:cxn ang="0">
                <a:pos x="connsiteX2" y="connsiteY2"/>
              </a:cxn>
              <a:cxn ang="0">
                <a:pos x="connsiteX3" y="connsiteY3"/>
              </a:cxn>
            </a:cxnLst>
            <a:rect l="l" t="t" r="r" b="b"/>
            <a:pathLst>
              <a:path w="3810000" h="3276600">
                <a:moveTo>
                  <a:pt x="0" y="0"/>
                </a:moveTo>
                <a:lnTo>
                  <a:pt x="3810000" y="0"/>
                </a:lnTo>
                <a:lnTo>
                  <a:pt x="3810000" y="3276600"/>
                </a:lnTo>
                <a:lnTo>
                  <a:pt x="0" y="3276600"/>
                </a:lnTo>
                <a:close/>
              </a:path>
            </a:pathLst>
          </a:custGeom>
        </p:spPr>
      </p:pic>
      <p:sp>
        <p:nvSpPr>
          <p:cNvPr id="4" name="矩形 3"/>
          <p:cNvSpPr/>
          <p:nvPr/>
        </p:nvSpPr>
        <p:spPr>
          <a:xfrm>
            <a:off x="0" y="1858114"/>
            <a:ext cx="12192000" cy="4999887"/>
          </a:xfrm>
          <a:prstGeom prst="rect">
            <a:avLst/>
          </a:prstGeom>
          <a:solidFill>
            <a:srgbClr val="EEB681">
              <a:alpha val="47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ea typeface="华文细黑" panose="02010600040101010101" pitchFamily="2" charset="-122"/>
              <a:cs typeface="+mn-ea"/>
              <a:sym typeface="+mn-lt"/>
            </a:endParaRPr>
          </a:p>
        </p:txBody>
      </p:sp>
      <p:sp>
        <p:nvSpPr>
          <p:cNvPr id="6" name="文本框 5"/>
          <p:cNvSpPr txBox="1"/>
          <p:nvPr/>
        </p:nvSpPr>
        <p:spPr>
          <a:xfrm>
            <a:off x="9323907" y="3012506"/>
            <a:ext cx="2981522" cy="1323439"/>
          </a:xfrm>
          <a:prstGeom prst="rect">
            <a:avLst/>
          </a:prstGeom>
          <a:noFill/>
        </p:spPr>
        <p:txBody>
          <a:bodyPr wrap="none" rtlCol="0">
            <a:spAutoFit/>
          </a:bodyPr>
          <a:lstStyle/>
          <a:p>
            <a:r>
              <a:rPr lang="en-US" altLang="zh-CN" sz="8000" dirty="0">
                <a:ea typeface="华文细黑" panose="02010600040101010101" pitchFamily="2" charset="-122"/>
                <a:cs typeface="+mn-ea"/>
                <a:sym typeface="+mn-lt"/>
              </a:rPr>
              <a:t>PART </a:t>
            </a:r>
            <a:endParaRPr lang="zh-CN" altLang="en-US" sz="8000" dirty="0">
              <a:ea typeface="华文细黑" panose="02010600040101010101" pitchFamily="2" charset="-122"/>
              <a:cs typeface="+mn-ea"/>
              <a:sym typeface="+mn-lt"/>
            </a:endParaRPr>
          </a:p>
        </p:txBody>
      </p:sp>
      <p:cxnSp>
        <p:nvCxnSpPr>
          <p:cNvPr id="5" name="直接连接符 4"/>
          <p:cNvCxnSpPr/>
          <p:nvPr/>
        </p:nvCxnSpPr>
        <p:spPr>
          <a:xfrm>
            <a:off x="4835670" y="3674224"/>
            <a:ext cx="2921583" cy="0"/>
          </a:xfrm>
          <a:prstGeom prst="line">
            <a:avLst/>
          </a:prstGeom>
          <a:ln w="3175">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4835669" y="2520877"/>
            <a:ext cx="1386918" cy="1323439"/>
          </a:xfrm>
          <a:prstGeom prst="rect">
            <a:avLst/>
          </a:prstGeom>
          <a:noFill/>
        </p:spPr>
        <p:txBody>
          <a:bodyPr wrap="none" rtlCol="0">
            <a:spAutoFit/>
          </a:bodyPr>
          <a:lstStyle>
            <a:defPPr>
              <a:defRPr lang="zh-CN"/>
            </a:defPPr>
            <a:lvl1pPr>
              <a:defRPr sz="11500">
                <a:solidFill>
                  <a:schemeClr val="bg1"/>
                </a:solidFill>
                <a:latin typeface="Trajan Pro" panose="02020502050506020301" pitchFamily="18" charset="0"/>
              </a:defRPr>
            </a:lvl1pPr>
          </a:lstStyle>
          <a:p>
            <a:r>
              <a:rPr lang="en-US" altLang="zh-CN" sz="8000" dirty="0">
                <a:solidFill>
                  <a:schemeClr val="tx1"/>
                </a:solidFill>
                <a:latin typeface="+mn-lt"/>
                <a:ea typeface="华文细黑" panose="02010600040101010101" pitchFamily="2" charset="-122"/>
                <a:cs typeface="+mn-ea"/>
                <a:sym typeface="+mn-lt"/>
              </a:rPr>
              <a:t>03</a:t>
            </a:r>
            <a:endParaRPr lang="zh-CN" altLang="en-US" sz="8000" dirty="0">
              <a:solidFill>
                <a:schemeClr val="tx1"/>
              </a:solidFill>
              <a:latin typeface="+mn-lt"/>
              <a:ea typeface="华文细黑" panose="02010600040101010101" pitchFamily="2" charset="-122"/>
              <a:cs typeface="+mn-ea"/>
              <a:sym typeface="+mn-lt"/>
            </a:endParaRPr>
          </a:p>
        </p:txBody>
      </p:sp>
      <p:sp>
        <p:nvSpPr>
          <p:cNvPr id="11" name="矩形 10"/>
          <p:cNvSpPr/>
          <p:nvPr/>
        </p:nvSpPr>
        <p:spPr>
          <a:xfrm>
            <a:off x="4835670" y="3674224"/>
            <a:ext cx="3550020" cy="701346"/>
          </a:xfrm>
          <a:prstGeom prst="rect">
            <a:avLst/>
          </a:prstGeom>
        </p:spPr>
        <p:txBody>
          <a:bodyPr wrap="square">
            <a:spAutoFit/>
          </a:bodyPr>
          <a:lstStyle/>
          <a:p>
            <a:pPr>
              <a:lnSpc>
                <a:spcPct val="130000"/>
              </a:lnSpc>
            </a:pPr>
            <a:r>
              <a:rPr lang="en-US" altLang="zh-CN" sz="1600" dirty="0">
                <a:ea typeface="华文细黑" panose="02010600040101010101" pitchFamily="2" charset="-122"/>
                <a:cs typeface="Segoe UI" panose="020B0502040204020203" pitchFamily="34" charset="0"/>
                <a:sym typeface="+mn-lt"/>
              </a:rPr>
              <a:t>You must to tell these people how much they mean to you.</a:t>
            </a:r>
            <a:endParaRPr lang="zh-CN" altLang="en-US" sz="1600" dirty="0">
              <a:ea typeface="华文细黑" panose="02010600040101010101" pitchFamily="2" charset="-122"/>
              <a:cs typeface="+mn-ea"/>
              <a:sym typeface="+mn-lt"/>
            </a:endParaRPr>
          </a:p>
        </p:txBody>
      </p:sp>
      <p:sp>
        <p:nvSpPr>
          <p:cNvPr id="2" name="矩形 1"/>
          <p:cNvSpPr/>
          <p:nvPr/>
        </p:nvSpPr>
        <p:spPr>
          <a:xfrm>
            <a:off x="4194361" y="1422400"/>
            <a:ext cx="4571379" cy="3752968"/>
          </a:xfrm>
          <a:prstGeom prst="rect">
            <a:avLst/>
          </a:prstGeom>
          <a:noFill/>
          <a:ln w="133350" cap="flat" cmpd="sng" algn="ctr">
            <a:solidFill>
              <a:srgbClr val="F3F3F3">
                <a:alpha val="40000"/>
              </a:srgbClr>
            </a:solidFill>
            <a:prstDash val="solid"/>
            <a:miter lim="800000"/>
          </a:ln>
          <a:effectLst/>
        </p:spPr>
        <p:txBody>
          <a:bodyPr rtlCol="0" anchor="ctr"/>
          <a:lstStyle/>
          <a:p>
            <a:pPr algn="ctr"/>
            <a:endParaRPr lang="zh-CN" altLang="en-US" sz="2400" kern="0">
              <a:solidFill>
                <a:prstClr val="white"/>
              </a:solidFill>
              <a:ea typeface="华文细黑" panose="02010600040101010101" pitchFamily="2" charset="-122"/>
              <a:sym typeface="+mn-lt"/>
            </a:endParaRPr>
          </a:p>
        </p:txBody>
      </p:sp>
      <p:sp>
        <p:nvSpPr>
          <p:cNvPr id="15" name="矩形 14"/>
          <p:cNvSpPr/>
          <p:nvPr/>
        </p:nvSpPr>
        <p:spPr>
          <a:xfrm>
            <a:off x="-674316" y="-1615299"/>
            <a:ext cx="5119733" cy="9248557"/>
          </a:xfrm>
          <a:prstGeom prst="rect">
            <a:avLst/>
          </a:prstGeom>
          <a:noFill/>
          <a:ln>
            <a:noFill/>
          </a:ln>
          <a:effectLst/>
        </p:spPr>
        <p:txBody>
          <a:bodyPr wrap="square">
            <a:spAutoFit/>
          </a:bodyPr>
          <a:lstStyle/>
          <a:p>
            <a:pPr lvl="2"/>
            <a:r>
              <a:rPr lang="en-US" altLang="zh-CN" sz="59500" dirty="0">
                <a:solidFill>
                  <a:schemeClr val="tx1">
                    <a:alpha val="79000"/>
                  </a:schemeClr>
                </a:solidFill>
                <a:ea typeface="华文细黑" panose="02010600040101010101" pitchFamily="2" charset="-122"/>
                <a:cs typeface="+mn-ea"/>
                <a:sym typeface="+mn-lt"/>
              </a:rPr>
              <a:t>P</a:t>
            </a:r>
            <a:endParaRPr lang="zh-CN" altLang="en-US" sz="6000" dirty="0">
              <a:solidFill>
                <a:schemeClr val="tx1">
                  <a:alpha val="79000"/>
                </a:schemeClr>
              </a:solidFill>
              <a:ea typeface="华文细黑" panose="02010600040101010101" pitchFamily="2" charset="-122"/>
              <a:cs typeface="+mn-ea"/>
              <a:sym typeface="+mn-lt"/>
            </a:endParaRPr>
          </a:p>
        </p:txBody>
      </p: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10" presetClass="entr" presetSubtype="0" fill="hold" grpId="1"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childTnLst>
                                </p:cTn>
                              </p:par>
                              <p:par>
                                <p:cTn id="13" presetID="63" presetClass="path" presetSubtype="0" accel="50000" decel="50000" fill="hold" grpId="0" nodeType="withEffect">
                                  <p:stCondLst>
                                    <p:cond delay="0"/>
                                  </p:stCondLst>
                                  <p:childTnLst>
                                    <p:animMotion origin="layout" path="M -0.08724 2.59259E-6 L 0.05026 2.59259E-6 " pathEditMode="relative" rAng="0" ptsTypes="AA">
                                      <p:cBhvr>
                                        <p:cTn id="14" dur="2000" fill="hold"/>
                                        <p:tgtEl>
                                          <p:spTgt spid="15"/>
                                        </p:tgtEl>
                                        <p:attrNameLst>
                                          <p:attrName>ppt_x</p:attrName>
                                          <p:attrName>ppt_y</p:attrName>
                                        </p:attrNameLst>
                                      </p:cBhvr>
                                      <p:rCtr x="6875" y="0"/>
                                    </p:animMotion>
                                  </p:childTnLst>
                                </p:cTn>
                              </p:par>
                              <p:par>
                                <p:cTn id="15" presetID="10" presetClass="entr" presetSubtype="0" fill="hold" grpId="0" nodeType="withEffect">
                                  <p:stCondLst>
                                    <p:cond delay="125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childTnLst>
                                </p:cTn>
                              </p:par>
                              <p:par>
                                <p:cTn id="18" presetID="10" presetClass="entr" presetSubtype="0" fill="hold" grpId="0" nodeType="withEffect">
                                  <p:stCondLst>
                                    <p:cond delay="75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63" presetClass="path" presetSubtype="0" decel="50000" fill="hold" grpId="1" nodeType="withEffect">
                                  <p:stCondLst>
                                    <p:cond delay="750"/>
                                  </p:stCondLst>
                                  <p:childTnLst>
                                    <p:animMotion origin="layout" path="M -0.02773 -3.7037E-7 L 0.05456 -3.7037E-7 " pathEditMode="relative" rAng="0" ptsTypes="AA">
                                      <p:cBhvr>
                                        <p:cTn id="22" dur="750" spd="-100000" fill="hold"/>
                                        <p:tgtEl>
                                          <p:spTgt spid="7"/>
                                        </p:tgtEl>
                                        <p:attrNameLst>
                                          <p:attrName>ppt_x</p:attrName>
                                          <p:attrName>ppt_y</p:attrName>
                                        </p:attrNameLst>
                                      </p:cBhvr>
                                      <p:rCtr x="4115" y="0"/>
                                    </p:animMotion>
                                  </p:childTnLst>
                                </p:cTn>
                              </p:par>
                              <p:par>
                                <p:cTn id="23" presetID="35" presetClass="path" presetSubtype="0" accel="50000" decel="50000" fill="hold" grpId="2" nodeType="withEffect">
                                  <p:stCondLst>
                                    <p:cond delay="1500"/>
                                  </p:stCondLst>
                                  <p:childTnLst>
                                    <p:animMotion origin="layout" path="M -0.02799 -3.7037E-7 L -1.25E-6 -3.7037E-7 " pathEditMode="relative" rAng="0" ptsTypes="AA">
                                      <p:cBhvr>
                                        <p:cTn id="24" dur="750" fill="hold"/>
                                        <p:tgtEl>
                                          <p:spTgt spid="7"/>
                                        </p:tgtEl>
                                        <p:attrNameLst>
                                          <p:attrName>ppt_x</p:attrName>
                                          <p:attrName>ppt_y</p:attrName>
                                        </p:attrNameLst>
                                      </p:cBhvr>
                                      <p:rCtr x="1393" y="0"/>
                                    </p:animMotion>
                                  </p:childTnLst>
                                </p:cTn>
                              </p:par>
                              <p:par>
                                <p:cTn id="25" presetID="10" presetClass="entr" presetSubtype="0" fill="hold" nodeType="withEffect">
                                  <p:stCondLst>
                                    <p:cond delay="175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10" presetClass="entr" presetSubtype="0" fill="hold" grpId="0" nodeType="withEffect">
                                  <p:stCondLst>
                                    <p:cond delay="175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31" presetClass="entr" presetSubtype="0" fill="hold" grpId="0" nodeType="withEffect">
                                  <p:stCondLst>
                                    <p:cond delay="500"/>
                                  </p:stCondLst>
                                  <p:childTnLst>
                                    <p:set>
                                      <p:cBhvr>
                                        <p:cTn id="32" dur="1" fill="hold">
                                          <p:stCondLst>
                                            <p:cond delay="0"/>
                                          </p:stCondLst>
                                        </p:cTn>
                                        <p:tgtEl>
                                          <p:spTgt spid="2"/>
                                        </p:tgtEl>
                                        <p:attrNameLst>
                                          <p:attrName>style.visibility</p:attrName>
                                        </p:attrNameLst>
                                      </p:cBhvr>
                                      <p:to>
                                        <p:strVal val="visible"/>
                                      </p:to>
                                    </p:set>
                                    <p:anim calcmode="lin" valueType="num">
                                      <p:cBhvr>
                                        <p:cTn id="33" dur="1000" fill="hold"/>
                                        <p:tgtEl>
                                          <p:spTgt spid="2"/>
                                        </p:tgtEl>
                                        <p:attrNameLst>
                                          <p:attrName>ppt_w</p:attrName>
                                        </p:attrNameLst>
                                      </p:cBhvr>
                                      <p:tavLst>
                                        <p:tav tm="0">
                                          <p:val>
                                            <p:fltVal val="0"/>
                                          </p:val>
                                        </p:tav>
                                        <p:tav tm="100000">
                                          <p:val>
                                            <p:strVal val="#ppt_w"/>
                                          </p:val>
                                        </p:tav>
                                      </p:tavLst>
                                    </p:anim>
                                    <p:anim calcmode="lin" valueType="num">
                                      <p:cBhvr>
                                        <p:cTn id="34" dur="1000" fill="hold"/>
                                        <p:tgtEl>
                                          <p:spTgt spid="2"/>
                                        </p:tgtEl>
                                        <p:attrNameLst>
                                          <p:attrName>ppt_h</p:attrName>
                                        </p:attrNameLst>
                                      </p:cBhvr>
                                      <p:tavLst>
                                        <p:tav tm="0">
                                          <p:val>
                                            <p:fltVal val="0"/>
                                          </p:val>
                                        </p:tav>
                                        <p:tav tm="100000">
                                          <p:val>
                                            <p:strVal val="#ppt_h"/>
                                          </p:val>
                                        </p:tav>
                                      </p:tavLst>
                                    </p:anim>
                                    <p:anim calcmode="lin" valueType="num">
                                      <p:cBhvr>
                                        <p:cTn id="35" dur="1000" fill="hold"/>
                                        <p:tgtEl>
                                          <p:spTgt spid="2"/>
                                        </p:tgtEl>
                                        <p:attrNameLst>
                                          <p:attrName>style.rotation</p:attrName>
                                        </p:attrNameLst>
                                      </p:cBhvr>
                                      <p:tavLst>
                                        <p:tav tm="0">
                                          <p:val>
                                            <p:fltVal val="90"/>
                                          </p:val>
                                        </p:tav>
                                        <p:tav tm="100000">
                                          <p:val>
                                            <p:fltVal val="0"/>
                                          </p:val>
                                        </p:tav>
                                      </p:tavLst>
                                    </p:anim>
                                    <p:animEffect transition="in" filter="fade">
                                      <p:cBhvr>
                                        <p:cTn id="36" dur="1000"/>
                                        <p:tgtEl>
                                          <p:spTgt spid="2"/>
                                        </p:tgtEl>
                                      </p:cBhvr>
                                    </p:animEffect>
                                  </p:childTnLst>
                                </p:cTn>
                              </p:par>
                              <p:par>
                                <p:cTn id="37" presetID="10" presetClass="entr" presetSubtype="0"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750"/>
                                        <p:tgtEl>
                                          <p:spTgt spid="13"/>
                                        </p:tgtEl>
                                      </p:cBhvr>
                                    </p:animEffect>
                                  </p:childTnLst>
                                </p:cTn>
                              </p:par>
                              <p:par>
                                <p:cTn id="40" presetID="42" presetClass="path" presetSubtype="0" decel="30000" fill="hold" nodeType="withEffect">
                                  <p:stCondLst>
                                    <p:cond delay="0"/>
                                  </p:stCondLst>
                                  <p:childTnLst>
                                    <p:animMotion origin="layout" path="M 1.25E-6 -0.03982 L 1.25E-6 0.14814 " pathEditMode="relative" rAng="0" ptsTypes="AA">
                                      <p:cBhvr>
                                        <p:cTn id="41" dur="750" spd="-100000" fill="hold"/>
                                        <p:tgtEl>
                                          <p:spTgt spid="13"/>
                                        </p:tgtEl>
                                        <p:attrNameLst>
                                          <p:attrName>ppt_x</p:attrName>
                                          <p:attrName>ppt_y</p:attrName>
                                        </p:attrNameLst>
                                      </p:cBhvr>
                                      <p:rCtr x="0" y="9398"/>
                                    </p:animMotion>
                                  </p:childTnLst>
                                </p:cTn>
                              </p:par>
                              <p:par>
                                <p:cTn id="42" presetID="42" presetClass="path" presetSubtype="0" accel="30000" decel="30000" fill="hold" nodeType="withEffect">
                                  <p:stCondLst>
                                    <p:cond delay="750"/>
                                  </p:stCondLst>
                                  <p:childTnLst>
                                    <p:animMotion origin="layout" path="M 1.25E-6 -0.03982 L 1.25E-6 4.44444E-6 " pathEditMode="relative" rAng="0" ptsTypes="AA">
                                      <p:cBhvr>
                                        <p:cTn id="43" dur="1250" fill="hold"/>
                                        <p:tgtEl>
                                          <p:spTgt spid="13"/>
                                        </p:tgtEl>
                                        <p:attrNameLst>
                                          <p:attrName>ppt_x</p:attrName>
                                          <p:attrName>ppt_y</p:attrName>
                                        </p:attrNameLst>
                                      </p:cBhvr>
                                      <p:rCtr x="0" y="199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7" grpId="1"/>
      <p:bldP spid="7" grpId="2"/>
      <p:bldP spid="11" grpId="0"/>
      <p:bldP spid="2" grpId="0" animBg="1"/>
      <p:bldP spid="15" grpId="0"/>
      <p:bldP spid="15"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a:picLocks noChangeAspect="1"/>
          </p:cNvPicPr>
          <p:nvPr/>
        </p:nvPicPr>
        <p:blipFill>
          <a:blip r:embed="rId1" cstate="screen"/>
          <a:srcRect/>
          <a:stretch>
            <a:fillRect/>
          </a:stretch>
        </p:blipFill>
        <p:spPr>
          <a:xfrm>
            <a:off x="4673600" y="0"/>
            <a:ext cx="2506133" cy="6858000"/>
          </a:xfrm>
          <a:custGeom>
            <a:avLst/>
            <a:gdLst>
              <a:gd name="connsiteX0" fmla="*/ 0 w 2506133"/>
              <a:gd name="connsiteY0" fmla="*/ 0 h 6858000"/>
              <a:gd name="connsiteX1" fmla="*/ 2506133 w 2506133"/>
              <a:gd name="connsiteY1" fmla="*/ 0 h 6858000"/>
              <a:gd name="connsiteX2" fmla="*/ 2506133 w 2506133"/>
              <a:gd name="connsiteY2" fmla="*/ 6858000 h 6858000"/>
              <a:gd name="connsiteX3" fmla="*/ 0 w 25061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06133" h="6858000">
                <a:moveTo>
                  <a:pt x="0" y="0"/>
                </a:moveTo>
                <a:lnTo>
                  <a:pt x="2506133" y="0"/>
                </a:lnTo>
                <a:lnTo>
                  <a:pt x="2506133" y="6858000"/>
                </a:lnTo>
                <a:lnTo>
                  <a:pt x="0" y="6858000"/>
                </a:lnTo>
                <a:close/>
              </a:path>
            </a:pathLst>
          </a:custGeom>
        </p:spPr>
      </p:pic>
      <p:pic>
        <p:nvPicPr>
          <p:cNvPr id="17" name="图片 16"/>
          <p:cNvPicPr>
            <a:picLocks noChangeAspect="1"/>
          </p:cNvPicPr>
          <p:nvPr/>
        </p:nvPicPr>
        <p:blipFill>
          <a:blip r:embed="rId2" cstate="screen"/>
          <a:srcRect/>
          <a:stretch>
            <a:fillRect/>
          </a:stretch>
        </p:blipFill>
        <p:spPr>
          <a:xfrm>
            <a:off x="9685867" y="0"/>
            <a:ext cx="2506133" cy="6858000"/>
          </a:xfrm>
          <a:custGeom>
            <a:avLst/>
            <a:gdLst>
              <a:gd name="connsiteX0" fmla="*/ 0 w 2506133"/>
              <a:gd name="connsiteY0" fmla="*/ 0 h 6858000"/>
              <a:gd name="connsiteX1" fmla="*/ 2506133 w 2506133"/>
              <a:gd name="connsiteY1" fmla="*/ 0 h 6858000"/>
              <a:gd name="connsiteX2" fmla="*/ 2506133 w 2506133"/>
              <a:gd name="connsiteY2" fmla="*/ 6858000 h 6858000"/>
              <a:gd name="connsiteX3" fmla="*/ 0 w 25061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06133" h="6858000">
                <a:moveTo>
                  <a:pt x="0" y="0"/>
                </a:moveTo>
                <a:lnTo>
                  <a:pt x="2506133" y="0"/>
                </a:lnTo>
                <a:lnTo>
                  <a:pt x="2506133" y="6858000"/>
                </a:lnTo>
                <a:lnTo>
                  <a:pt x="0" y="6858000"/>
                </a:lnTo>
                <a:close/>
              </a:path>
            </a:pathLst>
          </a:custGeom>
        </p:spPr>
      </p:pic>
      <p:pic>
        <p:nvPicPr>
          <p:cNvPr id="12" name="图片 11"/>
          <p:cNvPicPr>
            <a:picLocks noChangeAspect="1"/>
          </p:cNvPicPr>
          <p:nvPr/>
        </p:nvPicPr>
        <p:blipFill>
          <a:blip r:embed="rId3" cstate="screen"/>
          <a:srcRect/>
          <a:stretch>
            <a:fillRect/>
          </a:stretch>
        </p:blipFill>
        <p:spPr>
          <a:xfrm>
            <a:off x="7179735" y="0"/>
            <a:ext cx="2506133" cy="6858000"/>
          </a:xfrm>
          <a:custGeom>
            <a:avLst/>
            <a:gdLst>
              <a:gd name="connsiteX0" fmla="*/ 0 w 2506133"/>
              <a:gd name="connsiteY0" fmla="*/ 0 h 6858000"/>
              <a:gd name="connsiteX1" fmla="*/ 2506133 w 2506133"/>
              <a:gd name="connsiteY1" fmla="*/ 0 h 6858000"/>
              <a:gd name="connsiteX2" fmla="*/ 2506133 w 2506133"/>
              <a:gd name="connsiteY2" fmla="*/ 6858000 h 6858000"/>
              <a:gd name="connsiteX3" fmla="*/ 0 w 25061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06133" h="6858000">
                <a:moveTo>
                  <a:pt x="0" y="0"/>
                </a:moveTo>
                <a:lnTo>
                  <a:pt x="2506133" y="0"/>
                </a:lnTo>
                <a:lnTo>
                  <a:pt x="2506133" y="6858000"/>
                </a:lnTo>
                <a:lnTo>
                  <a:pt x="0" y="6858000"/>
                </a:lnTo>
                <a:close/>
              </a:path>
            </a:pathLst>
          </a:custGeom>
        </p:spPr>
      </p:pic>
      <p:sp>
        <p:nvSpPr>
          <p:cNvPr id="5" name="矩形 4"/>
          <p:cNvSpPr/>
          <p:nvPr/>
        </p:nvSpPr>
        <p:spPr>
          <a:xfrm>
            <a:off x="6096000" y="999067"/>
            <a:ext cx="2235200" cy="5046133"/>
          </a:xfrm>
          <a:prstGeom prst="rect">
            <a:avLst/>
          </a:prstGeom>
          <a:noFill/>
          <a:ln w="50800">
            <a:solidFill>
              <a:srgbClr val="EEB6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sp>
        <p:nvSpPr>
          <p:cNvPr id="6" name="菱形 5"/>
          <p:cNvSpPr/>
          <p:nvPr/>
        </p:nvSpPr>
        <p:spPr>
          <a:xfrm>
            <a:off x="10092267" y="2099733"/>
            <a:ext cx="1828800" cy="1828800"/>
          </a:xfrm>
          <a:prstGeom prst="diamond">
            <a:avLst/>
          </a:prstGeom>
          <a:noFill/>
          <a:ln w="63500">
            <a:solidFill>
              <a:srgbClr val="EEB6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sp>
        <p:nvSpPr>
          <p:cNvPr id="7" name="菱形 6"/>
          <p:cNvSpPr/>
          <p:nvPr/>
        </p:nvSpPr>
        <p:spPr>
          <a:xfrm>
            <a:off x="10193867" y="3860800"/>
            <a:ext cx="863600" cy="863600"/>
          </a:xfrm>
          <a:prstGeom prst="diamond">
            <a:avLst/>
          </a:prstGeom>
          <a:noFill/>
          <a:ln w="63500">
            <a:solidFill>
              <a:srgbClr val="EEB6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grpSp>
        <p:nvGrpSpPr>
          <p:cNvPr id="2" name="组合 1"/>
          <p:cNvGrpSpPr/>
          <p:nvPr/>
        </p:nvGrpSpPr>
        <p:grpSpPr>
          <a:xfrm>
            <a:off x="339069" y="1969407"/>
            <a:ext cx="4209550" cy="3268539"/>
            <a:chOff x="339069" y="1969407"/>
            <a:chExt cx="4209550" cy="3268539"/>
          </a:xfrm>
        </p:grpSpPr>
        <p:sp>
          <p:nvSpPr>
            <p:cNvPr id="8" name="TextBox 1"/>
            <p:cNvSpPr txBox="1"/>
            <p:nvPr/>
          </p:nvSpPr>
          <p:spPr>
            <a:xfrm>
              <a:off x="339069" y="1969407"/>
              <a:ext cx="4209550" cy="666786"/>
            </a:xfrm>
            <a:prstGeom prst="rect">
              <a:avLst/>
            </a:prstGeom>
            <a:noFill/>
          </p:spPr>
          <p:txBody>
            <a:bodyPr wrap="none">
              <a:spAutoFit/>
            </a:bodyPr>
            <a:lstStyle/>
            <a:p>
              <a:pPr algn="ctr"/>
              <a:r>
                <a:rPr lang="en-US" altLang="zh-CN" sz="3735" dirty="0">
                  <a:solidFill>
                    <a:schemeClr val="tx1">
                      <a:lumMod val="85000"/>
                      <a:lumOff val="15000"/>
                    </a:schemeClr>
                  </a:solidFill>
                  <a:ea typeface="Segoe UI" panose="020B0502040204020203" pitchFamily="34" charset="0"/>
                  <a:cs typeface="Segoe UI" panose="020B0502040204020203" pitchFamily="34" charset="0"/>
                  <a:sym typeface="+mn-lt"/>
                </a:rPr>
                <a:t>YOUR TITLE HERE</a:t>
              </a:r>
              <a:endParaRPr lang="zh-CN" altLang="en-US" sz="3735" dirty="0">
                <a:solidFill>
                  <a:schemeClr val="tx1">
                    <a:lumMod val="85000"/>
                    <a:lumOff val="15000"/>
                  </a:schemeClr>
                </a:solidFill>
                <a:cs typeface="Segoe UI" panose="020B0502040204020203" pitchFamily="34" charset="0"/>
                <a:sym typeface="+mn-lt"/>
              </a:endParaRPr>
            </a:p>
          </p:txBody>
        </p:sp>
        <p:sp>
          <p:nvSpPr>
            <p:cNvPr id="9" name="Rectangle 2"/>
            <p:cNvSpPr/>
            <p:nvPr/>
          </p:nvSpPr>
          <p:spPr>
            <a:xfrm>
              <a:off x="609600" y="3709001"/>
              <a:ext cx="3835400" cy="1528945"/>
            </a:xfrm>
            <a:prstGeom prst="rect">
              <a:avLst/>
            </a:prstGeom>
          </p:spPr>
          <p:txBody>
            <a:bodyPr wrap="square">
              <a:spAutoFit/>
            </a:bodyPr>
            <a:lstStyle/>
            <a:p>
              <a:pPr algn="r">
                <a:defRPr/>
              </a:pPr>
              <a:r>
                <a:rPr lang="en-US" sz="1865" dirty="0">
                  <a:solidFill>
                    <a:schemeClr val="tx1">
                      <a:lumMod val="75000"/>
                      <a:lumOff val="25000"/>
                    </a:schemeClr>
                  </a:solidFill>
                  <a:ea typeface="Segoe UI" panose="020B0502040204020203" pitchFamily="34" charset="0"/>
                  <a:cs typeface="Segoe UI" panose="020B0502040204020203" pitchFamily="34" charset="0"/>
                  <a:sym typeface="+mn-lt"/>
                </a:rPr>
                <a:t>Time goes by so fast, people go in and out of your life. You must never miss the opportunity to tell these people how much they mean to you.</a:t>
              </a:r>
              <a:endParaRPr lang="en-US" sz="1865" dirty="0">
                <a:solidFill>
                  <a:schemeClr val="tx1">
                    <a:lumMod val="75000"/>
                    <a:lumOff val="25000"/>
                  </a:schemeClr>
                </a:solidFill>
                <a:ea typeface="Segoe UI" panose="020B0502040204020203" pitchFamily="34" charset="0"/>
                <a:cs typeface="Segoe UI" panose="020B0502040204020203" pitchFamily="34" charset="0"/>
                <a:sym typeface="+mn-lt"/>
              </a:endParaRPr>
            </a:p>
          </p:txBody>
        </p:sp>
        <p:cxnSp>
          <p:nvCxnSpPr>
            <p:cNvPr id="10" name="直接连接符 9"/>
            <p:cNvCxnSpPr/>
            <p:nvPr/>
          </p:nvCxnSpPr>
          <p:spPr>
            <a:xfrm>
              <a:off x="1972733" y="3132667"/>
              <a:ext cx="2286000" cy="0"/>
            </a:xfrm>
            <a:prstGeom prst="line">
              <a:avLst/>
            </a:prstGeom>
            <a:ln w="38100">
              <a:solidFill>
                <a:srgbClr val="EEB68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50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par>
                                <p:cTn id="11" presetID="31" presetClass="entr" presetSubtype="0" fill="hold" grpId="0" nodeType="withEffect">
                                  <p:stCondLst>
                                    <p:cond delay="500"/>
                                  </p:stCondLst>
                                  <p:childTnLst>
                                    <p:set>
                                      <p:cBhvr>
                                        <p:cTn id="12" dur="1" fill="hold">
                                          <p:stCondLst>
                                            <p:cond delay="0"/>
                                          </p:stCondLst>
                                        </p:cTn>
                                        <p:tgtEl>
                                          <p:spTgt spid="7"/>
                                        </p:tgtEl>
                                        <p:attrNameLst>
                                          <p:attrName>style.visibility</p:attrName>
                                        </p:attrNameLst>
                                      </p:cBhvr>
                                      <p:to>
                                        <p:strVal val="visible"/>
                                      </p:to>
                                    </p:set>
                                    <p:anim calcmode="lin" valueType="num">
                                      <p:cBhvr>
                                        <p:cTn id="13" dur="1000" fill="hold"/>
                                        <p:tgtEl>
                                          <p:spTgt spid="7"/>
                                        </p:tgtEl>
                                        <p:attrNameLst>
                                          <p:attrName>ppt_w</p:attrName>
                                        </p:attrNameLst>
                                      </p:cBhvr>
                                      <p:tavLst>
                                        <p:tav tm="0">
                                          <p:val>
                                            <p:fltVal val="0"/>
                                          </p:val>
                                        </p:tav>
                                        <p:tav tm="100000">
                                          <p:val>
                                            <p:strVal val="#ppt_w"/>
                                          </p:val>
                                        </p:tav>
                                      </p:tavLst>
                                    </p:anim>
                                    <p:anim calcmode="lin" valueType="num">
                                      <p:cBhvr>
                                        <p:cTn id="14" dur="1000" fill="hold"/>
                                        <p:tgtEl>
                                          <p:spTgt spid="7"/>
                                        </p:tgtEl>
                                        <p:attrNameLst>
                                          <p:attrName>ppt_h</p:attrName>
                                        </p:attrNameLst>
                                      </p:cBhvr>
                                      <p:tavLst>
                                        <p:tav tm="0">
                                          <p:val>
                                            <p:fltVal val="0"/>
                                          </p:val>
                                        </p:tav>
                                        <p:tav tm="100000">
                                          <p:val>
                                            <p:strVal val="#ppt_h"/>
                                          </p:val>
                                        </p:tav>
                                      </p:tavLst>
                                    </p:anim>
                                    <p:anim calcmode="lin" valueType="num">
                                      <p:cBhvr>
                                        <p:cTn id="15" dur="1000" fill="hold"/>
                                        <p:tgtEl>
                                          <p:spTgt spid="7"/>
                                        </p:tgtEl>
                                        <p:attrNameLst>
                                          <p:attrName>style.rotation</p:attrName>
                                        </p:attrNameLst>
                                      </p:cBhvr>
                                      <p:tavLst>
                                        <p:tav tm="0">
                                          <p:val>
                                            <p:fltVal val="90"/>
                                          </p:val>
                                        </p:tav>
                                        <p:tav tm="100000">
                                          <p:val>
                                            <p:fltVal val="0"/>
                                          </p:val>
                                        </p:tav>
                                      </p:tavLst>
                                    </p:anim>
                                    <p:animEffect transition="in" filter="fade">
                                      <p:cBhvr>
                                        <p:cTn id="16" dur="1000"/>
                                        <p:tgtEl>
                                          <p:spTgt spid="7"/>
                                        </p:tgtEl>
                                      </p:cBhvr>
                                    </p:animEffect>
                                  </p:childTnLst>
                                </p:cTn>
                              </p:par>
                              <p:par>
                                <p:cTn id="17" presetID="31" presetClass="entr" presetSubtype="0"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fltVal val="0"/>
                                          </p:val>
                                        </p:tav>
                                        <p:tav tm="100000">
                                          <p:val>
                                            <p:strVal val="#ppt_w"/>
                                          </p:val>
                                        </p:tav>
                                      </p:tavLst>
                                    </p:anim>
                                    <p:anim calcmode="lin" valueType="num">
                                      <p:cBhvr>
                                        <p:cTn id="20" dur="1000" fill="hold"/>
                                        <p:tgtEl>
                                          <p:spTgt spid="5"/>
                                        </p:tgtEl>
                                        <p:attrNameLst>
                                          <p:attrName>ppt_h</p:attrName>
                                        </p:attrNameLst>
                                      </p:cBhvr>
                                      <p:tavLst>
                                        <p:tav tm="0">
                                          <p:val>
                                            <p:fltVal val="0"/>
                                          </p:val>
                                        </p:tav>
                                        <p:tav tm="100000">
                                          <p:val>
                                            <p:strVal val="#ppt_h"/>
                                          </p:val>
                                        </p:tav>
                                      </p:tavLst>
                                    </p:anim>
                                    <p:anim calcmode="lin" valueType="num">
                                      <p:cBhvr>
                                        <p:cTn id="21" dur="1000" fill="hold"/>
                                        <p:tgtEl>
                                          <p:spTgt spid="5"/>
                                        </p:tgtEl>
                                        <p:attrNameLst>
                                          <p:attrName>style.rotation</p:attrName>
                                        </p:attrNameLst>
                                      </p:cBhvr>
                                      <p:tavLst>
                                        <p:tav tm="0">
                                          <p:val>
                                            <p:fltVal val="90"/>
                                          </p:val>
                                        </p:tav>
                                        <p:tav tm="100000">
                                          <p:val>
                                            <p:fltVal val="0"/>
                                          </p:val>
                                        </p:tav>
                                      </p:tavLst>
                                    </p:anim>
                                    <p:animEffect transition="in" filter="fade">
                                      <p:cBhvr>
                                        <p:cTn id="22" dur="1000"/>
                                        <p:tgtEl>
                                          <p:spTgt spid="5"/>
                                        </p:tgtEl>
                                      </p:cBhvr>
                                    </p:animEffect>
                                  </p:childTnLst>
                                </p:cTn>
                              </p:par>
                              <p:par>
                                <p:cTn id="23" presetID="10"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500"/>
                                        <p:tgtEl>
                                          <p:spTgt spid="19"/>
                                        </p:tgtEl>
                                      </p:cBhvr>
                                    </p:animEffect>
                                  </p:childTnLst>
                                </p:cTn>
                              </p:par>
                              <p:par>
                                <p:cTn id="26" presetID="64" presetClass="path" presetSubtype="0" decel="30000" fill="hold" nodeType="withEffect">
                                  <p:stCondLst>
                                    <p:cond delay="0"/>
                                  </p:stCondLst>
                                  <p:childTnLst>
                                    <p:animMotion origin="layout" path="M -4.16667E-6 0.03889 L -4.16667E-6 -0.07777 " pathEditMode="relative" rAng="0" ptsTypes="AA">
                                      <p:cBhvr>
                                        <p:cTn id="27" dur="750" spd="-100000" fill="hold"/>
                                        <p:tgtEl>
                                          <p:spTgt spid="19"/>
                                        </p:tgtEl>
                                        <p:attrNameLst>
                                          <p:attrName>ppt_x</p:attrName>
                                          <p:attrName>ppt_y</p:attrName>
                                        </p:attrNameLst>
                                      </p:cBhvr>
                                      <p:rCtr x="0" y="-5833"/>
                                    </p:animMotion>
                                  </p:childTnLst>
                                </p:cTn>
                              </p:par>
                              <p:par>
                                <p:cTn id="28" presetID="64" presetClass="path" presetSubtype="0" accel="30000" decel="30000" fill="hold" nodeType="withEffect">
                                  <p:stCondLst>
                                    <p:cond delay="750"/>
                                  </p:stCondLst>
                                  <p:childTnLst>
                                    <p:animMotion origin="layout" path="M -4.16667E-6 0.03843 L -4.16667E-6 -3.33333E-6 " pathEditMode="relative" rAng="0" ptsTypes="AA">
                                      <p:cBhvr>
                                        <p:cTn id="29" dur="750" fill="hold"/>
                                        <p:tgtEl>
                                          <p:spTgt spid="19"/>
                                        </p:tgtEl>
                                        <p:attrNameLst>
                                          <p:attrName>ppt_x</p:attrName>
                                          <p:attrName>ppt_y</p:attrName>
                                        </p:attrNameLst>
                                      </p:cBhvr>
                                      <p:rCtr x="0" y="-1921"/>
                                    </p:animMotion>
                                  </p:childTnLst>
                                </p:cTn>
                              </p:par>
                              <p:par>
                                <p:cTn id="30" presetID="10"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64" presetClass="path" presetSubtype="0" decel="30000" fill="hold" nodeType="withEffect">
                                  <p:stCondLst>
                                    <p:cond delay="0"/>
                                  </p:stCondLst>
                                  <p:childTnLst>
                                    <p:animMotion origin="layout" path="M -4.16667E-6 0.03889 L -4.16667E-6 -0.07777 " pathEditMode="relative" rAng="0" ptsTypes="AA">
                                      <p:cBhvr>
                                        <p:cTn id="34" dur="750" spd="-100000" fill="hold"/>
                                        <p:tgtEl>
                                          <p:spTgt spid="17"/>
                                        </p:tgtEl>
                                        <p:attrNameLst>
                                          <p:attrName>ppt_x</p:attrName>
                                          <p:attrName>ppt_y</p:attrName>
                                        </p:attrNameLst>
                                      </p:cBhvr>
                                      <p:rCtr x="0" y="-5833"/>
                                    </p:animMotion>
                                  </p:childTnLst>
                                </p:cTn>
                              </p:par>
                              <p:par>
                                <p:cTn id="35" presetID="64" presetClass="path" presetSubtype="0" accel="30000" decel="30000" fill="hold" nodeType="withEffect">
                                  <p:stCondLst>
                                    <p:cond delay="750"/>
                                  </p:stCondLst>
                                  <p:childTnLst>
                                    <p:animMotion origin="layout" path="M -4.16667E-6 0.03843 L -4.16667E-6 -3.33333E-6 " pathEditMode="relative" rAng="0" ptsTypes="AA">
                                      <p:cBhvr>
                                        <p:cTn id="36" dur="750" fill="hold"/>
                                        <p:tgtEl>
                                          <p:spTgt spid="17"/>
                                        </p:tgtEl>
                                        <p:attrNameLst>
                                          <p:attrName>ppt_x</p:attrName>
                                          <p:attrName>ppt_y</p:attrName>
                                        </p:attrNameLst>
                                      </p:cBhvr>
                                      <p:rCtr x="0" y="-1921"/>
                                    </p:animMotion>
                                  </p:childTnLst>
                                </p:cTn>
                              </p:par>
                              <p:par>
                                <p:cTn id="37" presetID="10" presetClass="entr" presetSubtype="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750"/>
                                        <p:tgtEl>
                                          <p:spTgt spid="12"/>
                                        </p:tgtEl>
                                      </p:cBhvr>
                                    </p:animEffect>
                                  </p:childTnLst>
                                </p:cTn>
                              </p:par>
                              <p:par>
                                <p:cTn id="40" presetID="42" presetClass="path" presetSubtype="0" decel="30000" fill="hold" nodeType="withEffect">
                                  <p:stCondLst>
                                    <p:cond delay="0"/>
                                  </p:stCondLst>
                                  <p:childTnLst>
                                    <p:animMotion origin="layout" path="M -4.16667E-7 -0.03982 L -4.16667E-7 0.14815 " pathEditMode="relative" rAng="0" ptsTypes="AA">
                                      <p:cBhvr>
                                        <p:cTn id="41" dur="750" spd="-100000" fill="hold"/>
                                        <p:tgtEl>
                                          <p:spTgt spid="12"/>
                                        </p:tgtEl>
                                        <p:attrNameLst>
                                          <p:attrName>ppt_x</p:attrName>
                                          <p:attrName>ppt_y</p:attrName>
                                        </p:attrNameLst>
                                      </p:cBhvr>
                                      <p:rCtr x="0" y="9398"/>
                                    </p:animMotion>
                                  </p:childTnLst>
                                </p:cTn>
                              </p:par>
                              <p:par>
                                <p:cTn id="42" presetID="42" presetClass="path" presetSubtype="0" accel="30000" decel="30000" fill="hold" nodeType="withEffect">
                                  <p:stCondLst>
                                    <p:cond delay="750"/>
                                  </p:stCondLst>
                                  <p:childTnLst>
                                    <p:animMotion origin="layout" path="M -4.16667E-7 -0.03982 L -4.16667E-7 2.59259E-6 " pathEditMode="relative" rAng="0" ptsTypes="AA">
                                      <p:cBhvr>
                                        <p:cTn id="43" dur="1250" fill="hold"/>
                                        <p:tgtEl>
                                          <p:spTgt spid="12"/>
                                        </p:tgtEl>
                                        <p:attrNameLst>
                                          <p:attrName>ppt_x</p:attrName>
                                          <p:attrName>ppt_y</p:attrName>
                                        </p:attrNameLst>
                                      </p:cBhvr>
                                      <p:rCtr x="0" y="1991"/>
                                    </p:animMotion>
                                  </p:childTnLst>
                                </p:cTn>
                              </p:par>
                              <p:par>
                                <p:cTn id="44" presetID="10" presetClass="entr" presetSubtype="0" fill="hold" nodeType="with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fade">
                                      <p:cBhvr>
                                        <p:cTn id="46" dur="500"/>
                                        <p:tgtEl>
                                          <p:spTgt spid="2"/>
                                        </p:tgtEl>
                                      </p:cBhvr>
                                    </p:animEffect>
                                  </p:childTnLst>
                                </p:cTn>
                              </p:par>
                              <p:par>
                                <p:cTn id="47" presetID="63" presetClass="path" presetSubtype="0" decel="50000" fill="hold" nodeType="withEffect">
                                  <p:stCondLst>
                                    <p:cond delay="0"/>
                                  </p:stCondLst>
                                  <p:childTnLst>
                                    <p:animMotion origin="layout" path="M 0.01523 1.11111E-6 L -0.0582 1.11111E-6 " pathEditMode="relative" rAng="0" ptsTypes="AA">
                                      <p:cBhvr>
                                        <p:cTn id="48" dur="750" spd="-100000" fill="hold"/>
                                        <p:tgtEl>
                                          <p:spTgt spid="2"/>
                                        </p:tgtEl>
                                        <p:attrNameLst>
                                          <p:attrName>ppt_x</p:attrName>
                                          <p:attrName>ppt_y</p:attrName>
                                        </p:attrNameLst>
                                      </p:cBhvr>
                                      <p:rCtr x="-3672" y="0"/>
                                    </p:animMotion>
                                  </p:childTnLst>
                                </p:cTn>
                              </p:par>
                              <p:par>
                                <p:cTn id="49" presetID="35" presetClass="path" presetSubtype="0" accel="50000" decel="50000" fill="hold" nodeType="withEffect">
                                  <p:stCondLst>
                                    <p:cond delay="750"/>
                                  </p:stCondLst>
                                  <p:childTnLst>
                                    <p:animMotion origin="layout" path="M 0.01602 1.11111E-6 L -2.08333E-7 1.11111E-6 " pathEditMode="relative" rAng="0" ptsTypes="AA">
                                      <p:cBhvr>
                                        <p:cTn id="50" dur="750" fill="hold"/>
                                        <p:tgtEl>
                                          <p:spTgt spid="2"/>
                                        </p:tgtEl>
                                        <p:attrNameLst>
                                          <p:attrName>ppt_x</p:attrName>
                                          <p:attrName>ppt_y</p:attrName>
                                        </p:attrNameLst>
                                      </p:cBhvr>
                                      <p:rCtr x="-80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a:blip r:embed="rId1" cstate="screen"/>
          <a:srcRect/>
          <a:stretch>
            <a:fillRect/>
          </a:stretch>
        </p:blipFill>
        <p:spPr>
          <a:xfrm>
            <a:off x="8390467" y="762000"/>
            <a:ext cx="3302000" cy="5249333"/>
          </a:xfrm>
          <a:custGeom>
            <a:avLst/>
            <a:gdLst>
              <a:gd name="connsiteX0" fmla="*/ 0 w 3302000"/>
              <a:gd name="connsiteY0" fmla="*/ 0 h 5249333"/>
              <a:gd name="connsiteX1" fmla="*/ 3302000 w 3302000"/>
              <a:gd name="connsiteY1" fmla="*/ 0 h 5249333"/>
              <a:gd name="connsiteX2" fmla="*/ 3302000 w 3302000"/>
              <a:gd name="connsiteY2" fmla="*/ 5249333 h 5249333"/>
              <a:gd name="connsiteX3" fmla="*/ 0 w 3302000"/>
              <a:gd name="connsiteY3" fmla="*/ 5249333 h 5249333"/>
            </a:gdLst>
            <a:ahLst/>
            <a:cxnLst>
              <a:cxn ang="0">
                <a:pos x="connsiteX0" y="connsiteY0"/>
              </a:cxn>
              <a:cxn ang="0">
                <a:pos x="connsiteX1" y="connsiteY1"/>
              </a:cxn>
              <a:cxn ang="0">
                <a:pos x="connsiteX2" y="connsiteY2"/>
              </a:cxn>
              <a:cxn ang="0">
                <a:pos x="connsiteX3" y="connsiteY3"/>
              </a:cxn>
            </a:cxnLst>
            <a:rect l="l" t="t" r="r" b="b"/>
            <a:pathLst>
              <a:path w="3302000" h="5249333">
                <a:moveTo>
                  <a:pt x="0" y="0"/>
                </a:moveTo>
                <a:lnTo>
                  <a:pt x="3302000" y="0"/>
                </a:lnTo>
                <a:lnTo>
                  <a:pt x="3302000" y="5249333"/>
                </a:lnTo>
                <a:lnTo>
                  <a:pt x="0" y="5249333"/>
                </a:lnTo>
                <a:close/>
              </a:path>
            </a:pathLst>
          </a:custGeom>
        </p:spPr>
      </p:pic>
      <p:pic>
        <p:nvPicPr>
          <p:cNvPr id="13" name="图片 12"/>
          <p:cNvPicPr>
            <a:picLocks noChangeAspect="1"/>
          </p:cNvPicPr>
          <p:nvPr/>
        </p:nvPicPr>
        <p:blipFill>
          <a:blip r:embed="rId2" cstate="screen"/>
          <a:srcRect/>
          <a:stretch>
            <a:fillRect/>
          </a:stretch>
        </p:blipFill>
        <p:spPr>
          <a:xfrm>
            <a:off x="4445001" y="762000"/>
            <a:ext cx="3302000" cy="5249333"/>
          </a:xfrm>
          <a:custGeom>
            <a:avLst/>
            <a:gdLst>
              <a:gd name="connsiteX0" fmla="*/ 0 w 3302000"/>
              <a:gd name="connsiteY0" fmla="*/ 0 h 5249333"/>
              <a:gd name="connsiteX1" fmla="*/ 3302000 w 3302000"/>
              <a:gd name="connsiteY1" fmla="*/ 0 h 5249333"/>
              <a:gd name="connsiteX2" fmla="*/ 3302000 w 3302000"/>
              <a:gd name="connsiteY2" fmla="*/ 5249333 h 5249333"/>
              <a:gd name="connsiteX3" fmla="*/ 0 w 3302000"/>
              <a:gd name="connsiteY3" fmla="*/ 5249333 h 5249333"/>
            </a:gdLst>
            <a:ahLst/>
            <a:cxnLst>
              <a:cxn ang="0">
                <a:pos x="connsiteX0" y="connsiteY0"/>
              </a:cxn>
              <a:cxn ang="0">
                <a:pos x="connsiteX1" y="connsiteY1"/>
              </a:cxn>
              <a:cxn ang="0">
                <a:pos x="connsiteX2" y="connsiteY2"/>
              </a:cxn>
              <a:cxn ang="0">
                <a:pos x="connsiteX3" y="connsiteY3"/>
              </a:cxn>
            </a:cxnLst>
            <a:rect l="l" t="t" r="r" b="b"/>
            <a:pathLst>
              <a:path w="3302000" h="5249333">
                <a:moveTo>
                  <a:pt x="0" y="0"/>
                </a:moveTo>
                <a:lnTo>
                  <a:pt x="3302000" y="0"/>
                </a:lnTo>
                <a:lnTo>
                  <a:pt x="3302000" y="5249333"/>
                </a:lnTo>
                <a:lnTo>
                  <a:pt x="0" y="5249333"/>
                </a:lnTo>
                <a:close/>
              </a:path>
            </a:pathLst>
          </a:custGeom>
        </p:spPr>
      </p:pic>
      <p:pic>
        <p:nvPicPr>
          <p:cNvPr id="11" name="图片 10"/>
          <p:cNvPicPr>
            <a:picLocks noChangeAspect="1"/>
          </p:cNvPicPr>
          <p:nvPr/>
        </p:nvPicPr>
        <p:blipFill>
          <a:blip r:embed="rId3" cstate="screen"/>
          <a:srcRect/>
          <a:stretch>
            <a:fillRect/>
          </a:stretch>
        </p:blipFill>
        <p:spPr>
          <a:xfrm>
            <a:off x="499534" y="762000"/>
            <a:ext cx="3302000" cy="5249333"/>
          </a:xfrm>
          <a:custGeom>
            <a:avLst/>
            <a:gdLst>
              <a:gd name="connsiteX0" fmla="*/ 0 w 3302000"/>
              <a:gd name="connsiteY0" fmla="*/ 0 h 5249333"/>
              <a:gd name="connsiteX1" fmla="*/ 3302000 w 3302000"/>
              <a:gd name="connsiteY1" fmla="*/ 0 h 5249333"/>
              <a:gd name="connsiteX2" fmla="*/ 3302000 w 3302000"/>
              <a:gd name="connsiteY2" fmla="*/ 5249333 h 5249333"/>
              <a:gd name="connsiteX3" fmla="*/ 0 w 3302000"/>
              <a:gd name="connsiteY3" fmla="*/ 5249333 h 5249333"/>
            </a:gdLst>
            <a:ahLst/>
            <a:cxnLst>
              <a:cxn ang="0">
                <a:pos x="connsiteX0" y="connsiteY0"/>
              </a:cxn>
              <a:cxn ang="0">
                <a:pos x="connsiteX1" y="connsiteY1"/>
              </a:cxn>
              <a:cxn ang="0">
                <a:pos x="connsiteX2" y="connsiteY2"/>
              </a:cxn>
              <a:cxn ang="0">
                <a:pos x="connsiteX3" y="connsiteY3"/>
              </a:cxn>
            </a:cxnLst>
            <a:rect l="l" t="t" r="r" b="b"/>
            <a:pathLst>
              <a:path w="3302000" h="5249333">
                <a:moveTo>
                  <a:pt x="0" y="0"/>
                </a:moveTo>
                <a:lnTo>
                  <a:pt x="3302000" y="0"/>
                </a:lnTo>
                <a:lnTo>
                  <a:pt x="3302000" y="5249333"/>
                </a:lnTo>
                <a:lnTo>
                  <a:pt x="0" y="5249333"/>
                </a:lnTo>
                <a:close/>
              </a:path>
            </a:pathLst>
          </a:custGeom>
        </p:spPr>
      </p:pic>
      <p:sp>
        <p:nvSpPr>
          <p:cNvPr id="5" name="矩形 4"/>
          <p:cNvSpPr/>
          <p:nvPr/>
        </p:nvSpPr>
        <p:spPr>
          <a:xfrm>
            <a:off x="67733" y="1583267"/>
            <a:ext cx="12073467" cy="3691467"/>
          </a:xfrm>
          <a:prstGeom prst="rect">
            <a:avLst/>
          </a:prstGeom>
          <a:noFill/>
          <a:ln w="25400">
            <a:solidFill>
              <a:srgbClr val="EEB6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sp>
        <p:nvSpPr>
          <p:cNvPr id="6" name="矩形 5"/>
          <p:cNvSpPr/>
          <p:nvPr/>
        </p:nvSpPr>
        <p:spPr>
          <a:xfrm>
            <a:off x="626534" y="1921934"/>
            <a:ext cx="10938933" cy="3014133"/>
          </a:xfrm>
          <a:prstGeom prst="rect">
            <a:avLst/>
          </a:prstGeom>
          <a:solidFill>
            <a:schemeClr val="bg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sp>
        <p:nvSpPr>
          <p:cNvPr id="8" name="文本框 7"/>
          <p:cNvSpPr txBox="1"/>
          <p:nvPr/>
        </p:nvSpPr>
        <p:spPr>
          <a:xfrm>
            <a:off x="2762250" y="2351167"/>
            <a:ext cx="6667501" cy="913199"/>
          </a:xfrm>
          <a:prstGeom prst="rect">
            <a:avLst/>
          </a:prstGeom>
          <a:noFill/>
        </p:spPr>
        <p:txBody>
          <a:bodyPr wrap="square" rtlCol="0">
            <a:spAutoFit/>
          </a:bodyPr>
          <a:lstStyle/>
          <a:p>
            <a:pPr algn="ctr"/>
            <a:r>
              <a:rPr lang="en-US" altLang="zh-CN" sz="2665" dirty="0">
                <a:ea typeface="华文细黑" panose="02010600040101010101" pitchFamily="2" charset="-122"/>
                <a:cs typeface="Segoe UI" panose="020B0502040204020203" pitchFamily="34" charset="0"/>
                <a:sym typeface="+mn-lt"/>
              </a:rPr>
              <a:t>You must to tell these people how much they mean to you.</a:t>
            </a:r>
            <a:endParaRPr lang="zh-CN" altLang="en-US" sz="2665" dirty="0">
              <a:sym typeface="+mn-lt"/>
            </a:endParaRPr>
          </a:p>
        </p:txBody>
      </p:sp>
      <p:sp>
        <p:nvSpPr>
          <p:cNvPr id="9" name="文本框 8"/>
          <p:cNvSpPr txBox="1"/>
          <p:nvPr/>
        </p:nvSpPr>
        <p:spPr>
          <a:xfrm>
            <a:off x="3219451" y="3925967"/>
            <a:ext cx="5753099" cy="307777"/>
          </a:xfrm>
          <a:prstGeom prst="rect">
            <a:avLst/>
          </a:prstGeom>
          <a:noFill/>
        </p:spPr>
        <p:txBody>
          <a:bodyPr wrap="square" rtlCol="0">
            <a:spAutoFit/>
          </a:bodyPr>
          <a:lstStyle/>
          <a:p>
            <a:pPr algn="ctr"/>
            <a:r>
              <a:rPr lang="en-US" altLang="zh-CN" sz="1400" dirty="0">
                <a:ea typeface="华文细黑" panose="02010600040101010101" pitchFamily="2" charset="-122"/>
                <a:cs typeface="Segoe UI" panose="020B0502040204020203" pitchFamily="34" charset="0"/>
                <a:sym typeface="+mn-lt"/>
              </a:rPr>
              <a:t>You must to tell these people how much they mean to you. </a:t>
            </a:r>
            <a:endParaRPr lang="zh-CN" altLang="en-US" sz="2135" dirty="0">
              <a:sym typeface="+mn-lt"/>
            </a:endParaRPr>
          </a:p>
        </p:txBody>
      </p: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750"/>
                                        <p:tgtEl>
                                          <p:spTgt spid="11"/>
                                        </p:tgtEl>
                                      </p:cBhvr>
                                    </p:animEffect>
                                  </p:childTnLst>
                                </p:cTn>
                              </p:par>
                              <p:par>
                                <p:cTn id="8" presetID="42" presetClass="path" presetSubtype="0" decel="30000" fill="hold" nodeType="withEffect">
                                  <p:stCondLst>
                                    <p:cond delay="0"/>
                                  </p:stCondLst>
                                  <p:childTnLst>
                                    <p:animMotion origin="layout" path="M -4.16667E-7 -0.03982 L -4.16667E-7 0.14815 " pathEditMode="relative" rAng="0" ptsTypes="AA">
                                      <p:cBhvr>
                                        <p:cTn id="9" dur="750" spd="-100000" fill="hold"/>
                                        <p:tgtEl>
                                          <p:spTgt spid="11"/>
                                        </p:tgtEl>
                                        <p:attrNameLst>
                                          <p:attrName>ppt_x</p:attrName>
                                          <p:attrName>ppt_y</p:attrName>
                                        </p:attrNameLst>
                                      </p:cBhvr>
                                      <p:rCtr x="0" y="9398"/>
                                    </p:animMotion>
                                  </p:childTnLst>
                                </p:cTn>
                              </p:par>
                              <p:par>
                                <p:cTn id="10" presetID="42" presetClass="path" presetSubtype="0" accel="30000" decel="30000" fill="hold" nodeType="withEffect">
                                  <p:stCondLst>
                                    <p:cond delay="750"/>
                                  </p:stCondLst>
                                  <p:childTnLst>
                                    <p:animMotion origin="layout" path="M -4.16667E-7 -0.03982 L -4.16667E-7 2.59259E-6 " pathEditMode="relative" rAng="0" ptsTypes="AA">
                                      <p:cBhvr>
                                        <p:cTn id="11" dur="1250" fill="hold"/>
                                        <p:tgtEl>
                                          <p:spTgt spid="11"/>
                                        </p:tgtEl>
                                        <p:attrNameLst>
                                          <p:attrName>ppt_x</p:attrName>
                                          <p:attrName>ppt_y</p:attrName>
                                        </p:attrNameLst>
                                      </p:cBhvr>
                                      <p:rCtr x="0" y="1991"/>
                                    </p:animMotion>
                                  </p:childTnLst>
                                </p:cTn>
                              </p:par>
                              <p:par>
                                <p:cTn id="12" presetID="10" presetClass="entr" presetSubtype="0" fill="hold"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750"/>
                                        <p:tgtEl>
                                          <p:spTgt spid="15"/>
                                        </p:tgtEl>
                                      </p:cBhvr>
                                    </p:animEffect>
                                  </p:childTnLst>
                                </p:cTn>
                              </p:par>
                              <p:par>
                                <p:cTn id="15" presetID="42" presetClass="path" presetSubtype="0" decel="30000" fill="hold" nodeType="withEffect">
                                  <p:stCondLst>
                                    <p:cond delay="0"/>
                                  </p:stCondLst>
                                  <p:childTnLst>
                                    <p:animMotion origin="layout" path="M -4.16667E-7 -0.03982 L -4.16667E-7 0.14815 " pathEditMode="relative" rAng="0" ptsTypes="AA">
                                      <p:cBhvr>
                                        <p:cTn id="16" dur="750" spd="-100000" fill="hold"/>
                                        <p:tgtEl>
                                          <p:spTgt spid="15"/>
                                        </p:tgtEl>
                                        <p:attrNameLst>
                                          <p:attrName>ppt_x</p:attrName>
                                          <p:attrName>ppt_y</p:attrName>
                                        </p:attrNameLst>
                                      </p:cBhvr>
                                      <p:rCtr x="0" y="9398"/>
                                    </p:animMotion>
                                  </p:childTnLst>
                                </p:cTn>
                              </p:par>
                              <p:par>
                                <p:cTn id="17" presetID="42" presetClass="path" presetSubtype="0" accel="30000" decel="30000" fill="hold" nodeType="withEffect">
                                  <p:stCondLst>
                                    <p:cond delay="750"/>
                                  </p:stCondLst>
                                  <p:childTnLst>
                                    <p:animMotion origin="layout" path="M -4.16667E-7 -0.03982 L -4.16667E-7 2.59259E-6 " pathEditMode="relative" rAng="0" ptsTypes="AA">
                                      <p:cBhvr>
                                        <p:cTn id="18" dur="1250" fill="hold"/>
                                        <p:tgtEl>
                                          <p:spTgt spid="15"/>
                                        </p:tgtEl>
                                        <p:attrNameLst>
                                          <p:attrName>ppt_x</p:attrName>
                                          <p:attrName>ppt_y</p:attrName>
                                        </p:attrNameLst>
                                      </p:cBhvr>
                                      <p:rCtr x="0" y="1991"/>
                                    </p:animMotion>
                                  </p:childTnLst>
                                </p:cTn>
                              </p:par>
                              <p:par>
                                <p:cTn id="19" presetID="10"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64" presetClass="path" presetSubtype="0" decel="30000" fill="hold" nodeType="withEffect">
                                  <p:stCondLst>
                                    <p:cond delay="0"/>
                                  </p:stCondLst>
                                  <p:childTnLst>
                                    <p:animMotion origin="layout" path="M -4.16667E-6 0.03889 L -4.16667E-6 -0.07777 " pathEditMode="relative" rAng="0" ptsTypes="AA">
                                      <p:cBhvr>
                                        <p:cTn id="23" dur="750" spd="-100000" fill="hold"/>
                                        <p:tgtEl>
                                          <p:spTgt spid="13"/>
                                        </p:tgtEl>
                                        <p:attrNameLst>
                                          <p:attrName>ppt_x</p:attrName>
                                          <p:attrName>ppt_y</p:attrName>
                                        </p:attrNameLst>
                                      </p:cBhvr>
                                      <p:rCtr x="0" y="-5833"/>
                                    </p:animMotion>
                                  </p:childTnLst>
                                </p:cTn>
                              </p:par>
                              <p:par>
                                <p:cTn id="24" presetID="64" presetClass="path" presetSubtype="0" accel="30000" decel="30000" fill="hold" nodeType="withEffect">
                                  <p:stCondLst>
                                    <p:cond delay="750"/>
                                  </p:stCondLst>
                                  <p:childTnLst>
                                    <p:animMotion origin="layout" path="M -4.16667E-6 0.03843 L -4.16667E-6 -3.33333E-6 " pathEditMode="relative" rAng="0" ptsTypes="AA">
                                      <p:cBhvr>
                                        <p:cTn id="25" dur="750" fill="hold"/>
                                        <p:tgtEl>
                                          <p:spTgt spid="13"/>
                                        </p:tgtEl>
                                        <p:attrNameLst>
                                          <p:attrName>ppt_x</p:attrName>
                                          <p:attrName>ppt_y</p:attrName>
                                        </p:attrNameLst>
                                      </p:cBhvr>
                                      <p:rCtr x="0" y="-1921"/>
                                    </p:animMotion>
                                  </p:childTnLst>
                                </p:cTn>
                              </p:par>
                              <p:par>
                                <p:cTn id="26" presetID="21" presetClass="entr" presetSubtype="1" fill="hold" grpId="0" nodeType="withEffect">
                                  <p:stCondLst>
                                    <p:cond delay="750"/>
                                  </p:stCondLst>
                                  <p:childTnLst>
                                    <p:set>
                                      <p:cBhvr>
                                        <p:cTn id="27" dur="1" fill="hold">
                                          <p:stCondLst>
                                            <p:cond delay="0"/>
                                          </p:stCondLst>
                                        </p:cTn>
                                        <p:tgtEl>
                                          <p:spTgt spid="5"/>
                                        </p:tgtEl>
                                        <p:attrNameLst>
                                          <p:attrName>style.visibility</p:attrName>
                                        </p:attrNameLst>
                                      </p:cBhvr>
                                      <p:to>
                                        <p:strVal val="visible"/>
                                      </p:to>
                                    </p:set>
                                    <p:animEffect transition="in" filter="wheel(1)">
                                      <p:cBhvr>
                                        <p:cTn id="28" dur="2000"/>
                                        <p:tgtEl>
                                          <p:spTgt spid="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par>
                                <p:cTn id="32" presetID="42" presetClass="entr" presetSubtype="0" fill="hold" grpId="0" nodeType="withEffect">
                                  <p:stCondLst>
                                    <p:cond delay="80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80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3330892" y="-561091"/>
            <a:ext cx="8417243" cy="8417243"/>
            <a:chOff x="-3330892" y="-561091"/>
            <a:chExt cx="8417243" cy="8417243"/>
          </a:xfrm>
        </p:grpSpPr>
        <p:pic>
          <p:nvPicPr>
            <p:cNvPr id="2" name="图片 1" descr="b052e450e8816176253e3130e5c6601b"/>
            <p:cNvPicPr>
              <a:picLocks noChangeAspect="1"/>
            </p:cNvPicPr>
            <p:nvPr/>
          </p:nvPicPr>
          <p:blipFill>
            <a:blip r:embed="rId1"/>
            <a:stretch>
              <a:fillRect/>
            </a:stretch>
          </p:blipFill>
          <p:spPr>
            <a:xfrm>
              <a:off x="-3330892" y="-561091"/>
              <a:ext cx="8417243" cy="8417243"/>
            </a:xfrm>
            <a:prstGeom prst="rect">
              <a:avLst/>
            </a:prstGeom>
          </p:spPr>
        </p:pic>
        <p:pic>
          <p:nvPicPr>
            <p:cNvPr id="19" name="图片 18"/>
            <p:cNvPicPr>
              <a:picLocks noChangeAspect="1"/>
            </p:cNvPicPr>
            <p:nvPr/>
          </p:nvPicPr>
          <p:blipFill>
            <a:blip r:embed="rId2" cstate="screen"/>
            <a:srcRect/>
            <a:stretch>
              <a:fillRect/>
            </a:stretch>
          </p:blipFill>
          <p:spPr>
            <a:xfrm>
              <a:off x="-2743200" y="704850"/>
              <a:ext cx="7200900" cy="4229100"/>
            </a:xfrm>
            <a:custGeom>
              <a:avLst/>
              <a:gdLst>
                <a:gd name="connsiteX0" fmla="*/ 0 w 7200900"/>
                <a:gd name="connsiteY0" fmla="*/ 0 h 4229100"/>
                <a:gd name="connsiteX1" fmla="*/ 7200900 w 7200900"/>
                <a:gd name="connsiteY1" fmla="*/ 0 h 4229100"/>
                <a:gd name="connsiteX2" fmla="*/ 7200900 w 7200900"/>
                <a:gd name="connsiteY2" fmla="*/ 4229100 h 4229100"/>
                <a:gd name="connsiteX3" fmla="*/ 0 w 7200900"/>
                <a:gd name="connsiteY3" fmla="*/ 4229100 h 4229100"/>
              </a:gdLst>
              <a:ahLst/>
              <a:cxnLst>
                <a:cxn ang="0">
                  <a:pos x="connsiteX0" y="connsiteY0"/>
                </a:cxn>
                <a:cxn ang="0">
                  <a:pos x="connsiteX1" y="connsiteY1"/>
                </a:cxn>
                <a:cxn ang="0">
                  <a:pos x="connsiteX2" y="connsiteY2"/>
                </a:cxn>
                <a:cxn ang="0">
                  <a:pos x="connsiteX3" y="connsiteY3"/>
                </a:cxn>
              </a:cxnLst>
              <a:rect l="l" t="t" r="r" b="b"/>
              <a:pathLst>
                <a:path w="7200900" h="4229100">
                  <a:moveTo>
                    <a:pt x="0" y="0"/>
                  </a:moveTo>
                  <a:lnTo>
                    <a:pt x="7200900" y="0"/>
                  </a:lnTo>
                  <a:lnTo>
                    <a:pt x="7200900" y="4229100"/>
                  </a:lnTo>
                  <a:lnTo>
                    <a:pt x="0" y="4229100"/>
                  </a:lnTo>
                  <a:close/>
                </a:path>
              </a:pathLst>
            </a:custGeom>
          </p:spPr>
        </p:pic>
      </p:grpSp>
      <p:sp>
        <p:nvSpPr>
          <p:cNvPr id="3" name="直角三角形 2"/>
          <p:cNvSpPr/>
          <p:nvPr/>
        </p:nvSpPr>
        <p:spPr>
          <a:xfrm flipH="1" flipV="1">
            <a:off x="11248572" y="0"/>
            <a:ext cx="943429" cy="1625600"/>
          </a:xfrm>
          <a:prstGeom prst="rtTriangle">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ym typeface="+mn-lt"/>
            </a:endParaRPr>
          </a:p>
        </p:txBody>
      </p:sp>
      <p:grpSp>
        <p:nvGrpSpPr>
          <p:cNvPr id="12" name="组合 11"/>
          <p:cNvGrpSpPr/>
          <p:nvPr/>
        </p:nvGrpSpPr>
        <p:grpSpPr>
          <a:xfrm>
            <a:off x="5588768" y="637758"/>
            <a:ext cx="6167804" cy="1757503"/>
            <a:chOff x="5588768" y="637758"/>
            <a:chExt cx="6167804" cy="1757503"/>
          </a:xfrm>
        </p:grpSpPr>
        <p:sp>
          <p:nvSpPr>
            <p:cNvPr id="4" name="文本框 3"/>
            <p:cNvSpPr txBox="1"/>
            <p:nvPr/>
          </p:nvSpPr>
          <p:spPr>
            <a:xfrm>
              <a:off x="5588768" y="637758"/>
              <a:ext cx="3202543" cy="830997"/>
            </a:xfrm>
            <a:prstGeom prst="rect">
              <a:avLst/>
            </a:prstGeom>
            <a:noFill/>
          </p:spPr>
          <p:txBody>
            <a:bodyPr wrap="none" rtlCol="0">
              <a:spAutoFit/>
            </a:bodyPr>
            <a:lstStyle/>
            <a:p>
              <a:r>
                <a:rPr lang="en-US" altLang="zh-CN" sz="2000" dirty="0">
                  <a:ea typeface="华文细黑" panose="02010600040101010101" pitchFamily="2" charset="-122"/>
                  <a:cs typeface="Segoe UI" panose="020B0502040204020203" pitchFamily="34" charset="0"/>
                  <a:sym typeface="+mn-lt"/>
                </a:rPr>
                <a:t>PLEASE ADD </a:t>
              </a:r>
              <a:endParaRPr lang="en-US" altLang="zh-CN" sz="2000" dirty="0">
                <a:ea typeface="华文细黑" panose="02010600040101010101" pitchFamily="2" charset="-122"/>
                <a:cs typeface="Segoe UI" panose="020B0502040204020203" pitchFamily="34" charset="0"/>
                <a:sym typeface="+mn-lt"/>
              </a:endParaRPr>
            </a:p>
            <a:p>
              <a:r>
                <a:rPr lang="en-US" altLang="zh-CN" sz="2800" dirty="0">
                  <a:ea typeface="华文细黑" panose="02010600040101010101" pitchFamily="2" charset="-122"/>
                  <a:cs typeface="Segoe UI" panose="020B0502040204020203" pitchFamily="34" charset="0"/>
                  <a:sym typeface="+mn-lt"/>
                </a:rPr>
                <a:t>YOUR TITLE HERE</a:t>
              </a:r>
              <a:endParaRPr lang="zh-CN" altLang="en-US" sz="2800" dirty="0">
                <a:ea typeface="华文细黑" panose="02010600040101010101" pitchFamily="2" charset="-122"/>
                <a:cs typeface="Segoe UI" panose="020B0502040204020203" pitchFamily="34" charset="0"/>
                <a:sym typeface="+mn-lt"/>
              </a:endParaRPr>
            </a:p>
          </p:txBody>
        </p:sp>
        <p:sp>
          <p:nvSpPr>
            <p:cNvPr id="5" name="矩形 4"/>
            <p:cNvSpPr/>
            <p:nvPr/>
          </p:nvSpPr>
          <p:spPr>
            <a:xfrm>
              <a:off x="5617380" y="1607738"/>
              <a:ext cx="6139192" cy="787523"/>
            </a:xfrm>
            <a:prstGeom prst="rect">
              <a:avLst/>
            </a:prstGeom>
          </p:spPr>
          <p:txBody>
            <a:bodyPr wrap="square">
              <a:spAutoFit/>
            </a:bodyPr>
            <a:lstStyle/>
            <a:p>
              <a:pPr>
                <a:lnSpc>
                  <a:spcPct val="150000"/>
                </a:lnSpc>
              </a:pPr>
              <a:r>
                <a:rPr lang="en-US" altLang="zh-CN" sz="1600" dirty="0">
                  <a:ea typeface="华文细黑" panose="02010600040101010101" pitchFamily="2" charset="-122"/>
                  <a:cs typeface="Segoe UI" panose="020B0502040204020203" pitchFamily="34" charset="0"/>
                  <a:sym typeface="+mn-lt"/>
                </a:rPr>
                <a:t>You must to tell these people how much they mean to you. You must to tell these people how much they mean to you. </a:t>
              </a:r>
              <a:endParaRPr lang="en-US" altLang="zh-CN" sz="1600" dirty="0">
                <a:ea typeface="华文细黑" panose="02010600040101010101" pitchFamily="2" charset="-122"/>
                <a:cs typeface="Segoe UI" panose="020B0502040204020203" pitchFamily="34" charset="0"/>
                <a:sym typeface="+mn-lt"/>
              </a:endParaRPr>
            </a:p>
          </p:txBody>
        </p:sp>
      </p:grpSp>
      <p:grpSp>
        <p:nvGrpSpPr>
          <p:cNvPr id="13" name="组合 12"/>
          <p:cNvGrpSpPr/>
          <p:nvPr/>
        </p:nvGrpSpPr>
        <p:grpSpPr>
          <a:xfrm>
            <a:off x="5715001" y="3505201"/>
            <a:ext cx="2495551" cy="2495551"/>
            <a:chOff x="5715001" y="3505201"/>
            <a:chExt cx="2495551" cy="2495551"/>
          </a:xfrm>
        </p:grpSpPr>
        <p:sp>
          <p:nvSpPr>
            <p:cNvPr id="6" name="矩形 5"/>
            <p:cNvSpPr/>
            <p:nvPr/>
          </p:nvSpPr>
          <p:spPr>
            <a:xfrm>
              <a:off x="5715001" y="3505201"/>
              <a:ext cx="2495551" cy="2495551"/>
            </a:xfrm>
            <a:prstGeom prst="rect">
              <a:avLst/>
            </a:prstGeom>
            <a:solidFill>
              <a:srgbClr val="EEB6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ym typeface="+mn-lt"/>
              </a:endParaRPr>
            </a:p>
          </p:txBody>
        </p:sp>
        <p:grpSp>
          <p:nvGrpSpPr>
            <p:cNvPr id="8" name="组合 7"/>
            <p:cNvGrpSpPr/>
            <p:nvPr/>
          </p:nvGrpSpPr>
          <p:grpSpPr>
            <a:xfrm>
              <a:off x="5828885" y="4172030"/>
              <a:ext cx="2231903" cy="1215380"/>
              <a:chOff x="9361801" y="4536247"/>
              <a:chExt cx="2231904" cy="1215379"/>
            </a:xfrm>
          </p:grpSpPr>
          <p:sp>
            <p:nvSpPr>
              <p:cNvPr id="9" name="文本框 8"/>
              <p:cNvSpPr txBox="1"/>
              <p:nvPr/>
            </p:nvSpPr>
            <p:spPr>
              <a:xfrm>
                <a:off x="9743064" y="4536247"/>
                <a:ext cx="1624164" cy="400110"/>
              </a:xfrm>
              <a:prstGeom prst="rect">
                <a:avLst/>
              </a:prstGeom>
              <a:noFill/>
            </p:spPr>
            <p:txBody>
              <a:bodyPr wrap="none" rtlCol="0">
                <a:spAutoFit/>
              </a:bodyPr>
              <a:lstStyle/>
              <a:p>
                <a:pPr lvl="0">
                  <a:defRPr/>
                </a:pPr>
                <a:r>
                  <a:rPr lang="en-US" altLang="zh-CN" sz="2000" kern="0" dirty="0">
                    <a:solidFill>
                      <a:schemeClr val="bg1"/>
                    </a:solidFill>
                    <a:ea typeface="Segoe UI" panose="020B0502040204020203" pitchFamily="34" charset="0"/>
                    <a:cs typeface="Segoe UI" panose="020B0502040204020203" pitchFamily="34" charset="0"/>
                    <a:sym typeface="+mn-lt"/>
                  </a:rPr>
                  <a:t>YOUR TITLE</a:t>
                </a:r>
                <a:endParaRPr lang="zh-CN" altLang="en-US" sz="2000" kern="0" dirty="0">
                  <a:solidFill>
                    <a:schemeClr val="bg1"/>
                  </a:solidFill>
                  <a:cs typeface="Segoe UI" panose="020B0502040204020203" pitchFamily="34" charset="0"/>
                  <a:sym typeface="+mn-lt"/>
                </a:endParaRPr>
              </a:p>
            </p:txBody>
          </p:sp>
          <p:sp>
            <p:nvSpPr>
              <p:cNvPr id="10" name="矩形 9"/>
              <p:cNvSpPr/>
              <p:nvPr/>
            </p:nvSpPr>
            <p:spPr>
              <a:xfrm>
                <a:off x="9361801" y="5035662"/>
                <a:ext cx="2231904" cy="715964"/>
              </a:xfrm>
              <a:prstGeom prst="rect">
                <a:avLst/>
              </a:prstGeom>
            </p:spPr>
            <p:txBody>
              <a:bodyPr wrap="square">
                <a:spAutoFit/>
              </a:bodyPr>
              <a:lstStyle/>
              <a:p>
                <a:pPr algn="ctr"/>
                <a:r>
                  <a:rPr lang="en-US" altLang="zh-CN" sz="1350" dirty="0">
                    <a:solidFill>
                      <a:schemeClr val="bg1"/>
                    </a:solidFill>
                    <a:cs typeface="Segoe UI" panose="020B0502040204020203" pitchFamily="34" charset="0"/>
                    <a:sym typeface="+mn-lt"/>
                  </a:rPr>
                  <a:t>You must to tell these people how much they mean to you.</a:t>
                </a:r>
                <a:endParaRPr lang="en-US" altLang="zh-CN" sz="1350" dirty="0">
                  <a:solidFill>
                    <a:schemeClr val="bg1"/>
                  </a:solidFill>
                  <a:ea typeface="Segoe UI" panose="020B0502040204020203" pitchFamily="34" charset="0"/>
                  <a:cs typeface="Segoe UI" panose="020B0502040204020203" pitchFamily="34" charset="0"/>
                  <a:sym typeface="+mn-lt"/>
                </a:endParaRPr>
              </a:p>
            </p:txBody>
          </p:sp>
        </p:grpSp>
      </p:grpSp>
      <p:grpSp>
        <p:nvGrpSpPr>
          <p:cNvPr id="17" name="组合 16"/>
          <p:cNvGrpSpPr/>
          <p:nvPr/>
        </p:nvGrpSpPr>
        <p:grpSpPr>
          <a:xfrm>
            <a:off x="8858250" y="3505201"/>
            <a:ext cx="2495551" cy="2495551"/>
            <a:chOff x="8858250" y="3505201"/>
            <a:chExt cx="2495551" cy="2495551"/>
          </a:xfrm>
        </p:grpSpPr>
        <p:sp>
          <p:nvSpPr>
            <p:cNvPr id="7" name="矩形 6"/>
            <p:cNvSpPr/>
            <p:nvPr/>
          </p:nvSpPr>
          <p:spPr>
            <a:xfrm>
              <a:off x="8858250" y="3505201"/>
              <a:ext cx="2495551" cy="2495551"/>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ym typeface="+mn-lt"/>
              </a:endParaRPr>
            </a:p>
          </p:txBody>
        </p:sp>
        <p:grpSp>
          <p:nvGrpSpPr>
            <p:cNvPr id="14" name="组合 13"/>
            <p:cNvGrpSpPr/>
            <p:nvPr/>
          </p:nvGrpSpPr>
          <p:grpSpPr>
            <a:xfrm>
              <a:off x="8980048" y="4157962"/>
              <a:ext cx="2231903" cy="1215380"/>
              <a:chOff x="9361801" y="4536247"/>
              <a:chExt cx="2231904" cy="1215379"/>
            </a:xfrm>
          </p:grpSpPr>
          <p:sp>
            <p:nvSpPr>
              <p:cNvPr id="15" name="文本框 14"/>
              <p:cNvSpPr txBox="1"/>
              <p:nvPr/>
            </p:nvSpPr>
            <p:spPr>
              <a:xfrm>
                <a:off x="9743064" y="4536247"/>
                <a:ext cx="1624164" cy="400110"/>
              </a:xfrm>
              <a:prstGeom prst="rect">
                <a:avLst/>
              </a:prstGeom>
              <a:noFill/>
            </p:spPr>
            <p:txBody>
              <a:bodyPr wrap="none" rtlCol="0">
                <a:spAutoFit/>
              </a:bodyPr>
              <a:lstStyle/>
              <a:p>
                <a:pPr lvl="0">
                  <a:defRPr/>
                </a:pPr>
                <a:r>
                  <a:rPr lang="en-US" altLang="zh-CN" sz="2000" kern="0" dirty="0">
                    <a:ea typeface="Segoe UI" panose="020B0502040204020203" pitchFamily="34" charset="0"/>
                    <a:cs typeface="Segoe UI" panose="020B0502040204020203" pitchFamily="34" charset="0"/>
                    <a:sym typeface="+mn-lt"/>
                  </a:rPr>
                  <a:t>YOUR TITLE</a:t>
                </a:r>
                <a:endParaRPr lang="zh-CN" altLang="en-US" sz="2000" kern="0" dirty="0">
                  <a:cs typeface="Segoe UI" panose="020B0502040204020203" pitchFamily="34" charset="0"/>
                  <a:sym typeface="+mn-lt"/>
                </a:endParaRPr>
              </a:p>
            </p:txBody>
          </p:sp>
          <p:sp>
            <p:nvSpPr>
              <p:cNvPr id="16" name="矩形 15"/>
              <p:cNvSpPr/>
              <p:nvPr/>
            </p:nvSpPr>
            <p:spPr>
              <a:xfrm>
                <a:off x="9361801" y="5035662"/>
                <a:ext cx="2231904" cy="715964"/>
              </a:xfrm>
              <a:prstGeom prst="rect">
                <a:avLst/>
              </a:prstGeom>
            </p:spPr>
            <p:txBody>
              <a:bodyPr wrap="square">
                <a:spAutoFit/>
              </a:bodyPr>
              <a:lstStyle/>
              <a:p>
                <a:pPr algn="ctr"/>
                <a:r>
                  <a:rPr lang="en-US" altLang="zh-CN" sz="1350" dirty="0">
                    <a:cs typeface="Segoe UI" panose="020B0502040204020203" pitchFamily="34" charset="0"/>
                    <a:sym typeface="+mn-lt"/>
                  </a:rPr>
                  <a:t>You must to tell these people how much they mean to you.</a:t>
                </a:r>
                <a:endParaRPr lang="en-US" altLang="zh-CN" sz="1350" dirty="0">
                  <a:ea typeface="Segoe UI" panose="020B0502040204020203" pitchFamily="34" charset="0"/>
                  <a:cs typeface="Segoe UI" panose="020B0502040204020203" pitchFamily="34" charset="0"/>
                  <a:sym typeface="+mn-lt"/>
                </a:endParaRPr>
              </a:p>
            </p:txBody>
          </p:sp>
        </p:grpSp>
      </p:grp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par>
                                <p:cTn id="16" presetID="10" presetClass="entr" presetSubtype="0" fill="hold"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par>
                                <p:cTn id="19" presetID="63" presetClass="path" presetSubtype="0" decel="50000" fill="hold" nodeType="withEffect">
                                  <p:stCondLst>
                                    <p:cond delay="0"/>
                                  </p:stCondLst>
                                  <p:childTnLst>
                                    <p:animMotion origin="layout" path="M -0.02774 1.11111E-6 L 0.05455 1.11111E-6 " pathEditMode="relative" rAng="0" ptsTypes="AA">
                                      <p:cBhvr>
                                        <p:cTn id="20" dur="750" spd="-100000" fill="hold"/>
                                        <p:tgtEl>
                                          <p:spTgt spid="12"/>
                                        </p:tgtEl>
                                        <p:attrNameLst>
                                          <p:attrName>ppt_x</p:attrName>
                                          <p:attrName>ppt_y</p:attrName>
                                        </p:attrNameLst>
                                      </p:cBhvr>
                                      <p:rCtr x="4115" y="0"/>
                                    </p:animMotion>
                                  </p:childTnLst>
                                </p:cTn>
                              </p:par>
                              <p:par>
                                <p:cTn id="21" presetID="35" presetClass="path" presetSubtype="0" accel="50000" decel="50000" fill="hold" nodeType="withEffect">
                                  <p:stCondLst>
                                    <p:cond delay="750"/>
                                  </p:stCondLst>
                                  <p:childTnLst>
                                    <p:animMotion origin="layout" path="M -0.028 1.11111E-6 L 4.16667E-6 1.11111E-6 " pathEditMode="relative" rAng="0" ptsTypes="AA">
                                      <p:cBhvr>
                                        <p:cTn id="22" dur="750" fill="hold"/>
                                        <p:tgtEl>
                                          <p:spTgt spid="12"/>
                                        </p:tgtEl>
                                        <p:attrNameLst>
                                          <p:attrName>ppt_x</p:attrName>
                                          <p:attrName>ppt_y</p:attrName>
                                        </p:attrNameLst>
                                      </p:cBhvr>
                                      <p:rCtr x="1393" y="0"/>
                                    </p:animMotion>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750"/>
                                        <p:tgtEl>
                                          <p:spTgt spid="13"/>
                                        </p:tgtEl>
                                      </p:cBhvr>
                                    </p:animEffect>
                                  </p:childTnLst>
                                </p:cTn>
                              </p:par>
                              <p:par>
                                <p:cTn id="26" presetID="42" presetClass="path" presetSubtype="0" decel="30000" fill="hold" nodeType="withEffect">
                                  <p:stCondLst>
                                    <p:cond delay="0"/>
                                  </p:stCondLst>
                                  <p:childTnLst>
                                    <p:animMotion origin="layout" path="M -4.16667E-7 -0.03982 L -4.16667E-7 0.14815 " pathEditMode="relative" rAng="0" ptsTypes="AA">
                                      <p:cBhvr>
                                        <p:cTn id="27" dur="750" spd="-100000" fill="hold"/>
                                        <p:tgtEl>
                                          <p:spTgt spid="13"/>
                                        </p:tgtEl>
                                        <p:attrNameLst>
                                          <p:attrName>ppt_x</p:attrName>
                                          <p:attrName>ppt_y</p:attrName>
                                        </p:attrNameLst>
                                      </p:cBhvr>
                                      <p:rCtr x="0" y="9398"/>
                                    </p:animMotion>
                                  </p:childTnLst>
                                </p:cTn>
                              </p:par>
                              <p:par>
                                <p:cTn id="28" presetID="42" presetClass="path" presetSubtype="0" accel="30000" decel="30000" fill="hold" nodeType="withEffect">
                                  <p:stCondLst>
                                    <p:cond delay="750"/>
                                  </p:stCondLst>
                                  <p:childTnLst>
                                    <p:animMotion origin="layout" path="M -4.16667E-7 -0.03982 L -4.16667E-7 2.59259E-6 " pathEditMode="relative" rAng="0" ptsTypes="AA">
                                      <p:cBhvr>
                                        <p:cTn id="29" dur="1250" fill="hold"/>
                                        <p:tgtEl>
                                          <p:spTgt spid="13"/>
                                        </p:tgtEl>
                                        <p:attrNameLst>
                                          <p:attrName>ppt_x</p:attrName>
                                          <p:attrName>ppt_y</p:attrName>
                                        </p:attrNameLst>
                                      </p:cBhvr>
                                      <p:rCtr x="0" y="1991"/>
                                    </p:animMotion>
                                  </p:childTnLst>
                                </p:cTn>
                              </p:par>
                              <p:par>
                                <p:cTn id="30" presetID="10" presetClass="entr" presetSubtype="0" fill="hold"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750"/>
                                        <p:tgtEl>
                                          <p:spTgt spid="17"/>
                                        </p:tgtEl>
                                      </p:cBhvr>
                                    </p:animEffect>
                                  </p:childTnLst>
                                </p:cTn>
                              </p:par>
                              <p:par>
                                <p:cTn id="33" presetID="42" presetClass="path" presetSubtype="0" decel="30000" fill="hold" nodeType="withEffect">
                                  <p:stCondLst>
                                    <p:cond delay="0"/>
                                  </p:stCondLst>
                                  <p:childTnLst>
                                    <p:animMotion origin="layout" path="M -4.16667E-7 -0.03982 L -4.16667E-7 0.14815 " pathEditMode="relative" rAng="0" ptsTypes="AA">
                                      <p:cBhvr>
                                        <p:cTn id="34" dur="750" spd="-100000" fill="hold"/>
                                        <p:tgtEl>
                                          <p:spTgt spid="17"/>
                                        </p:tgtEl>
                                        <p:attrNameLst>
                                          <p:attrName>ppt_x</p:attrName>
                                          <p:attrName>ppt_y</p:attrName>
                                        </p:attrNameLst>
                                      </p:cBhvr>
                                      <p:rCtr x="0" y="9398"/>
                                    </p:animMotion>
                                  </p:childTnLst>
                                </p:cTn>
                              </p:par>
                              <p:par>
                                <p:cTn id="35" presetID="42" presetClass="path" presetSubtype="0" accel="30000" decel="30000" fill="hold" nodeType="withEffect">
                                  <p:stCondLst>
                                    <p:cond delay="750"/>
                                  </p:stCondLst>
                                  <p:childTnLst>
                                    <p:animMotion origin="layout" path="M -4.16667E-7 -0.03982 L -4.16667E-7 2.59259E-6 " pathEditMode="relative" rAng="0" ptsTypes="AA">
                                      <p:cBhvr>
                                        <p:cTn id="36" dur="1250" fill="hold"/>
                                        <p:tgtEl>
                                          <p:spTgt spid="17"/>
                                        </p:tgtEl>
                                        <p:attrNameLst>
                                          <p:attrName>ppt_x</p:attrName>
                                          <p:attrName>ppt_y</p:attrName>
                                        </p:attrNameLst>
                                      </p:cBhvr>
                                      <p:rCtr x="0" y="199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2813539"/>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ea typeface="华文细黑" panose="02010600040101010101" pitchFamily="2" charset="-122"/>
              <a:sym typeface="+mn-lt"/>
            </a:endParaRPr>
          </a:p>
        </p:txBody>
      </p:sp>
      <p:grpSp>
        <p:nvGrpSpPr>
          <p:cNvPr id="7" name="组合 6"/>
          <p:cNvGrpSpPr/>
          <p:nvPr/>
        </p:nvGrpSpPr>
        <p:grpSpPr>
          <a:xfrm>
            <a:off x="1195754" y="1519311"/>
            <a:ext cx="3896751" cy="4557932"/>
            <a:chOff x="1195754" y="1519311"/>
            <a:chExt cx="3896751" cy="4557932"/>
          </a:xfrm>
        </p:grpSpPr>
        <p:sp>
          <p:nvSpPr>
            <p:cNvPr id="3" name="矩形 2"/>
            <p:cNvSpPr/>
            <p:nvPr/>
          </p:nvSpPr>
          <p:spPr>
            <a:xfrm>
              <a:off x="1195754" y="1519311"/>
              <a:ext cx="3896751" cy="4557932"/>
            </a:xfrm>
            <a:prstGeom prst="rect">
              <a:avLst/>
            </a:prstGeom>
            <a:solidFill>
              <a:srgbClr val="EEB681"/>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ea typeface="华文细黑" panose="02010600040101010101" pitchFamily="2" charset="-122"/>
                <a:sym typeface="+mn-lt"/>
              </a:endParaRPr>
            </a:p>
          </p:txBody>
        </p:sp>
        <p:sp>
          <p:nvSpPr>
            <p:cNvPr id="4" name="矩形 3"/>
            <p:cNvSpPr/>
            <p:nvPr/>
          </p:nvSpPr>
          <p:spPr>
            <a:xfrm>
              <a:off x="1392759" y="3290697"/>
              <a:ext cx="3498637" cy="1569660"/>
            </a:xfrm>
            <a:prstGeom prst="rect">
              <a:avLst/>
            </a:prstGeom>
          </p:spPr>
          <p:txBody>
            <a:bodyPr wrap="square">
              <a:spAutoFit/>
            </a:bodyPr>
            <a:lstStyle/>
            <a:p>
              <a:pPr algn="ctr">
                <a:lnSpc>
                  <a:spcPct val="150000"/>
                </a:lnSpc>
              </a:pPr>
              <a:r>
                <a:rPr lang="en-US" altLang="zh-CN" sz="1600" dirty="0">
                  <a:ea typeface="华文细黑" panose="02010600040101010101" pitchFamily="2" charset="-122"/>
                  <a:cs typeface="Segoe UI" panose="020B0502040204020203" pitchFamily="34" charset="0"/>
                  <a:sym typeface="+mn-lt"/>
                </a:rPr>
                <a:t>You must to tell these people how much they mean to you. You must to tell these people how much they mean to you. </a:t>
              </a:r>
              <a:endParaRPr lang="en-US" altLang="zh-CN" sz="1600" dirty="0">
                <a:ea typeface="华文细黑" panose="02010600040101010101" pitchFamily="2" charset="-122"/>
                <a:cs typeface="Segoe UI" panose="020B0502040204020203" pitchFamily="34" charset="0"/>
                <a:sym typeface="+mn-lt"/>
              </a:endParaRPr>
            </a:p>
          </p:txBody>
        </p:sp>
        <p:sp>
          <p:nvSpPr>
            <p:cNvPr id="5" name="TextBox 1"/>
            <p:cNvSpPr txBox="1"/>
            <p:nvPr/>
          </p:nvSpPr>
          <p:spPr>
            <a:xfrm>
              <a:off x="1383538" y="2541727"/>
              <a:ext cx="3512019" cy="400110"/>
            </a:xfrm>
            <a:prstGeom prst="rect">
              <a:avLst/>
            </a:prstGeom>
            <a:noFill/>
          </p:spPr>
          <p:txBody>
            <a:bodyPr wrap="square">
              <a:spAutoFit/>
            </a:bodyPr>
            <a:lstStyle/>
            <a:p>
              <a:pPr algn="ctr"/>
              <a:r>
                <a:rPr lang="en-US" altLang="zh-CN" sz="2000" dirty="0">
                  <a:ea typeface="华文细黑" panose="02010600040101010101" pitchFamily="2" charset="-122"/>
                  <a:cs typeface="Segoe UI" panose="020B0502040204020203" pitchFamily="34" charset="0"/>
                  <a:sym typeface="+mn-lt"/>
                </a:rPr>
                <a:t>ADD YOUR TITLE HERE</a:t>
              </a:r>
              <a:endParaRPr lang="zh-CN" altLang="en-US" sz="2000" dirty="0">
                <a:ea typeface="华文细黑" panose="02010600040101010101" pitchFamily="2" charset="-122"/>
                <a:cs typeface="Segoe UI" panose="020B0502040204020203" pitchFamily="34" charset="0"/>
                <a:sym typeface="+mn-lt"/>
              </a:endParaRPr>
            </a:p>
          </p:txBody>
        </p:sp>
      </p:grpSp>
      <p:graphicFrame>
        <p:nvGraphicFramePr>
          <p:cNvPr id="13" name="图表 12"/>
          <p:cNvGraphicFramePr/>
          <p:nvPr/>
        </p:nvGraphicFramePr>
        <p:xfrm>
          <a:off x="5498906" y="3651071"/>
          <a:ext cx="6444567" cy="2613871"/>
        </p:xfrm>
        <a:graphic>
          <a:graphicData uri="http://schemas.openxmlformats.org/drawingml/2006/chart">
            <c:chart xmlns:c="http://schemas.openxmlformats.org/drawingml/2006/chart" xmlns:r="http://schemas.openxmlformats.org/officeDocument/2006/relationships" r:id="rId1"/>
          </a:graphicData>
        </a:graphic>
      </p:graphicFrame>
      <p:sp>
        <p:nvSpPr>
          <p:cNvPr id="15" name="文本框 14"/>
          <p:cNvSpPr txBox="1"/>
          <p:nvPr/>
        </p:nvSpPr>
        <p:spPr>
          <a:xfrm>
            <a:off x="6490836" y="708891"/>
            <a:ext cx="5366854" cy="1384995"/>
          </a:xfrm>
          <a:prstGeom prst="rect">
            <a:avLst/>
          </a:prstGeom>
          <a:noFill/>
        </p:spPr>
        <p:txBody>
          <a:bodyPr wrap="none" rtlCol="0">
            <a:spAutoFit/>
          </a:bodyPr>
          <a:lstStyle/>
          <a:p>
            <a:pPr algn="r"/>
            <a:r>
              <a:rPr lang="en-US" altLang="zh-CN" sz="3600" dirty="0">
                <a:ea typeface="华文细黑" panose="02010600040101010101" pitchFamily="2" charset="-122"/>
                <a:cs typeface="Segoe UI" panose="020B0502040204020203" pitchFamily="34" charset="0"/>
                <a:sym typeface="+mn-lt"/>
              </a:rPr>
              <a:t>PLEASE ADD </a:t>
            </a:r>
            <a:endParaRPr lang="en-US" altLang="zh-CN" sz="3600" dirty="0">
              <a:ea typeface="华文细黑" panose="02010600040101010101" pitchFamily="2" charset="-122"/>
              <a:cs typeface="Segoe UI" panose="020B0502040204020203" pitchFamily="34" charset="0"/>
              <a:sym typeface="+mn-lt"/>
            </a:endParaRPr>
          </a:p>
          <a:p>
            <a:pPr algn="r"/>
            <a:r>
              <a:rPr lang="en-US" altLang="zh-CN" sz="4800" dirty="0">
                <a:ea typeface="华文细黑" panose="02010600040101010101" pitchFamily="2" charset="-122"/>
                <a:cs typeface="Segoe UI" panose="020B0502040204020203" pitchFamily="34" charset="0"/>
                <a:sym typeface="+mn-lt"/>
              </a:rPr>
              <a:t>YOUR TITLE HERE</a:t>
            </a:r>
            <a:endParaRPr lang="zh-CN" altLang="en-US" sz="4800" dirty="0">
              <a:ea typeface="华文细黑" panose="02010600040101010101" pitchFamily="2" charset="-122"/>
              <a:cs typeface="Segoe UI" panose="020B0502040204020203" pitchFamily="34" charset="0"/>
              <a:sym typeface="+mn-lt"/>
            </a:endParaRPr>
          </a:p>
        </p:txBody>
      </p:sp>
      <p:grpSp>
        <p:nvGrpSpPr>
          <p:cNvPr id="8" name="组合 7"/>
          <p:cNvGrpSpPr/>
          <p:nvPr/>
        </p:nvGrpSpPr>
        <p:grpSpPr>
          <a:xfrm>
            <a:off x="6907238" y="3108961"/>
            <a:ext cx="4503927" cy="548640"/>
            <a:chOff x="6907238" y="3108961"/>
            <a:chExt cx="4503927" cy="548640"/>
          </a:xfrm>
        </p:grpSpPr>
        <p:sp>
          <p:nvSpPr>
            <p:cNvPr id="16" name="椭圆 15"/>
            <p:cNvSpPr/>
            <p:nvPr/>
          </p:nvSpPr>
          <p:spPr>
            <a:xfrm>
              <a:off x="6907238" y="3123029"/>
              <a:ext cx="534572" cy="534572"/>
            </a:xfrm>
            <a:prstGeom prst="ellipse">
              <a:avLst/>
            </a:prstGeom>
            <a:solidFill>
              <a:srgbClr val="EEB6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ea typeface="华文细黑" panose="02010600040101010101" pitchFamily="2" charset="-122"/>
                <a:sym typeface="+mn-lt"/>
              </a:endParaRPr>
            </a:p>
          </p:txBody>
        </p:sp>
        <p:sp>
          <p:nvSpPr>
            <p:cNvPr id="17" name="椭圆 16"/>
            <p:cNvSpPr/>
            <p:nvPr/>
          </p:nvSpPr>
          <p:spPr>
            <a:xfrm>
              <a:off x="9425355" y="3108961"/>
              <a:ext cx="534572" cy="534572"/>
            </a:xfrm>
            <a:prstGeom prst="ellipse">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ea typeface="华文细黑" panose="02010600040101010101" pitchFamily="2" charset="-122"/>
                <a:sym typeface="+mn-lt"/>
              </a:endParaRPr>
            </a:p>
          </p:txBody>
        </p:sp>
        <p:sp>
          <p:nvSpPr>
            <p:cNvPr id="6" name="文本框 5"/>
            <p:cNvSpPr txBox="1"/>
            <p:nvPr/>
          </p:nvSpPr>
          <p:spPr>
            <a:xfrm>
              <a:off x="7524750" y="3200400"/>
              <a:ext cx="1382366" cy="369332"/>
            </a:xfrm>
            <a:prstGeom prst="rect">
              <a:avLst/>
            </a:prstGeom>
            <a:noFill/>
          </p:spPr>
          <p:txBody>
            <a:bodyPr wrap="none" rtlCol="0">
              <a:spAutoFit/>
            </a:bodyPr>
            <a:lstStyle/>
            <a:p>
              <a:r>
                <a:rPr lang="en-US" altLang="zh-CN" dirty="0">
                  <a:ea typeface="华文细黑" panose="02010600040101010101" pitchFamily="2" charset="-122"/>
                  <a:sym typeface="+mn-lt"/>
                </a:rPr>
                <a:t>TEXT HERE</a:t>
              </a:r>
              <a:endParaRPr lang="zh-CN" altLang="en-US" dirty="0">
                <a:ea typeface="华文细黑" panose="02010600040101010101" pitchFamily="2" charset="-122"/>
                <a:sym typeface="+mn-lt"/>
              </a:endParaRPr>
            </a:p>
          </p:txBody>
        </p:sp>
        <p:sp>
          <p:nvSpPr>
            <p:cNvPr id="12" name="文本框 11"/>
            <p:cNvSpPr txBox="1"/>
            <p:nvPr/>
          </p:nvSpPr>
          <p:spPr>
            <a:xfrm>
              <a:off x="10028799" y="3186332"/>
              <a:ext cx="1382366" cy="369332"/>
            </a:xfrm>
            <a:prstGeom prst="rect">
              <a:avLst/>
            </a:prstGeom>
            <a:noFill/>
          </p:spPr>
          <p:txBody>
            <a:bodyPr wrap="none" rtlCol="0">
              <a:spAutoFit/>
            </a:bodyPr>
            <a:lstStyle/>
            <a:p>
              <a:r>
                <a:rPr lang="en-US" altLang="zh-CN" dirty="0">
                  <a:ea typeface="华文细黑" panose="02010600040101010101" pitchFamily="2" charset="-122"/>
                  <a:sym typeface="+mn-lt"/>
                </a:rPr>
                <a:t>TEXT HERE</a:t>
              </a:r>
              <a:endParaRPr lang="zh-CN" altLang="en-US" dirty="0">
                <a:ea typeface="华文细黑" panose="02010600040101010101" pitchFamily="2" charset="-122"/>
                <a:sym typeface="+mn-lt"/>
              </a:endParaRPr>
            </a:p>
          </p:txBody>
        </p:sp>
      </p:grp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64" presetClass="path" presetSubtype="0" decel="30000" fill="hold" nodeType="withEffect">
                                  <p:stCondLst>
                                    <p:cond delay="0"/>
                                  </p:stCondLst>
                                  <p:childTnLst>
                                    <p:animMotion origin="layout" path="M -4.16667E-6 0.03889 L -4.16667E-6 -0.07777 " pathEditMode="relative" rAng="0" ptsTypes="AA">
                                      <p:cBhvr>
                                        <p:cTn id="14" dur="750" spd="-100000" fill="hold"/>
                                        <p:tgtEl>
                                          <p:spTgt spid="7"/>
                                        </p:tgtEl>
                                        <p:attrNameLst>
                                          <p:attrName>ppt_x</p:attrName>
                                          <p:attrName>ppt_y</p:attrName>
                                        </p:attrNameLst>
                                      </p:cBhvr>
                                      <p:rCtr x="0" y="-5833"/>
                                    </p:animMotion>
                                  </p:childTnLst>
                                </p:cTn>
                              </p:par>
                              <p:par>
                                <p:cTn id="15" presetID="64" presetClass="path" presetSubtype="0" accel="30000" decel="30000" fill="hold" nodeType="withEffect">
                                  <p:stCondLst>
                                    <p:cond delay="750"/>
                                  </p:stCondLst>
                                  <p:childTnLst>
                                    <p:animMotion origin="layout" path="M -4.16667E-6 0.03843 L -4.16667E-6 -3.33333E-6 " pathEditMode="relative" rAng="0" ptsTypes="AA">
                                      <p:cBhvr>
                                        <p:cTn id="16" dur="750" fill="hold"/>
                                        <p:tgtEl>
                                          <p:spTgt spid="7"/>
                                        </p:tgtEl>
                                        <p:attrNameLst>
                                          <p:attrName>ppt_x</p:attrName>
                                          <p:attrName>ppt_y</p:attrName>
                                        </p:attrNameLst>
                                      </p:cBhvr>
                                      <p:rCtr x="0" y="-1921"/>
                                    </p:animMotion>
                                  </p:childTnLst>
                                </p:cTn>
                              </p:par>
                              <p:par>
                                <p:cTn id="17" presetID="22" presetClass="entr" presetSubtype="8" fill="hold" nodeType="withEffect">
                                  <p:stCondLst>
                                    <p:cond delay="75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11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500"/>
                                        <p:tgtEl>
                                          <p:spTgt spid="15"/>
                                        </p:tgtEl>
                                      </p:cBhvr>
                                    </p:animEffect>
                                  </p:childTnLst>
                                </p:cTn>
                              </p:par>
                              <p:par>
                                <p:cTn id="23" presetID="63" presetClass="path" presetSubtype="0" decel="50000" fill="hold" grpId="1" nodeType="withEffect">
                                  <p:stCondLst>
                                    <p:cond delay="0"/>
                                  </p:stCondLst>
                                  <p:childTnLst>
                                    <p:animMotion origin="layout" path="M -0.02774 1.11111E-6 L 0.05455 1.11111E-6 " pathEditMode="relative" rAng="0" ptsTypes="AA">
                                      <p:cBhvr>
                                        <p:cTn id="24" dur="750" spd="-100000" fill="hold"/>
                                        <p:tgtEl>
                                          <p:spTgt spid="15"/>
                                        </p:tgtEl>
                                        <p:attrNameLst>
                                          <p:attrName>ppt_x</p:attrName>
                                          <p:attrName>ppt_y</p:attrName>
                                        </p:attrNameLst>
                                      </p:cBhvr>
                                      <p:rCtr x="4115" y="0"/>
                                    </p:animMotion>
                                  </p:childTnLst>
                                </p:cTn>
                              </p:par>
                              <p:par>
                                <p:cTn id="25" presetID="35" presetClass="path" presetSubtype="0" accel="50000" decel="50000" fill="hold" grpId="2" nodeType="withEffect">
                                  <p:stCondLst>
                                    <p:cond delay="750"/>
                                  </p:stCondLst>
                                  <p:childTnLst>
                                    <p:animMotion origin="layout" path="M -0.028 1.11111E-6 L 4.16667E-6 1.11111E-6 " pathEditMode="relative" rAng="0" ptsTypes="AA">
                                      <p:cBhvr>
                                        <p:cTn id="26" dur="750" fill="hold"/>
                                        <p:tgtEl>
                                          <p:spTgt spid="15"/>
                                        </p:tgtEl>
                                        <p:attrNameLst>
                                          <p:attrName>ppt_x</p:attrName>
                                          <p:attrName>ppt_y</p:attrName>
                                        </p:attrNameLst>
                                      </p:cBhvr>
                                      <p:rCtr x="1393" y="0"/>
                                    </p:animMotion>
                                  </p:childTnLst>
                                </p:cTn>
                              </p:par>
                              <p:par>
                                <p:cTn id="27" presetID="10" presetClass="entr" presetSubtype="0" fill="hold" grpId="0" nodeType="with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750"/>
                                        <p:tgtEl>
                                          <p:spTgt spid="13"/>
                                        </p:tgtEl>
                                      </p:cBhvr>
                                    </p:animEffect>
                                  </p:childTnLst>
                                </p:cTn>
                              </p:par>
                              <p:par>
                                <p:cTn id="30" presetID="42" presetClass="path" presetSubtype="0" decel="30000" fill="hold" grpId="1" nodeType="withEffect">
                                  <p:stCondLst>
                                    <p:cond delay="0"/>
                                  </p:stCondLst>
                                  <p:childTnLst>
                                    <p:animMotion origin="layout" path="M -4.16667E-7 -0.03982 L -4.16667E-7 0.14815 " pathEditMode="relative" rAng="0" ptsTypes="AA">
                                      <p:cBhvr>
                                        <p:cTn id="31" dur="750" spd="-100000" fill="hold"/>
                                        <p:tgtEl>
                                          <p:spTgt spid="13"/>
                                        </p:tgtEl>
                                        <p:attrNameLst>
                                          <p:attrName>ppt_x</p:attrName>
                                          <p:attrName>ppt_y</p:attrName>
                                        </p:attrNameLst>
                                      </p:cBhvr>
                                      <p:rCtr x="0" y="9398"/>
                                    </p:animMotion>
                                  </p:childTnLst>
                                </p:cTn>
                              </p:par>
                              <p:par>
                                <p:cTn id="32" presetID="42" presetClass="path" presetSubtype="0" accel="30000" decel="30000" fill="hold" grpId="2" nodeType="withEffect">
                                  <p:stCondLst>
                                    <p:cond delay="750"/>
                                  </p:stCondLst>
                                  <p:childTnLst>
                                    <p:animMotion origin="layout" path="M -4.16667E-7 -0.03982 L -4.16667E-7 2.59259E-6 " pathEditMode="relative" rAng="0" ptsTypes="AA">
                                      <p:cBhvr>
                                        <p:cTn id="33" dur="1250" fill="hold"/>
                                        <p:tgtEl>
                                          <p:spTgt spid="13"/>
                                        </p:tgtEl>
                                        <p:attrNameLst>
                                          <p:attrName>ppt_x</p:attrName>
                                          <p:attrName>ppt_y</p:attrName>
                                        </p:attrNameLst>
                                      </p:cBhvr>
                                      <p:rCtr x="0" y="199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Graphic spid="13" grpId="0">
        <p:bldAsOne/>
      </p:bldGraphic>
      <p:bldGraphic spid="13" grpId="1">
        <p:bldAsOne/>
      </p:bldGraphic>
      <p:bldGraphic spid="13" grpId="2">
        <p:bldAsOne/>
      </p:bldGraphic>
      <p:bldP spid="15" grpId="0"/>
      <p:bldP spid="15" grpId="1"/>
      <p:bldP spid="15" grpId="2"/>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srcRect/>
          <a:stretch>
            <a:fillRect/>
          </a:stretch>
        </p:blipFill>
        <p:spPr>
          <a:xfrm>
            <a:off x="3343275" y="1914525"/>
            <a:ext cx="3810000" cy="3276600"/>
          </a:xfrm>
          <a:custGeom>
            <a:avLst/>
            <a:gdLst>
              <a:gd name="connsiteX0" fmla="*/ 0 w 3810000"/>
              <a:gd name="connsiteY0" fmla="*/ 0 h 3276600"/>
              <a:gd name="connsiteX1" fmla="*/ 3810000 w 3810000"/>
              <a:gd name="connsiteY1" fmla="*/ 0 h 3276600"/>
              <a:gd name="connsiteX2" fmla="*/ 3810000 w 3810000"/>
              <a:gd name="connsiteY2" fmla="*/ 3276600 h 3276600"/>
              <a:gd name="connsiteX3" fmla="*/ 0 w 3810000"/>
              <a:gd name="connsiteY3" fmla="*/ 3276600 h 3276600"/>
            </a:gdLst>
            <a:ahLst/>
            <a:cxnLst>
              <a:cxn ang="0">
                <a:pos x="connsiteX0" y="connsiteY0"/>
              </a:cxn>
              <a:cxn ang="0">
                <a:pos x="connsiteX1" y="connsiteY1"/>
              </a:cxn>
              <a:cxn ang="0">
                <a:pos x="connsiteX2" y="connsiteY2"/>
              </a:cxn>
              <a:cxn ang="0">
                <a:pos x="connsiteX3" y="connsiteY3"/>
              </a:cxn>
            </a:cxnLst>
            <a:rect l="l" t="t" r="r" b="b"/>
            <a:pathLst>
              <a:path w="3810000" h="3276600">
                <a:moveTo>
                  <a:pt x="0" y="0"/>
                </a:moveTo>
                <a:lnTo>
                  <a:pt x="3810000" y="0"/>
                </a:lnTo>
                <a:lnTo>
                  <a:pt x="3810000" y="3276600"/>
                </a:lnTo>
                <a:lnTo>
                  <a:pt x="0" y="3276600"/>
                </a:lnTo>
                <a:close/>
              </a:path>
            </a:pathLst>
          </a:custGeom>
        </p:spPr>
      </p:pic>
      <p:sp>
        <p:nvSpPr>
          <p:cNvPr id="4" name="矩形 3"/>
          <p:cNvSpPr/>
          <p:nvPr/>
        </p:nvSpPr>
        <p:spPr>
          <a:xfrm>
            <a:off x="0" y="1858114"/>
            <a:ext cx="12192000" cy="4999887"/>
          </a:xfrm>
          <a:prstGeom prst="rect">
            <a:avLst/>
          </a:prstGeom>
          <a:solidFill>
            <a:srgbClr val="EEB681">
              <a:alpha val="47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ea typeface="华文细黑" panose="02010600040101010101" pitchFamily="2" charset="-122"/>
              <a:cs typeface="+mn-ea"/>
              <a:sym typeface="+mn-lt"/>
            </a:endParaRPr>
          </a:p>
        </p:txBody>
      </p:sp>
      <p:sp>
        <p:nvSpPr>
          <p:cNvPr id="6" name="文本框 5"/>
          <p:cNvSpPr txBox="1"/>
          <p:nvPr/>
        </p:nvSpPr>
        <p:spPr>
          <a:xfrm>
            <a:off x="9323907" y="3012506"/>
            <a:ext cx="2981522" cy="1323439"/>
          </a:xfrm>
          <a:prstGeom prst="rect">
            <a:avLst/>
          </a:prstGeom>
          <a:noFill/>
        </p:spPr>
        <p:txBody>
          <a:bodyPr wrap="none" rtlCol="0">
            <a:spAutoFit/>
          </a:bodyPr>
          <a:lstStyle/>
          <a:p>
            <a:r>
              <a:rPr lang="en-US" altLang="zh-CN" sz="8000" dirty="0">
                <a:ea typeface="华文细黑" panose="02010600040101010101" pitchFamily="2" charset="-122"/>
                <a:cs typeface="+mn-ea"/>
                <a:sym typeface="+mn-lt"/>
              </a:rPr>
              <a:t>PART </a:t>
            </a:r>
            <a:endParaRPr lang="zh-CN" altLang="en-US" sz="8000" dirty="0">
              <a:ea typeface="华文细黑" panose="02010600040101010101" pitchFamily="2" charset="-122"/>
              <a:cs typeface="+mn-ea"/>
              <a:sym typeface="+mn-lt"/>
            </a:endParaRPr>
          </a:p>
        </p:txBody>
      </p:sp>
      <p:cxnSp>
        <p:nvCxnSpPr>
          <p:cNvPr id="5" name="直接连接符 4"/>
          <p:cNvCxnSpPr/>
          <p:nvPr/>
        </p:nvCxnSpPr>
        <p:spPr>
          <a:xfrm>
            <a:off x="4835670" y="3674224"/>
            <a:ext cx="2921583" cy="0"/>
          </a:xfrm>
          <a:prstGeom prst="line">
            <a:avLst/>
          </a:prstGeom>
          <a:ln w="3175">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4835669" y="2520877"/>
            <a:ext cx="1386918" cy="1323439"/>
          </a:xfrm>
          <a:prstGeom prst="rect">
            <a:avLst/>
          </a:prstGeom>
          <a:noFill/>
        </p:spPr>
        <p:txBody>
          <a:bodyPr wrap="none" rtlCol="0">
            <a:spAutoFit/>
          </a:bodyPr>
          <a:lstStyle>
            <a:defPPr>
              <a:defRPr lang="zh-CN"/>
            </a:defPPr>
            <a:lvl1pPr>
              <a:defRPr sz="11500">
                <a:solidFill>
                  <a:schemeClr val="bg1"/>
                </a:solidFill>
                <a:latin typeface="Trajan Pro" panose="02020502050506020301" pitchFamily="18" charset="0"/>
              </a:defRPr>
            </a:lvl1pPr>
          </a:lstStyle>
          <a:p>
            <a:r>
              <a:rPr lang="en-US" altLang="zh-CN" sz="8000" dirty="0">
                <a:solidFill>
                  <a:schemeClr val="tx1"/>
                </a:solidFill>
                <a:latin typeface="+mn-lt"/>
                <a:ea typeface="华文细黑" panose="02010600040101010101" pitchFamily="2" charset="-122"/>
                <a:cs typeface="+mn-ea"/>
                <a:sym typeface="+mn-lt"/>
              </a:rPr>
              <a:t>04</a:t>
            </a:r>
            <a:endParaRPr lang="zh-CN" altLang="en-US" sz="8000" dirty="0">
              <a:solidFill>
                <a:schemeClr val="tx1"/>
              </a:solidFill>
              <a:latin typeface="+mn-lt"/>
              <a:ea typeface="华文细黑" panose="02010600040101010101" pitchFamily="2" charset="-122"/>
              <a:cs typeface="+mn-ea"/>
              <a:sym typeface="+mn-lt"/>
            </a:endParaRPr>
          </a:p>
        </p:txBody>
      </p:sp>
      <p:sp>
        <p:nvSpPr>
          <p:cNvPr id="11" name="矩形 10"/>
          <p:cNvSpPr/>
          <p:nvPr/>
        </p:nvSpPr>
        <p:spPr>
          <a:xfrm>
            <a:off x="4835670" y="3674224"/>
            <a:ext cx="3550020" cy="701346"/>
          </a:xfrm>
          <a:prstGeom prst="rect">
            <a:avLst/>
          </a:prstGeom>
        </p:spPr>
        <p:txBody>
          <a:bodyPr wrap="square">
            <a:spAutoFit/>
          </a:bodyPr>
          <a:lstStyle/>
          <a:p>
            <a:pPr>
              <a:lnSpc>
                <a:spcPct val="130000"/>
              </a:lnSpc>
            </a:pPr>
            <a:r>
              <a:rPr lang="en-US" altLang="zh-CN" sz="1600" dirty="0">
                <a:ea typeface="华文细黑" panose="02010600040101010101" pitchFamily="2" charset="-122"/>
                <a:cs typeface="Segoe UI" panose="020B0502040204020203" pitchFamily="34" charset="0"/>
                <a:sym typeface="+mn-lt"/>
              </a:rPr>
              <a:t>You must to tell these people how much they mean to you.</a:t>
            </a:r>
            <a:endParaRPr lang="zh-CN" altLang="en-US" sz="1600" dirty="0">
              <a:ea typeface="华文细黑" panose="02010600040101010101" pitchFamily="2" charset="-122"/>
              <a:cs typeface="+mn-ea"/>
              <a:sym typeface="+mn-lt"/>
            </a:endParaRPr>
          </a:p>
        </p:txBody>
      </p:sp>
      <p:sp>
        <p:nvSpPr>
          <p:cNvPr id="2" name="矩形 1"/>
          <p:cNvSpPr/>
          <p:nvPr/>
        </p:nvSpPr>
        <p:spPr>
          <a:xfrm>
            <a:off x="4194361" y="1422400"/>
            <a:ext cx="4571379" cy="3752968"/>
          </a:xfrm>
          <a:prstGeom prst="rect">
            <a:avLst/>
          </a:prstGeom>
          <a:noFill/>
          <a:ln w="133350" cap="flat" cmpd="sng" algn="ctr">
            <a:solidFill>
              <a:srgbClr val="F3F3F3">
                <a:alpha val="40000"/>
              </a:srgbClr>
            </a:solidFill>
            <a:prstDash val="solid"/>
            <a:miter lim="800000"/>
          </a:ln>
          <a:effectLst/>
        </p:spPr>
        <p:txBody>
          <a:bodyPr rtlCol="0" anchor="ctr"/>
          <a:lstStyle/>
          <a:p>
            <a:pPr algn="ctr"/>
            <a:endParaRPr lang="zh-CN" altLang="en-US" sz="2400" kern="0">
              <a:solidFill>
                <a:prstClr val="white"/>
              </a:solidFill>
              <a:ea typeface="华文细黑" panose="02010600040101010101" pitchFamily="2" charset="-122"/>
              <a:sym typeface="+mn-lt"/>
            </a:endParaRPr>
          </a:p>
        </p:txBody>
      </p:sp>
      <p:sp>
        <p:nvSpPr>
          <p:cNvPr id="15" name="矩形 14"/>
          <p:cNvSpPr/>
          <p:nvPr/>
        </p:nvSpPr>
        <p:spPr>
          <a:xfrm>
            <a:off x="-674316" y="-1615299"/>
            <a:ext cx="5119733" cy="9248557"/>
          </a:xfrm>
          <a:prstGeom prst="rect">
            <a:avLst/>
          </a:prstGeom>
          <a:noFill/>
          <a:ln>
            <a:noFill/>
          </a:ln>
          <a:effectLst/>
        </p:spPr>
        <p:txBody>
          <a:bodyPr wrap="square">
            <a:spAutoFit/>
          </a:bodyPr>
          <a:lstStyle/>
          <a:p>
            <a:pPr lvl="2"/>
            <a:r>
              <a:rPr lang="en-US" altLang="zh-CN" sz="59500" dirty="0">
                <a:solidFill>
                  <a:schemeClr val="tx1">
                    <a:alpha val="79000"/>
                  </a:schemeClr>
                </a:solidFill>
                <a:ea typeface="华文细黑" panose="02010600040101010101" pitchFamily="2" charset="-122"/>
                <a:cs typeface="+mn-ea"/>
                <a:sym typeface="+mn-lt"/>
              </a:rPr>
              <a:t>P</a:t>
            </a:r>
            <a:endParaRPr lang="zh-CN" altLang="en-US" sz="6000" dirty="0">
              <a:solidFill>
                <a:schemeClr val="tx1">
                  <a:alpha val="79000"/>
                </a:schemeClr>
              </a:solidFill>
              <a:ea typeface="华文细黑" panose="02010600040101010101" pitchFamily="2" charset="-122"/>
              <a:cs typeface="+mn-ea"/>
              <a:sym typeface="+mn-lt"/>
            </a:endParaRPr>
          </a:p>
        </p:txBody>
      </p: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10" presetClass="entr" presetSubtype="0" fill="hold" grpId="1"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childTnLst>
                                </p:cTn>
                              </p:par>
                              <p:par>
                                <p:cTn id="13" presetID="63" presetClass="path" presetSubtype="0" accel="50000" decel="50000" fill="hold" grpId="0" nodeType="withEffect">
                                  <p:stCondLst>
                                    <p:cond delay="0"/>
                                  </p:stCondLst>
                                  <p:childTnLst>
                                    <p:animMotion origin="layout" path="M -0.08724 2.59259E-6 L 0.05026 2.59259E-6 " pathEditMode="relative" rAng="0" ptsTypes="AA">
                                      <p:cBhvr>
                                        <p:cTn id="14" dur="2000" fill="hold"/>
                                        <p:tgtEl>
                                          <p:spTgt spid="15"/>
                                        </p:tgtEl>
                                        <p:attrNameLst>
                                          <p:attrName>ppt_x</p:attrName>
                                          <p:attrName>ppt_y</p:attrName>
                                        </p:attrNameLst>
                                      </p:cBhvr>
                                      <p:rCtr x="6875" y="0"/>
                                    </p:animMotion>
                                  </p:childTnLst>
                                </p:cTn>
                              </p:par>
                              <p:par>
                                <p:cTn id="15" presetID="10" presetClass="entr" presetSubtype="0" fill="hold" grpId="0" nodeType="withEffect">
                                  <p:stCondLst>
                                    <p:cond delay="125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childTnLst>
                                </p:cTn>
                              </p:par>
                              <p:par>
                                <p:cTn id="18" presetID="10" presetClass="entr" presetSubtype="0" fill="hold" grpId="0" nodeType="withEffect">
                                  <p:stCondLst>
                                    <p:cond delay="75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63" presetClass="path" presetSubtype="0" decel="50000" fill="hold" grpId="1" nodeType="withEffect">
                                  <p:stCondLst>
                                    <p:cond delay="750"/>
                                  </p:stCondLst>
                                  <p:childTnLst>
                                    <p:animMotion origin="layout" path="M -0.02773 -3.7037E-7 L 0.05456 -3.7037E-7 " pathEditMode="relative" rAng="0" ptsTypes="AA">
                                      <p:cBhvr>
                                        <p:cTn id="22" dur="750" spd="-100000" fill="hold"/>
                                        <p:tgtEl>
                                          <p:spTgt spid="7"/>
                                        </p:tgtEl>
                                        <p:attrNameLst>
                                          <p:attrName>ppt_x</p:attrName>
                                          <p:attrName>ppt_y</p:attrName>
                                        </p:attrNameLst>
                                      </p:cBhvr>
                                      <p:rCtr x="4115" y="0"/>
                                    </p:animMotion>
                                  </p:childTnLst>
                                </p:cTn>
                              </p:par>
                              <p:par>
                                <p:cTn id="23" presetID="35" presetClass="path" presetSubtype="0" accel="50000" decel="50000" fill="hold" grpId="2" nodeType="withEffect">
                                  <p:stCondLst>
                                    <p:cond delay="1500"/>
                                  </p:stCondLst>
                                  <p:childTnLst>
                                    <p:animMotion origin="layout" path="M -0.02799 -3.7037E-7 L -1.25E-6 -3.7037E-7 " pathEditMode="relative" rAng="0" ptsTypes="AA">
                                      <p:cBhvr>
                                        <p:cTn id="24" dur="750" fill="hold"/>
                                        <p:tgtEl>
                                          <p:spTgt spid="7"/>
                                        </p:tgtEl>
                                        <p:attrNameLst>
                                          <p:attrName>ppt_x</p:attrName>
                                          <p:attrName>ppt_y</p:attrName>
                                        </p:attrNameLst>
                                      </p:cBhvr>
                                      <p:rCtr x="1393" y="0"/>
                                    </p:animMotion>
                                  </p:childTnLst>
                                </p:cTn>
                              </p:par>
                              <p:par>
                                <p:cTn id="25" presetID="10" presetClass="entr" presetSubtype="0" fill="hold" nodeType="withEffect">
                                  <p:stCondLst>
                                    <p:cond delay="175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10" presetClass="entr" presetSubtype="0" fill="hold" grpId="0" nodeType="withEffect">
                                  <p:stCondLst>
                                    <p:cond delay="175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31" presetClass="entr" presetSubtype="0" fill="hold" grpId="0" nodeType="withEffect">
                                  <p:stCondLst>
                                    <p:cond delay="500"/>
                                  </p:stCondLst>
                                  <p:childTnLst>
                                    <p:set>
                                      <p:cBhvr>
                                        <p:cTn id="32" dur="1" fill="hold">
                                          <p:stCondLst>
                                            <p:cond delay="0"/>
                                          </p:stCondLst>
                                        </p:cTn>
                                        <p:tgtEl>
                                          <p:spTgt spid="2"/>
                                        </p:tgtEl>
                                        <p:attrNameLst>
                                          <p:attrName>style.visibility</p:attrName>
                                        </p:attrNameLst>
                                      </p:cBhvr>
                                      <p:to>
                                        <p:strVal val="visible"/>
                                      </p:to>
                                    </p:set>
                                    <p:anim calcmode="lin" valueType="num">
                                      <p:cBhvr>
                                        <p:cTn id="33" dur="1000" fill="hold"/>
                                        <p:tgtEl>
                                          <p:spTgt spid="2"/>
                                        </p:tgtEl>
                                        <p:attrNameLst>
                                          <p:attrName>ppt_w</p:attrName>
                                        </p:attrNameLst>
                                      </p:cBhvr>
                                      <p:tavLst>
                                        <p:tav tm="0">
                                          <p:val>
                                            <p:fltVal val="0"/>
                                          </p:val>
                                        </p:tav>
                                        <p:tav tm="100000">
                                          <p:val>
                                            <p:strVal val="#ppt_w"/>
                                          </p:val>
                                        </p:tav>
                                      </p:tavLst>
                                    </p:anim>
                                    <p:anim calcmode="lin" valueType="num">
                                      <p:cBhvr>
                                        <p:cTn id="34" dur="1000" fill="hold"/>
                                        <p:tgtEl>
                                          <p:spTgt spid="2"/>
                                        </p:tgtEl>
                                        <p:attrNameLst>
                                          <p:attrName>ppt_h</p:attrName>
                                        </p:attrNameLst>
                                      </p:cBhvr>
                                      <p:tavLst>
                                        <p:tav tm="0">
                                          <p:val>
                                            <p:fltVal val="0"/>
                                          </p:val>
                                        </p:tav>
                                        <p:tav tm="100000">
                                          <p:val>
                                            <p:strVal val="#ppt_h"/>
                                          </p:val>
                                        </p:tav>
                                      </p:tavLst>
                                    </p:anim>
                                    <p:anim calcmode="lin" valueType="num">
                                      <p:cBhvr>
                                        <p:cTn id="35" dur="1000" fill="hold"/>
                                        <p:tgtEl>
                                          <p:spTgt spid="2"/>
                                        </p:tgtEl>
                                        <p:attrNameLst>
                                          <p:attrName>style.rotation</p:attrName>
                                        </p:attrNameLst>
                                      </p:cBhvr>
                                      <p:tavLst>
                                        <p:tav tm="0">
                                          <p:val>
                                            <p:fltVal val="90"/>
                                          </p:val>
                                        </p:tav>
                                        <p:tav tm="100000">
                                          <p:val>
                                            <p:fltVal val="0"/>
                                          </p:val>
                                        </p:tav>
                                      </p:tavLst>
                                    </p:anim>
                                    <p:animEffect transition="in" filter="fade">
                                      <p:cBhvr>
                                        <p:cTn id="36" dur="1000"/>
                                        <p:tgtEl>
                                          <p:spTgt spid="2"/>
                                        </p:tgtEl>
                                      </p:cBhvr>
                                    </p:animEffect>
                                  </p:childTnLst>
                                </p:cTn>
                              </p:par>
                              <p:par>
                                <p:cTn id="37" presetID="10" presetClass="entr" presetSubtype="0"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750"/>
                                        <p:tgtEl>
                                          <p:spTgt spid="13"/>
                                        </p:tgtEl>
                                      </p:cBhvr>
                                    </p:animEffect>
                                  </p:childTnLst>
                                </p:cTn>
                              </p:par>
                              <p:par>
                                <p:cTn id="40" presetID="42" presetClass="path" presetSubtype="0" decel="30000" fill="hold" nodeType="withEffect">
                                  <p:stCondLst>
                                    <p:cond delay="0"/>
                                  </p:stCondLst>
                                  <p:childTnLst>
                                    <p:animMotion origin="layout" path="M 1.25E-6 -0.03982 L 1.25E-6 0.14814 " pathEditMode="relative" rAng="0" ptsTypes="AA">
                                      <p:cBhvr>
                                        <p:cTn id="41" dur="750" spd="-100000" fill="hold"/>
                                        <p:tgtEl>
                                          <p:spTgt spid="13"/>
                                        </p:tgtEl>
                                        <p:attrNameLst>
                                          <p:attrName>ppt_x</p:attrName>
                                          <p:attrName>ppt_y</p:attrName>
                                        </p:attrNameLst>
                                      </p:cBhvr>
                                      <p:rCtr x="0" y="9398"/>
                                    </p:animMotion>
                                  </p:childTnLst>
                                </p:cTn>
                              </p:par>
                              <p:par>
                                <p:cTn id="42" presetID="42" presetClass="path" presetSubtype="0" accel="30000" decel="30000" fill="hold" nodeType="withEffect">
                                  <p:stCondLst>
                                    <p:cond delay="750"/>
                                  </p:stCondLst>
                                  <p:childTnLst>
                                    <p:animMotion origin="layout" path="M 1.25E-6 -0.03982 L 1.25E-6 4.44444E-6 " pathEditMode="relative" rAng="0" ptsTypes="AA">
                                      <p:cBhvr>
                                        <p:cTn id="43" dur="1250" fill="hold"/>
                                        <p:tgtEl>
                                          <p:spTgt spid="13"/>
                                        </p:tgtEl>
                                        <p:attrNameLst>
                                          <p:attrName>ppt_x</p:attrName>
                                          <p:attrName>ppt_y</p:attrName>
                                        </p:attrNameLst>
                                      </p:cBhvr>
                                      <p:rCtr x="0" y="199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7" grpId="1"/>
      <p:bldP spid="7" grpId="2"/>
      <p:bldP spid="11" grpId="0"/>
      <p:bldP spid="2" grpId="0" animBg="1"/>
      <p:bldP spid="15" grpId="0"/>
      <p:bldP spid="15"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a:blip r:embed="rId1" cstate="screen"/>
          <a:srcRect/>
          <a:stretch>
            <a:fillRect/>
          </a:stretch>
        </p:blipFill>
        <p:spPr>
          <a:xfrm>
            <a:off x="7145867" y="3657394"/>
            <a:ext cx="4876800" cy="2317033"/>
          </a:xfrm>
          <a:custGeom>
            <a:avLst/>
            <a:gdLst>
              <a:gd name="connsiteX0" fmla="*/ 0 w 4876800"/>
              <a:gd name="connsiteY0" fmla="*/ 0 h 2317033"/>
              <a:gd name="connsiteX1" fmla="*/ 4876800 w 4876800"/>
              <a:gd name="connsiteY1" fmla="*/ 0 h 2317033"/>
              <a:gd name="connsiteX2" fmla="*/ 4876800 w 4876800"/>
              <a:gd name="connsiteY2" fmla="*/ 2317033 h 2317033"/>
              <a:gd name="connsiteX3" fmla="*/ 0 w 4876800"/>
              <a:gd name="connsiteY3" fmla="*/ 2317033 h 2317033"/>
            </a:gdLst>
            <a:ahLst/>
            <a:cxnLst>
              <a:cxn ang="0">
                <a:pos x="connsiteX0" y="connsiteY0"/>
              </a:cxn>
              <a:cxn ang="0">
                <a:pos x="connsiteX1" y="connsiteY1"/>
              </a:cxn>
              <a:cxn ang="0">
                <a:pos x="connsiteX2" y="connsiteY2"/>
              </a:cxn>
              <a:cxn ang="0">
                <a:pos x="connsiteX3" y="connsiteY3"/>
              </a:cxn>
            </a:cxnLst>
            <a:rect l="l" t="t" r="r" b="b"/>
            <a:pathLst>
              <a:path w="4876800" h="2317033">
                <a:moveTo>
                  <a:pt x="0" y="0"/>
                </a:moveTo>
                <a:lnTo>
                  <a:pt x="4876800" y="0"/>
                </a:lnTo>
                <a:lnTo>
                  <a:pt x="4876800" y="2317033"/>
                </a:lnTo>
                <a:lnTo>
                  <a:pt x="0" y="2317033"/>
                </a:lnTo>
                <a:close/>
              </a:path>
            </a:pathLst>
          </a:custGeom>
        </p:spPr>
      </p:pic>
      <p:pic>
        <p:nvPicPr>
          <p:cNvPr id="16" name="图片 15"/>
          <p:cNvPicPr>
            <a:picLocks noChangeAspect="1"/>
          </p:cNvPicPr>
          <p:nvPr/>
        </p:nvPicPr>
        <p:blipFill>
          <a:blip r:embed="rId2" cstate="screen"/>
          <a:srcRect/>
          <a:stretch>
            <a:fillRect/>
          </a:stretch>
        </p:blipFill>
        <p:spPr>
          <a:xfrm>
            <a:off x="7145867" y="1100668"/>
            <a:ext cx="4876800" cy="2317033"/>
          </a:xfrm>
          <a:custGeom>
            <a:avLst/>
            <a:gdLst>
              <a:gd name="connsiteX0" fmla="*/ 0 w 4876800"/>
              <a:gd name="connsiteY0" fmla="*/ 0 h 2317033"/>
              <a:gd name="connsiteX1" fmla="*/ 4876800 w 4876800"/>
              <a:gd name="connsiteY1" fmla="*/ 0 h 2317033"/>
              <a:gd name="connsiteX2" fmla="*/ 4876800 w 4876800"/>
              <a:gd name="connsiteY2" fmla="*/ 2317033 h 2317033"/>
              <a:gd name="connsiteX3" fmla="*/ 0 w 4876800"/>
              <a:gd name="connsiteY3" fmla="*/ 2317033 h 2317033"/>
            </a:gdLst>
            <a:ahLst/>
            <a:cxnLst>
              <a:cxn ang="0">
                <a:pos x="connsiteX0" y="connsiteY0"/>
              </a:cxn>
              <a:cxn ang="0">
                <a:pos x="connsiteX1" y="connsiteY1"/>
              </a:cxn>
              <a:cxn ang="0">
                <a:pos x="connsiteX2" y="connsiteY2"/>
              </a:cxn>
              <a:cxn ang="0">
                <a:pos x="connsiteX3" y="connsiteY3"/>
              </a:cxn>
            </a:cxnLst>
            <a:rect l="l" t="t" r="r" b="b"/>
            <a:pathLst>
              <a:path w="4876800" h="2317033">
                <a:moveTo>
                  <a:pt x="0" y="0"/>
                </a:moveTo>
                <a:lnTo>
                  <a:pt x="4876800" y="0"/>
                </a:lnTo>
                <a:lnTo>
                  <a:pt x="4876800" y="2317033"/>
                </a:lnTo>
                <a:lnTo>
                  <a:pt x="0" y="2317033"/>
                </a:lnTo>
                <a:close/>
              </a:path>
            </a:pathLst>
          </a:custGeom>
        </p:spPr>
      </p:pic>
      <p:sp>
        <p:nvSpPr>
          <p:cNvPr id="2" name="矩形 1"/>
          <p:cNvSpPr/>
          <p:nvPr/>
        </p:nvSpPr>
        <p:spPr>
          <a:xfrm>
            <a:off x="186267" y="1100667"/>
            <a:ext cx="6807200" cy="4893733"/>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cxnSp>
        <p:nvCxnSpPr>
          <p:cNvPr id="6" name="直接连接符 5"/>
          <p:cNvCxnSpPr/>
          <p:nvPr/>
        </p:nvCxnSpPr>
        <p:spPr>
          <a:xfrm flipH="1">
            <a:off x="728133" y="1580656"/>
            <a:ext cx="508000" cy="688411"/>
          </a:xfrm>
          <a:prstGeom prst="line">
            <a:avLst/>
          </a:prstGeom>
          <a:ln w="25400">
            <a:solidFill>
              <a:srgbClr val="EEB681"/>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231326" y="1716460"/>
            <a:ext cx="2951449" cy="461665"/>
          </a:xfrm>
          <a:prstGeom prst="rect">
            <a:avLst/>
          </a:prstGeom>
          <a:noFill/>
        </p:spPr>
        <p:txBody>
          <a:bodyPr wrap="none" rtlCol="0">
            <a:spAutoFit/>
          </a:bodyPr>
          <a:lstStyle/>
          <a:p>
            <a:pPr algn="ctr"/>
            <a:r>
              <a:rPr lang="en-US" altLang="zh-CN" sz="2400" dirty="0">
                <a:ea typeface="华文细黑" panose="02010600040101010101" pitchFamily="2" charset="-122"/>
                <a:sym typeface="+mn-lt"/>
              </a:rPr>
              <a:t>Add your text here</a:t>
            </a:r>
            <a:endParaRPr lang="zh-CN" altLang="en-US" sz="2400" dirty="0">
              <a:ea typeface="华文细黑" panose="02010600040101010101" pitchFamily="2" charset="-122"/>
              <a:sym typeface="+mn-lt"/>
            </a:endParaRPr>
          </a:p>
        </p:txBody>
      </p:sp>
      <p:grpSp>
        <p:nvGrpSpPr>
          <p:cNvPr id="10" name="组合 9"/>
          <p:cNvGrpSpPr/>
          <p:nvPr/>
        </p:nvGrpSpPr>
        <p:grpSpPr>
          <a:xfrm>
            <a:off x="718992" y="2834059"/>
            <a:ext cx="5766475" cy="1232160"/>
            <a:chOff x="745471" y="1998544"/>
            <a:chExt cx="3019456" cy="924120"/>
          </a:xfrm>
        </p:grpSpPr>
        <p:sp>
          <p:nvSpPr>
            <p:cNvPr id="11" name="文本框 10"/>
            <p:cNvSpPr txBox="1"/>
            <p:nvPr/>
          </p:nvSpPr>
          <p:spPr>
            <a:xfrm>
              <a:off x="745471" y="1998544"/>
              <a:ext cx="1383447" cy="315423"/>
            </a:xfrm>
            <a:prstGeom prst="rect">
              <a:avLst/>
            </a:prstGeom>
            <a:noFill/>
          </p:spPr>
          <p:txBody>
            <a:bodyPr wrap="none" rtlCol="0">
              <a:spAutoFit/>
            </a:bodyPr>
            <a:lstStyle/>
            <a:p>
              <a:r>
                <a:rPr lang="en-US" altLang="zh-CN" sz="2135" dirty="0">
                  <a:ea typeface="华文细黑" panose="02010600040101010101" pitchFamily="2" charset="-122"/>
                  <a:sym typeface="+mn-lt"/>
                </a:rPr>
                <a:t>Add your text here</a:t>
              </a:r>
              <a:endParaRPr lang="zh-CN" altLang="en-US" sz="2135" dirty="0">
                <a:ea typeface="华文细黑" panose="02010600040101010101" pitchFamily="2" charset="-122"/>
                <a:sym typeface="+mn-lt"/>
              </a:endParaRPr>
            </a:p>
          </p:txBody>
        </p:sp>
        <p:sp>
          <p:nvSpPr>
            <p:cNvPr id="12" name="文本框 11"/>
            <p:cNvSpPr txBox="1"/>
            <p:nvPr/>
          </p:nvSpPr>
          <p:spPr>
            <a:xfrm>
              <a:off x="752475" y="2284075"/>
              <a:ext cx="3012452" cy="638589"/>
            </a:xfrm>
            <a:prstGeom prst="rect">
              <a:avLst/>
            </a:prstGeom>
            <a:noFill/>
          </p:spPr>
          <p:txBody>
            <a:bodyPr wrap="square" rtlCol="0">
              <a:spAutoFit/>
            </a:bodyPr>
            <a:lstStyle/>
            <a:p>
              <a:r>
                <a:rPr lang="en-US" altLang="zh-CN" sz="1400" dirty="0">
                  <a:ea typeface="华文细黑" panose="02010600040101010101" pitchFamily="2" charset="-122"/>
                  <a:cs typeface="Segoe UI" panose="020B0502040204020203" pitchFamily="34" charset="0"/>
                  <a:sym typeface="+mn-lt"/>
                </a:rPr>
                <a:t>You must to tell these people how much they mean to you. You must to tell these people how much they mean to you.</a:t>
              </a:r>
              <a:endParaRPr lang="zh-CN" altLang="en-US" sz="1400" dirty="0">
                <a:sym typeface="+mn-lt"/>
              </a:endParaRPr>
            </a:p>
            <a:p>
              <a:endParaRPr lang="zh-CN" altLang="en-US" sz="2135" dirty="0">
                <a:sym typeface="+mn-lt"/>
              </a:endParaRPr>
            </a:p>
          </p:txBody>
        </p:sp>
      </p:grpSp>
      <p:grpSp>
        <p:nvGrpSpPr>
          <p:cNvPr id="13" name="组合 12"/>
          <p:cNvGrpSpPr/>
          <p:nvPr/>
        </p:nvGrpSpPr>
        <p:grpSpPr>
          <a:xfrm>
            <a:off x="718992" y="4408859"/>
            <a:ext cx="5766475" cy="1232160"/>
            <a:chOff x="745471" y="1998544"/>
            <a:chExt cx="3019456" cy="924120"/>
          </a:xfrm>
        </p:grpSpPr>
        <p:sp>
          <p:nvSpPr>
            <p:cNvPr id="14" name="文本框 13"/>
            <p:cNvSpPr txBox="1"/>
            <p:nvPr/>
          </p:nvSpPr>
          <p:spPr>
            <a:xfrm>
              <a:off x="745471" y="1998544"/>
              <a:ext cx="1383447" cy="315423"/>
            </a:xfrm>
            <a:prstGeom prst="rect">
              <a:avLst/>
            </a:prstGeom>
            <a:noFill/>
          </p:spPr>
          <p:txBody>
            <a:bodyPr wrap="none" rtlCol="0">
              <a:spAutoFit/>
            </a:bodyPr>
            <a:lstStyle/>
            <a:p>
              <a:r>
                <a:rPr lang="en-US" altLang="zh-CN" sz="2135" dirty="0">
                  <a:ea typeface="华文细黑" panose="02010600040101010101" pitchFamily="2" charset="-122"/>
                  <a:sym typeface="+mn-lt"/>
                </a:rPr>
                <a:t>Add your text here</a:t>
              </a:r>
              <a:endParaRPr lang="zh-CN" altLang="en-US" sz="2135" dirty="0">
                <a:ea typeface="华文细黑" panose="02010600040101010101" pitchFamily="2" charset="-122"/>
                <a:sym typeface="+mn-lt"/>
              </a:endParaRPr>
            </a:p>
          </p:txBody>
        </p:sp>
        <p:sp>
          <p:nvSpPr>
            <p:cNvPr id="15" name="文本框 14"/>
            <p:cNvSpPr txBox="1"/>
            <p:nvPr/>
          </p:nvSpPr>
          <p:spPr>
            <a:xfrm>
              <a:off x="752475" y="2284075"/>
              <a:ext cx="3012452" cy="638589"/>
            </a:xfrm>
            <a:prstGeom prst="rect">
              <a:avLst/>
            </a:prstGeom>
            <a:noFill/>
          </p:spPr>
          <p:txBody>
            <a:bodyPr wrap="square" rtlCol="0">
              <a:spAutoFit/>
            </a:bodyPr>
            <a:lstStyle/>
            <a:p>
              <a:r>
                <a:rPr lang="en-US" altLang="zh-CN" sz="1400" dirty="0">
                  <a:ea typeface="华文细黑" panose="02010600040101010101" pitchFamily="2" charset="-122"/>
                  <a:cs typeface="Segoe UI" panose="020B0502040204020203" pitchFamily="34" charset="0"/>
                  <a:sym typeface="+mn-lt"/>
                </a:rPr>
                <a:t>You must to tell these people how much they mean to you. You must to tell these people how much they mean to you.</a:t>
              </a:r>
              <a:endParaRPr lang="zh-CN" altLang="en-US" sz="1400" dirty="0">
                <a:sym typeface="+mn-lt"/>
              </a:endParaRPr>
            </a:p>
            <a:p>
              <a:endParaRPr lang="zh-CN" altLang="en-US" sz="2135" dirty="0">
                <a:sym typeface="+mn-lt"/>
              </a:endParaRPr>
            </a:p>
          </p:txBody>
        </p:sp>
      </p:grp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42" presetClass="path" presetSubtype="0" decel="30000" fill="hold" nodeType="withEffect">
                                  <p:stCondLst>
                                    <p:cond delay="0"/>
                                  </p:stCondLst>
                                  <p:childTnLst>
                                    <p:animMotion origin="layout" path="M -3.33333E-6 1.85185E-6 L -0.09297 0.1544 " pathEditMode="relative" rAng="0" ptsTypes="AA">
                                      <p:cBhvr>
                                        <p:cTn id="9" dur="750" spd="-100000" fill="hold"/>
                                        <p:tgtEl>
                                          <p:spTgt spid="6"/>
                                        </p:tgtEl>
                                        <p:attrNameLst>
                                          <p:attrName>ppt_x</p:attrName>
                                          <p:attrName>ppt_y</p:attrName>
                                        </p:attrNameLst>
                                      </p:cBhvr>
                                      <p:rCtr x="-4648" y="7708"/>
                                    </p:animMotion>
                                  </p:childTnLst>
                                </p:cTn>
                              </p:par>
                              <p:par>
                                <p:cTn id="10" presetID="10"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63" presetClass="path" presetSubtype="0" decel="50000" fill="hold" grpId="1" nodeType="withEffect">
                                  <p:stCondLst>
                                    <p:cond delay="0"/>
                                  </p:stCondLst>
                                  <p:childTnLst>
                                    <p:animMotion origin="layout" path="M 0.01523 1.11111E-6 L -0.0582 1.11111E-6 " pathEditMode="relative" rAng="0" ptsTypes="AA">
                                      <p:cBhvr>
                                        <p:cTn id="14" dur="750" spd="-100000" fill="hold"/>
                                        <p:tgtEl>
                                          <p:spTgt spid="2"/>
                                        </p:tgtEl>
                                        <p:attrNameLst>
                                          <p:attrName>ppt_x</p:attrName>
                                          <p:attrName>ppt_y</p:attrName>
                                        </p:attrNameLst>
                                      </p:cBhvr>
                                      <p:rCtr x="-3672" y="0"/>
                                    </p:animMotion>
                                  </p:childTnLst>
                                </p:cTn>
                              </p:par>
                              <p:par>
                                <p:cTn id="15" presetID="35" presetClass="path" presetSubtype="0" accel="50000" decel="50000" fill="hold" grpId="2" nodeType="withEffect">
                                  <p:stCondLst>
                                    <p:cond delay="750"/>
                                  </p:stCondLst>
                                  <p:childTnLst>
                                    <p:animMotion origin="layout" path="M 0.01602 1.11111E-6 L -2.08333E-7 1.11111E-6 " pathEditMode="relative" rAng="0" ptsTypes="AA">
                                      <p:cBhvr>
                                        <p:cTn id="16" dur="750" fill="hold"/>
                                        <p:tgtEl>
                                          <p:spTgt spid="2"/>
                                        </p:tgtEl>
                                        <p:attrNameLst>
                                          <p:attrName>ppt_x</p:attrName>
                                          <p:attrName>ppt_y</p:attrName>
                                        </p:attrNameLst>
                                      </p:cBhvr>
                                      <p:rCtr x="-807" y="0"/>
                                    </p:animMotion>
                                  </p:childTnLst>
                                </p:cTn>
                              </p:par>
                              <p:par>
                                <p:cTn id="17" presetID="10"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63" presetClass="path" presetSubtype="0" decel="50000" fill="hold" grpId="1" nodeType="withEffect">
                                  <p:stCondLst>
                                    <p:cond delay="0"/>
                                  </p:stCondLst>
                                  <p:childTnLst>
                                    <p:animMotion origin="layout" path="M 0.01523 1.11111E-6 L -0.0582 1.11111E-6 " pathEditMode="relative" rAng="0" ptsTypes="AA">
                                      <p:cBhvr>
                                        <p:cTn id="21" dur="750" spd="-100000" fill="hold"/>
                                        <p:tgtEl>
                                          <p:spTgt spid="9"/>
                                        </p:tgtEl>
                                        <p:attrNameLst>
                                          <p:attrName>ppt_x</p:attrName>
                                          <p:attrName>ppt_y</p:attrName>
                                        </p:attrNameLst>
                                      </p:cBhvr>
                                      <p:rCtr x="-3672" y="0"/>
                                    </p:animMotion>
                                  </p:childTnLst>
                                </p:cTn>
                              </p:par>
                              <p:par>
                                <p:cTn id="22" presetID="35" presetClass="path" presetSubtype="0" accel="50000" decel="50000" fill="hold" grpId="2" nodeType="withEffect">
                                  <p:stCondLst>
                                    <p:cond delay="750"/>
                                  </p:stCondLst>
                                  <p:childTnLst>
                                    <p:animMotion origin="layout" path="M 0.01602 1.11111E-6 L -2.08333E-7 1.11111E-6 " pathEditMode="relative" rAng="0" ptsTypes="AA">
                                      <p:cBhvr>
                                        <p:cTn id="23" dur="750" fill="hold"/>
                                        <p:tgtEl>
                                          <p:spTgt spid="9"/>
                                        </p:tgtEl>
                                        <p:attrNameLst>
                                          <p:attrName>ppt_x</p:attrName>
                                          <p:attrName>ppt_y</p:attrName>
                                        </p:attrNameLst>
                                      </p:cBhvr>
                                      <p:rCtr x="-807" y="0"/>
                                    </p:animMotion>
                                  </p:childTnLst>
                                </p:cTn>
                              </p:par>
                              <p:par>
                                <p:cTn id="24" presetID="10" presetClass="entr" presetSubtype="0"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63" presetClass="path" presetSubtype="0" decel="50000" fill="hold" nodeType="withEffect">
                                  <p:stCondLst>
                                    <p:cond delay="0"/>
                                  </p:stCondLst>
                                  <p:childTnLst>
                                    <p:animMotion origin="layout" path="M 0.01523 1.11111E-6 L -0.0582 1.11111E-6 " pathEditMode="relative" rAng="0" ptsTypes="AA">
                                      <p:cBhvr>
                                        <p:cTn id="28" dur="750" spd="-100000" fill="hold"/>
                                        <p:tgtEl>
                                          <p:spTgt spid="10"/>
                                        </p:tgtEl>
                                        <p:attrNameLst>
                                          <p:attrName>ppt_x</p:attrName>
                                          <p:attrName>ppt_y</p:attrName>
                                        </p:attrNameLst>
                                      </p:cBhvr>
                                      <p:rCtr x="-3672" y="0"/>
                                    </p:animMotion>
                                  </p:childTnLst>
                                </p:cTn>
                              </p:par>
                              <p:par>
                                <p:cTn id="29" presetID="35" presetClass="path" presetSubtype="0" accel="50000" decel="50000" fill="hold" nodeType="withEffect">
                                  <p:stCondLst>
                                    <p:cond delay="750"/>
                                  </p:stCondLst>
                                  <p:childTnLst>
                                    <p:animMotion origin="layout" path="M 0.01602 1.11111E-6 L -2.08333E-7 1.11111E-6 " pathEditMode="relative" rAng="0" ptsTypes="AA">
                                      <p:cBhvr>
                                        <p:cTn id="30" dur="750" fill="hold"/>
                                        <p:tgtEl>
                                          <p:spTgt spid="10"/>
                                        </p:tgtEl>
                                        <p:attrNameLst>
                                          <p:attrName>ppt_x</p:attrName>
                                          <p:attrName>ppt_y</p:attrName>
                                        </p:attrNameLst>
                                      </p:cBhvr>
                                      <p:rCtr x="-807" y="0"/>
                                    </p:animMotion>
                                  </p:childTnLst>
                                </p:cTn>
                              </p:par>
                              <p:par>
                                <p:cTn id="31" presetID="10" presetClass="entr" presetSubtype="0"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63" presetClass="path" presetSubtype="0" decel="50000" fill="hold" nodeType="withEffect">
                                  <p:stCondLst>
                                    <p:cond delay="0"/>
                                  </p:stCondLst>
                                  <p:childTnLst>
                                    <p:animMotion origin="layout" path="M 0.01523 1.11111E-6 L -0.0582 1.11111E-6 " pathEditMode="relative" rAng="0" ptsTypes="AA">
                                      <p:cBhvr>
                                        <p:cTn id="35" dur="750" spd="-100000" fill="hold"/>
                                        <p:tgtEl>
                                          <p:spTgt spid="13"/>
                                        </p:tgtEl>
                                        <p:attrNameLst>
                                          <p:attrName>ppt_x</p:attrName>
                                          <p:attrName>ppt_y</p:attrName>
                                        </p:attrNameLst>
                                      </p:cBhvr>
                                      <p:rCtr x="-3672" y="0"/>
                                    </p:animMotion>
                                  </p:childTnLst>
                                </p:cTn>
                              </p:par>
                              <p:par>
                                <p:cTn id="36" presetID="35" presetClass="path" presetSubtype="0" accel="50000" decel="50000" fill="hold" nodeType="withEffect">
                                  <p:stCondLst>
                                    <p:cond delay="750"/>
                                  </p:stCondLst>
                                  <p:childTnLst>
                                    <p:animMotion origin="layout" path="M 0.01602 1.11111E-6 L -2.08333E-7 1.11111E-6 " pathEditMode="relative" rAng="0" ptsTypes="AA">
                                      <p:cBhvr>
                                        <p:cTn id="37" dur="750" fill="hold"/>
                                        <p:tgtEl>
                                          <p:spTgt spid="13"/>
                                        </p:tgtEl>
                                        <p:attrNameLst>
                                          <p:attrName>ppt_x</p:attrName>
                                          <p:attrName>ppt_y</p:attrName>
                                        </p:attrNameLst>
                                      </p:cBhvr>
                                      <p:rCtr x="-807" y="0"/>
                                    </p:animMotion>
                                  </p:childTnLst>
                                </p:cTn>
                              </p:par>
                              <p:par>
                                <p:cTn id="38" presetID="10" presetClass="entr" presetSubtype="0"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63" presetClass="path" presetSubtype="0" decel="50000" fill="hold" nodeType="withEffect">
                                  <p:stCondLst>
                                    <p:cond delay="0"/>
                                  </p:stCondLst>
                                  <p:childTnLst>
                                    <p:animMotion origin="layout" path="M -0.02774 1.11111E-6 L 0.05455 1.11111E-6 " pathEditMode="relative" rAng="0" ptsTypes="AA">
                                      <p:cBhvr>
                                        <p:cTn id="42" dur="750" spd="-100000" fill="hold"/>
                                        <p:tgtEl>
                                          <p:spTgt spid="16"/>
                                        </p:tgtEl>
                                        <p:attrNameLst>
                                          <p:attrName>ppt_x</p:attrName>
                                          <p:attrName>ppt_y</p:attrName>
                                        </p:attrNameLst>
                                      </p:cBhvr>
                                      <p:rCtr x="4115" y="0"/>
                                    </p:animMotion>
                                  </p:childTnLst>
                                </p:cTn>
                              </p:par>
                              <p:par>
                                <p:cTn id="43" presetID="35" presetClass="path" presetSubtype="0" accel="50000" decel="50000" fill="hold" nodeType="withEffect">
                                  <p:stCondLst>
                                    <p:cond delay="750"/>
                                  </p:stCondLst>
                                  <p:childTnLst>
                                    <p:animMotion origin="layout" path="M -0.028 1.11111E-6 L 4.16667E-6 1.11111E-6 " pathEditMode="relative" rAng="0" ptsTypes="AA">
                                      <p:cBhvr>
                                        <p:cTn id="44" dur="750" fill="hold"/>
                                        <p:tgtEl>
                                          <p:spTgt spid="16"/>
                                        </p:tgtEl>
                                        <p:attrNameLst>
                                          <p:attrName>ppt_x</p:attrName>
                                          <p:attrName>ppt_y</p:attrName>
                                        </p:attrNameLst>
                                      </p:cBhvr>
                                      <p:rCtr x="1393" y="0"/>
                                    </p:animMotion>
                                  </p:childTnLst>
                                </p:cTn>
                              </p:par>
                              <p:par>
                                <p:cTn id="45" presetID="10" presetClass="entr" presetSubtype="0" fill="hold"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750"/>
                                        <p:tgtEl>
                                          <p:spTgt spid="18"/>
                                        </p:tgtEl>
                                      </p:cBhvr>
                                    </p:animEffect>
                                  </p:childTnLst>
                                </p:cTn>
                              </p:par>
                              <p:par>
                                <p:cTn id="48" presetID="42" presetClass="path" presetSubtype="0" decel="30000" fill="hold" nodeType="withEffect">
                                  <p:stCondLst>
                                    <p:cond delay="0"/>
                                  </p:stCondLst>
                                  <p:childTnLst>
                                    <p:animMotion origin="layout" path="M -4.16667E-7 -0.03982 L -4.16667E-7 0.14815 " pathEditMode="relative" rAng="0" ptsTypes="AA">
                                      <p:cBhvr>
                                        <p:cTn id="49" dur="750" spd="-100000" fill="hold"/>
                                        <p:tgtEl>
                                          <p:spTgt spid="18"/>
                                        </p:tgtEl>
                                        <p:attrNameLst>
                                          <p:attrName>ppt_x</p:attrName>
                                          <p:attrName>ppt_y</p:attrName>
                                        </p:attrNameLst>
                                      </p:cBhvr>
                                      <p:rCtr x="0" y="9398"/>
                                    </p:animMotion>
                                  </p:childTnLst>
                                </p:cTn>
                              </p:par>
                              <p:par>
                                <p:cTn id="50" presetID="42" presetClass="path" presetSubtype="0" accel="30000" decel="30000" fill="hold" nodeType="withEffect">
                                  <p:stCondLst>
                                    <p:cond delay="750"/>
                                  </p:stCondLst>
                                  <p:childTnLst>
                                    <p:animMotion origin="layout" path="M -4.16667E-7 -0.03982 L -4.16667E-7 2.59259E-6 " pathEditMode="relative" rAng="0" ptsTypes="AA">
                                      <p:cBhvr>
                                        <p:cTn id="51" dur="1250" fill="hold"/>
                                        <p:tgtEl>
                                          <p:spTgt spid="18"/>
                                        </p:tgtEl>
                                        <p:attrNameLst>
                                          <p:attrName>ppt_x</p:attrName>
                                          <p:attrName>ppt_y</p:attrName>
                                        </p:attrNameLst>
                                      </p:cBhvr>
                                      <p:rCtr x="0" y="199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 grpId="2" animBg="1"/>
      <p:bldP spid="9" grpId="0"/>
      <p:bldP spid="9" grpId="1"/>
      <p:bldP spid="9" grpId="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1" cstate="screen"/>
          <a:srcRect/>
          <a:stretch>
            <a:fillRect/>
          </a:stretch>
        </p:blipFill>
        <p:spPr>
          <a:xfrm>
            <a:off x="6265334" y="0"/>
            <a:ext cx="5926667" cy="6858000"/>
          </a:xfrm>
          <a:custGeom>
            <a:avLst/>
            <a:gdLst>
              <a:gd name="connsiteX0" fmla="*/ 0 w 5926667"/>
              <a:gd name="connsiteY0" fmla="*/ 0 h 6858000"/>
              <a:gd name="connsiteX1" fmla="*/ 5926667 w 5926667"/>
              <a:gd name="connsiteY1" fmla="*/ 0 h 6858000"/>
              <a:gd name="connsiteX2" fmla="*/ 5926667 w 5926667"/>
              <a:gd name="connsiteY2" fmla="*/ 6858000 h 6858000"/>
              <a:gd name="connsiteX3" fmla="*/ 0 w 592666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926667" h="6858000">
                <a:moveTo>
                  <a:pt x="0" y="0"/>
                </a:moveTo>
                <a:lnTo>
                  <a:pt x="5926667" y="0"/>
                </a:lnTo>
                <a:lnTo>
                  <a:pt x="5926667" y="6858000"/>
                </a:lnTo>
                <a:lnTo>
                  <a:pt x="0" y="6858000"/>
                </a:lnTo>
                <a:close/>
              </a:path>
            </a:pathLst>
          </a:custGeom>
          <a:effectLst>
            <a:outerShdw blurRad="190500" dist="38100" dir="2700000" algn="tl" rotWithShape="0">
              <a:prstClr val="black">
                <a:alpha val="40000"/>
              </a:prstClr>
            </a:outerShdw>
          </a:effectLst>
        </p:spPr>
      </p:pic>
      <p:grpSp>
        <p:nvGrpSpPr>
          <p:cNvPr id="2" name="组合 1"/>
          <p:cNvGrpSpPr/>
          <p:nvPr/>
        </p:nvGrpSpPr>
        <p:grpSpPr>
          <a:xfrm>
            <a:off x="1154365" y="1233056"/>
            <a:ext cx="4027236" cy="4750895"/>
            <a:chOff x="1154365" y="1233056"/>
            <a:chExt cx="4027236" cy="4750895"/>
          </a:xfrm>
        </p:grpSpPr>
        <p:grpSp>
          <p:nvGrpSpPr>
            <p:cNvPr id="6" name="组合 5"/>
            <p:cNvGrpSpPr/>
            <p:nvPr/>
          </p:nvGrpSpPr>
          <p:grpSpPr>
            <a:xfrm>
              <a:off x="1154365" y="1233056"/>
              <a:ext cx="4027236" cy="913187"/>
              <a:chOff x="595609" y="1174173"/>
              <a:chExt cx="3020427" cy="684890"/>
            </a:xfrm>
          </p:grpSpPr>
          <p:sp>
            <p:nvSpPr>
              <p:cNvPr id="3" name="椭圆 2"/>
              <p:cNvSpPr/>
              <p:nvPr/>
            </p:nvSpPr>
            <p:spPr>
              <a:xfrm>
                <a:off x="681182" y="1205345"/>
                <a:ext cx="228600" cy="228600"/>
              </a:xfrm>
              <a:prstGeom prst="ellipse">
                <a:avLst/>
              </a:prstGeom>
              <a:noFill/>
              <a:ln w="63500">
                <a:solidFill>
                  <a:srgbClr val="EEB6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sp>
            <p:nvSpPr>
              <p:cNvPr id="4" name="文本框 3"/>
              <p:cNvSpPr txBox="1"/>
              <p:nvPr/>
            </p:nvSpPr>
            <p:spPr>
              <a:xfrm>
                <a:off x="966355" y="1174173"/>
                <a:ext cx="410209" cy="346249"/>
              </a:xfrm>
              <a:prstGeom prst="rect">
                <a:avLst/>
              </a:prstGeom>
              <a:noFill/>
            </p:spPr>
            <p:txBody>
              <a:bodyPr wrap="none" rtlCol="0">
                <a:spAutoFit/>
              </a:bodyPr>
              <a:lstStyle/>
              <a:p>
                <a:r>
                  <a:rPr lang="en-US" altLang="zh-CN" sz="2400" dirty="0">
                    <a:ea typeface="华文细黑" panose="02010600040101010101" pitchFamily="2" charset="-122"/>
                    <a:sym typeface="+mn-lt"/>
                  </a:rPr>
                  <a:t>01</a:t>
                </a:r>
                <a:endParaRPr lang="zh-CN" altLang="en-US" sz="2400" dirty="0">
                  <a:ea typeface="华文细黑" panose="02010600040101010101" pitchFamily="2" charset="-122"/>
                  <a:sym typeface="+mn-lt"/>
                </a:endParaRPr>
              </a:p>
            </p:txBody>
          </p:sp>
          <p:sp>
            <p:nvSpPr>
              <p:cNvPr id="5" name="矩形 4"/>
              <p:cNvSpPr/>
              <p:nvPr/>
            </p:nvSpPr>
            <p:spPr>
              <a:xfrm>
                <a:off x="595609" y="1512814"/>
                <a:ext cx="3020427" cy="346249"/>
              </a:xfrm>
              <a:prstGeom prst="rect">
                <a:avLst/>
              </a:prstGeom>
            </p:spPr>
            <p:txBody>
              <a:bodyPr wrap="square">
                <a:spAutoFit/>
              </a:bodyPr>
              <a:lstStyle/>
              <a:p>
                <a:r>
                  <a:rPr lang="en-US" altLang="zh-CN" sz="1200" dirty="0">
                    <a:ea typeface="华文细黑" panose="02010600040101010101" pitchFamily="2" charset="-122"/>
                    <a:cs typeface="Segoe UI" panose="020B0502040204020203" pitchFamily="34" charset="0"/>
                    <a:sym typeface="+mn-lt"/>
                  </a:rPr>
                  <a:t>You must to tell these people how much they mean to you. You must to tell these people.</a:t>
                </a:r>
                <a:endParaRPr lang="en-US" altLang="zh-CN" sz="1200" dirty="0">
                  <a:ea typeface="华文细黑" panose="02010600040101010101" pitchFamily="2" charset="-122"/>
                  <a:cs typeface="Segoe UI" panose="020B0502040204020203" pitchFamily="34" charset="0"/>
                  <a:sym typeface="+mn-lt"/>
                </a:endParaRPr>
              </a:p>
            </p:txBody>
          </p:sp>
        </p:grpSp>
        <p:grpSp>
          <p:nvGrpSpPr>
            <p:cNvPr id="7" name="组合 6"/>
            <p:cNvGrpSpPr/>
            <p:nvPr/>
          </p:nvGrpSpPr>
          <p:grpSpPr>
            <a:xfrm>
              <a:off x="1154365" y="2512292"/>
              <a:ext cx="4027236" cy="913187"/>
              <a:chOff x="595609" y="1174173"/>
              <a:chExt cx="3020427" cy="684890"/>
            </a:xfrm>
          </p:grpSpPr>
          <p:sp>
            <p:nvSpPr>
              <p:cNvPr id="8" name="椭圆 7"/>
              <p:cNvSpPr/>
              <p:nvPr/>
            </p:nvSpPr>
            <p:spPr>
              <a:xfrm>
                <a:off x="681182" y="1205345"/>
                <a:ext cx="228600" cy="228600"/>
              </a:xfrm>
              <a:prstGeom prst="ellipse">
                <a:avLst/>
              </a:prstGeom>
              <a:noFill/>
              <a:ln w="63500">
                <a:solidFill>
                  <a:srgbClr val="EEB6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sp>
            <p:nvSpPr>
              <p:cNvPr id="9" name="文本框 8"/>
              <p:cNvSpPr txBox="1"/>
              <p:nvPr/>
            </p:nvSpPr>
            <p:spPr>
              <a:xfrm>
                <a:off x="966355" y="1174173"/>
                <a:ext cx="410209" cy="346249"/>
              </a:xfrm>
              <a:prstGeom prst="rect">
                <a:avLst/>
              </a:prstGeom>
              <a:noFill/>
            </p:spPr>
            <p:txBody>
              <a:bodyPr wrap="none" rtlCol="0">
                <a:spAutoFit/>
              </a:bodyPr>
              <a:lstStyle/>
              <a:p>
                <a:r>
                  <a:rPr lang="en-US" altLang="zh-CN" sz="2400" dirty="0">
                    <a:ea typeface="华文细黑" panose="02010600040101010101" pitchFamily="2" charset="-122"/>
                    <a:sym typeface="+mn-lt"/>
                  </a:rPr>
                  <a:t>02</a:t>
                </a:r>
                <a:endParaRPr lang="zh-CN" altLang="en-US" sz="2400" dirty="0">
                  <a:ea typeface="华文细黑" panose="02010600040101010101" pitchFamily="2" charset="-122"/>
                  <a:sym typeface="+mn-lt"/>
                </a:endParaRPr>
              </a:p>
            </p:txBody>
          </p:sp>
          <p:sp>
            <p:nvSpPr>
              <p:cNvPr id="10" name="矩形 9"/>
              <p:cNvSpPr/>
              <p:nvPr/>
            </p:nvSpPr>
            <p:spPr>
              <a:xfrm>
                <a:off x="595609" y="1512814"/>
                <a:ext cx="3020427" cy="346249"/>
              </a:xfrm>
              <a:prstGeom prst="rect">
                <a:avLst/>
              </a:prstGeom>
            </p:spPr>
            <p:txBody>
              <a:bodyPr wrap="square">
                <a:spAutoFit/>
              </a:bodyPr>
              <a:lstStyle/>
              <a:p>
                <a:r>
                  <a:rPr lang="en-US" altLang="zh-CN" sz="1200" dirty="0">
                    <a:ea typeface="华文细黑" panose="02010600040101010101" pitchFamily="2" charset="-122"/>
                    <a:cs typeface="Segoe UI" panose="020B0502040204020203" pitchFamily="34" charset="0"/>
                    <a:sym typeface="+mn-lt"/>
                  </a:rPr>
                  <a:t>You must to tell these people how much they mean to you. You must to tell these people.</a:t>
                </a:r>
                <a:endParaRPr lang="en-US" altLang="zh-CN" sz="1200" dirty="0">
                  <a:ea typeface="华文细黑" panose="02010600040101010101" pitchFamily="2" charset="-122"/>
                  <a:cs typeface="Segoe UI" panose="020B0502040204020203" pitchFamily="34" charset="0"/>
                  <a:sym typeface="+mn-lt"/>
                </a:endParaRPr>
              </a:p>
            </p:txBody>
          </p:sp>
        </p:grpSp>
        <p:grpSp>
          <p:nvGrpSpPr>
            <p:cNvPr id="11" name="组合 10"/>
            <p:cNvGrpSpPr/>
            <p:nvPr/>
          </p:nvGrpSpPr>
          <p:grpSpPr>
            <a:xfrm>
              <a:off x="1154365" y="3791528"/>
              <a:ext cx="4027236" cy="913187"/>
              <a:chOff x="595609" y="1174173"/>
              <a:chExt cx="3020427" cy="684890"/>
            </a:xfrm>
          </p:grpSpPr>
          <p:sp>
            <p:nvSpPr>
              <p:cNvPr id="12" name="椭圆 11"/>
              <p:cNvSpPr/>
              <p:nvPr/>
            </p:nvSpPr>
            <p:spPr>
              <a:xfrm>
                <a:off x="681182" y="1205345"/>
                <a:ext cx="228600" cy="228600"/>
              </a:xfrm>
              <a:prstGeom prst="ellipse">
                <a:avLst/>
              </a:prstGeom>
              <a:noFill/>
              <a:ln w="63500">
                <a:solidFill>
                  <a:srgbClr val="EEB6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sp>
            <p:nvSpPr>
              <p:cNvPr id="13" name="文本框 12"/>
              <p:cNvSpPr txBox="1"/>
              <p:nvPr/>
            </p:nvSpPr>
            <p:spPr>
              <a:xfrm>
                <a:off x="966355" y="1174173"/>
                <a:ext cx="410209" cy="346249"/>
              </a:xfrm>
              <a:prstGeom prst="rect">
                <a:avLst/>
              </a:prstGeom>
              <a:noFill/>
            </p:spPr>
            <p:txBody>
              <a:bodyPr wrap="none" rtlCol="0">
                <a:spAutoFit/>
              </a:bodyPr>
              <a:lstStyle/>
              <a:p>
                <a:r>
                  <a:rPr lang="en-US" altLang="zh-CN" sz="2400" dirty="0">
                    <a:ea typeface="华文细黑" panose="02010600040101010101" pitchFamily="2" charset="-122"/>
                    <a:sym typeface="+mn-lt"/>
                  </a:rPr>
                  <a:t>03</a:t>
                </a:r>
                <a:endParaRPr lang="zh-CN" altLang="en-US" sz="2400" dirty="0">
                  <a:ea typeface="华文细黑" panose="02010600040101010101" pitchFamily="2" charset="-122"/>
                  <a:sym typeface="+mn-lt"/>
                </a:endParaRPr>
              </a:p>
            </p:txBody>
          </p:sp>
          <p:sp>
            <p:nvSpPr>
              <p:cNvPr id="14" name="矩形 13"/>
              <p:cNvSpPr/>
              <p:nvPr/>
            </p:nvSpPr>
            <p:spPr>
              <a:xfrm>
                <a:off x="595609" y="1512814"/>
                <a:ext cx="3020427" cy="346249"/>
              </a:xfrm>
              <a:prstGeom prst="rect">
                <a:avLst/>
              </a:prstGeom>
            </p:spPr>
            <p:txBody>
              <a:bodyPr wrap="square">
                <a:spAutoFit/>
              </a:bodyPr>
              <a:lstStyle/>
              <a:p>
                <a:r>
                  <a:rPr lang="en-US" altLang="zh-CN" sz="1200" dirty="0">
                    <a:ea typeface="华文细黑" panose="02010600040101010101" pitchFamily="2" charset="-122"/>
                    <a:cs typeface="Segoe UI" panose="020B0502040204020203" pitchFamily="34" charset="0"/>
                    <a:sym typeface="+mn-lt"/>
                  </a:rPr>
                  <a:t>You must to tell these people how much they mean to you. You must to tell these people.</a:t>
                </a:r>
                <a:endParaRPr lang="en-US" altLang="zh-CN" sz="1200" dirty="0">
                  <a:ea typeface="华文细黑" panose="02010600040101010101" pitchFamily="2" charset="-122"/>
                  <a:cs typeface="Segoe UI" panose="020B0502040204020203" pitchFamily="34" charset="0"/>
                  <a:sym typeface="+mn-lt"/>
                </a:endParaRPr>
              </a:p>
            </p:txBody>
          </p:sp>
        </p:grpSp>
        <p:grpSp>
          <p:nvGrpSpPr>
            <p:cNvPr id="15" name="组合 14"/>
            <p:cNvGrpSpPr/>
            <p:nvPr/>
          </p:nvGrpSpPr>
          <p:grpSpPr>
            <a:xfrm>
              <a:off x="1154365" y="5070764"/>
              <a:ext cx="4027236" cy="913187"/>
              <a:chOff x="595609" y="1174173"/>
              <a:chExt cx="3020427" cy="684890"/>
            </a:xfrm>
          </p:grpSpPr>
          <p:sp>
            <p:nvSpPr>
              <p:cNvPr id="16" name="椭圆 15"/>
              <p:cNvSpPr/>
              <p:nvPr/>
            </p:nvSpPr>
            <p:spPr>
              <a:xfrm>
                <a:off x="681182" y="1205345"/>
                <a:ext cx="228600" cy="228600"/>
              </a:xfrm>
              <a:prstGeom prst="ellipse">
                <a:avLst/>
              </a:prstGeom>
              <a:noFill/>
              <a:ln w="63500">
                <a:solidFill>
                  <a:srgbClr val="EEB6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sp>
            <p:nvSpPr>
              <p:cNvPr id="17" name="文本框 16"/>
              <p:cNvSpPr txBox="1"/>
              <p:nvPr/>
            </p:nvSpPr>
            <p:spPr>
              <a:xfrm>
                <a:off x="966355" y="1174173"/>
                <a:ext cx="410209" cy="346249"/>
              </a:xfrm>
              <a:prstGeom prst="rect">
                <a:avLst/>
              </a:prstGeom>
              <a:noFill/>
            </p:spPr>
            <p:txBody>
              <a:bodyPr wrap="none" rtlCol="0">
                <a:spAutoFit/>
              </a:bodyPr>
              <a:lstStyle/>
              <a:p>
                <a:r>
                  <a:rPr lang="en-US" altLang="zh-CN" sz="2400" dirty="0">
                    <a:ea typeface="华文细黑" panose="02010600040101010101" pitchFamily="2" charset="-122"/>
                    <a:sym typeface="+mn-lt"/>
                  </a:rPr>
                  <a:t>04</a:t>
                </a:r>
                <a:endParaRPr lang="zh-CN" altLang="en-US" sz="2400" dirty="0">
                  <a:ea typeface="华文细黑" panose="02010600040101010101" pitchFamily="2" charset="-122"/>
                  <a:sym typeface="+mn-lt"/>
                </a:endParaRPr>
              </a:p>
            </p:txBody>
          </p:sp>
          <p:sp>
            <p:nvSpPr>
              <p:cNvPr id="18" name="矩形 17"/>
              <p:cNvSpPr/>
              <p:nvPr/>
            </p:nvSpPr>
            <p:spPr>
              <a:xfrm>
                <a:off x="595609" y="1512814"/>
                <a:ext cx="3020427" cy="346249"/>
              </a:xfrm>
              <a:prstGeom prst="rect">
                <a:avLst/>
              </a:prstGeom>
            </p:spPr>
            <p:txBody>
              <a:bodyPr wrap="square">
                <a:spAutoFit/>
              </a:bodyPr>
              <a:lstStyle/>
              <a:p>
                <a:r>
                  <a:rPr lang="en-US" altLang="zh-CN" sz="1200" dirty="0">
                    <a:ea typeface="华文细黑" panose="02010600040101010101" pitchFamily="2" charset="-122"/>
                    <a:cs typeface="Segoe UI" panose="020B0502040204020203" pitchFamily="34" charset="0"/>
                    <a:sym typeface="+mn-lt"/>
                  </a:rPr>
                  <a:t>You must to tell these people how much they mean to you. You must to tell these people.</a:t>
                </a:r>
                <a:endParaRPr lang="en-US" altLang="zh-CN" sz="1200" dirty="0">
                  <a:ea typeface="华文细黑" panose="02010600040101010101" pitchFamily="2" charset="-122"/>
                  <a:cs typeface="Segoe UI" panose="020B0502040204020203" pitchFamily="34" charset="0"/>
                  <a:sym typeface="+mn-lt"/>
                </a:endParaRPr>
              </a:p>
            </p:txBody>
          </p:sp>
        </p:grpSp>
      </p:grp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63" presetClass="path" presetSubtype="0" decel="50000" fill="hold" nodeType="withEffect">
                                  <p:stCondLst>
                                    <p:cond delay="0"/>
                                  </p:stCondLst>
                                  <p:childTnLst>
                                    <p:animMotion origin="layout" path="M -0.02774 1.11111E-6 L 0.05455 1.11111E-6 " pathEditMode="relative" rAng="0" ptsTypes="AA">
                                      <p:cBhvr>
                                        <p:cTn id="9" dur="750" spd="-100000" fill="hold"/>
                                        <p:tgtEl>
                                          <p:spTgt spid="20"/>
                                        </p:tgtEl>
                                        <p:attrNameLst>
                                          <p:attrName>ppt_x</p:attrName>
                                          <p:attrName>ppt_y</p:attrName>
                                        </p:attrNameLst>
                                      </p:cBhvr>
                                      <p:rCtr x="4115" y="0"/>
                                    </p:animMotion>
                                  </p:childTnLst>
                                </p:cTn>
                              </p:par>
                              <p:par>
                                <p:cTn id="10" presetID="35" presetClass="path" presetSubtype="0" accel="50000" decel="50000" fill="hold" nodeType="withEffect">
                                  <p:stCondLst>
                                    <p:cond delay="750"/>
                                  </p:stCondLst>
                                  <p:childTnLst>
                                    <p:animMotion origin="layout" path="M -0.028 1.11111E-6 L 4.16667E-6 1.11111E-6 " pathEditMode="relative" rAng="0" ptsTypes="AA">
                                      <p:cBhvr>
                                        <p:cTn id="11" dur="750" fill="hold"/>
                                        <p:tgtEl>
                                          <p:spTgt spid="20"/>
                                        </p:tgtEl>
                                        <p:attrNameLst>
                                          <p:attrName>ppt_x</p:attrName>
                                          <p:attrName>ppt_y</p:attrName>
                                        </p:attrNameLst>
                                      </p:cBhvr>
                                      <p:rCtr x="1393" y="0"/>
                                    </p:animMotion>
                                  </p:childTnLst>
                                </p:cTn>
                              </p:par>
                              <p:par>
                                <p:cTn id="12" presetID="10" presetClass="entr" presetSubtype="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par>
                                <p:cTn id="15" presetID="63" presetClass="path" presetSubtype="0" decel="50000" fill="hold" nodeType="withEffect">
                                  <p:stCondLst>
                                    <p:cond delay="0"/>
                                  </p:stCondLst>
                                  <p:childTnLst>
                                    <p:animMotion origin="layout" path="M 0.01523 1.11111E-6 L -0.0582 1.11111E-6 " pathEditMode="relative" rAng="0" ptsTypes="AA">
                                      <p:cBhvr>
                                        <p:cTn id="16" dur="750" spd="-100000" fill="hold"/>
                                        <p:tgtEl>
                                          <p:spTgt spid="2"/>
                                        </p:tgtEl>
                                        <p:attrNameLst>
                                          <p:attrName>ppt_x</p:attrName>
                                          <p:attrName>ppt_y</p:attrName>
                                        </p:attrNameLst>
                                      </p:cBhvr>
                                      <p:rCtr x="-3672" y="0"/>
                                    </p:animMotion>
                                  </p:childTnLst>
                                </p:cTn>
                              </p:par>
                              <p:par>
                                <p:cTn id="17" presetID="35" presetClass="path" presetSubtype="0" accel="50000" decel="50000" fill="hold" nodeType="withEffect">
                                  <p:stCondLst>
                                    <p:cond delay="750"/>
                                  </p:stCondLst>
                                  <p:childTnLst>
                                    <p:animMotion origin="layout" path="M 0.01602 1.11111E-6 L -2.08333E-7 1.11111E-6 " pathEditMode="relative" rAng="0" ptsTypes="AA">
                                      <p:cBhvr>
                                        <p:cTn id="18" dur="750" fill="hold"/>
                                        <p:tgtEl>
                                          <p:spTgt spid="2"/>
                                        </p:tgtEl>
                                        <p:attrNameLst>
                                          <p:attrName>ppt_x</p:attrName>
                                          <p:attrName>ppt_y</p:attrName>
                                        </p:attrNameLst>
                                      </p:cBhvr>
                                      <p:rCtr x="-80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0" y="0"/>
            <a:ext cx="12192000" cy="3996267"/>
          </a:xfrm>
          <a:prstGeom prst="rect">
            <a:avLst/>
          </a:prstGeom>
          <a:solidFill>
            <a:srgbClr val="F3F3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grpSp>
        <p:nvGrpSpPr>
          <p:cNvPr id="11" name="组合 10"/>
          <p:cNvGrpSpPr/>
          <p:nvPr/>
        </p:nvGrpSpPr>
        <p:grpSpPr>
          <a:xfrm>
            <a:off x="1481667" y="201084"/>
            <a:ext cx="8483600" cy="1492172"/>
            <a:chOff x="1481667" y="201084"/>
            <a:chExt cx="8483600" cy="1492172"/>
          </a:xfrm>
        </p:grpSpPr>
        <p:grpSp>
          <p:nvGrpSpPr>
            <p:cNvPr id="6" name="组合 5"/>
            <p:cNvGrpSpPr/>
            <p:nvPr/>
          </p:nvGrpSpPr>
          <p:grpSpPr>
            <a:xfrm>
              <a:off x="1481667" y="201084"/>
              <a:ext cx="8483600" cy="1492172"/>
              <a:chOff x="1289050" y="163513"/>
              <a:chExt cx="6362700" cy="1119129"/>
            </a:xfrm>
          </p:grpSpPr>
          <p:sp>
            <p:nvSpPr>
              <p:cNvPr id="7" name="TextBox 1"/>
              <p:cNvSpPr txBox="1"/>
              <p:nvPr/>
            </p:nvSpPr>
            <p:spPr>
              <a:xfrm>
                <a:off x="2891820" y="163513"/>
                <a:ext cx="3157163" cy="500090"/>
              </a:xfrm>
              <a:prstGeom prst="rect">
                <a:avLst/>
              </a:prstGeom>
              <a:noFill/>
            </p:spPr>
            <p:txBody>
              <a:bodyPr wrap="none">
                <a:spAutoFit/>
              </a:bodyPr>
              <a:lstStyle/>
              <a:p>
                <a:pPr algn="ctr"/>
                <a:r>
                  <a:rPr lang="en-US" altLang="zh-CN" sz="3735" dirty="0">
                    <a:ea typeface="华文细黑" panose="02010600040101010101" pitchFamily="2" charset="-122"/>
                    <a:cs typeface="Segoe UI" panose="020B0502040204020203" pitchFamily="34" charset="0"/>
                    <a:sym typeface="+mn-lt"/>
                  </a:rPr>
                  <a:t>YOUR TITLE HERE</a:t>
                </a:r>
                <a:endParaRPr lang="zh-CN" altLang="en-US" sz="3735" dirty="0">
                  <a:ea typeface="华文细黑" panose="02010600040101010101" pitchFamily="2" charset="-122"/>
                  <a:cs typeface="Segoe UI" panose="020B0502040204020203" pitchFamily="34" charset="0"/>
                  <a:sym typeface="+mn-lt"/>
                </a:endParaRPr>
              </a:p>
            </p:txBody>
          </p:sp>
          <p:sp>
            <p:nvSpPr>
              <p:cNvPr id="8" name="Rectangle 2"/>
              <p:cNvSpPr/>
              <p:nvPr/>
            </p:nvSpPr>
            <p:spPr>
              <a:xfrm>
                <a:off x="1289050" y="782409"/>
                <a:ext cx="6362700" cy="500233"/>
              </a:xfrm>
              <a:prstGeom prst="rect">
                <a:avLst/>
              </a:prstGeom>
            </p:spPr>
            <p:txBody>
              <a:bodyPr>
                <a:spAutoFit/>
              </a:bodyPr>
              <a:lstStyle/>
              <a:p>
                <a:pPr algn="ctr">
                  <a:defRPr/>
                </a:pPr>
                <a:r>
                  <a:rPr lang="en-US" sz="1865" dirty="0">
                    <a:ea typeface="华文细黑" panose="02010600040101010101" pitchFamily="2" charset="-122"/>
                    <a:cs typeface="Segoe UI" panose="020B0502040204020203" pitchFamily="34" charset="0"/>
                    <a:sym typeface="+mn-lt"/>
                  </a:rPr>
                  <a:t>Time goes by so fast, people go in and out of your life. You must never miss the opportunity to tell these people how much they mean to you.</a:t>
                </a:r>
                <a:endParaRPr lang="en-US" sz="1865" dirty="0">
                  <a:ea typeface="华文细黑" panose="02010600040101010101" pitchFamily="2" charset="-122"/>
                  <a:cs typeface="Segoe UI" panose="020B0502040204020203" pitchFamily="34" charset="0"/>
                  <a:sym typeface="+mn-lt"/>
                </a:endParaRPr>
              </a:p>
            </p:txBody>
          </p:sp>
        </p:grpSp>
        <p:cxnSp>
          <p:nvCxnSpPr>
            <p:cNvPr id="9" name="直接连接符 8"/>
            <p:cNvCxnSpPr/>
            <p:nvPr/>
          </p:nvCxnSpPr>
          <p:spPr>
            <a:xfrm>
              <a:off x="4580467" y="965200"/>
              <a:ext cx="2286000" cy="0"/>
            </a:xfrm>
            <a:prstGeom prst="line">
              <a:avLst/>
            </a:prstGeom>
            <a:ln w="38100">
              <a:solidFill>
                <a:srgbClr val="EEB681"/>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p:nvPr/>
        </p:nvGrpSpPr>
        <p:grpSpPr>
          <a:xfrm>
            <a:off x="6641223" y="2754867"/>
            <a:ext cx="4611794" cy="2701480"/>
            <a:chOff x="6641223" y="2754867"/>
            <a:chExt cx="4611794" cy="2701480"/>
          </a:xfrm>
        </p:grpSpPr>
        <p:pic>
          <p:nvPicPr>
            <p:cNvPr id="4" name="Picture 2" descr="New Macbook Gold.png"/>
            <p:cNvPicPr>
              <a:picLocks noChangeAspect="1"/>
            </p:cNvPicPr>
            <p:nvPr/>
          </p:nvPicPr>
          <p:blipFill>
            <a:blip r:embed="rId1" cstate="print"/>
            <a:stretch>
              <a:fillRect/>
            </a:stretch>
          </p:blipFill>
          <p:spPr>
            <a:xfrm>
              <a:off x="6641223" y="2754867"/>
              <a:ext cx="4611794" cy="2701480"/>
            </a:xfrm>
            <a:prstGeom prst="rect">
              <a:avLst/>
            </a:prstGeom>
          </p:spPr>
        </p:pic>
        <p:pic>
          <p:nvPicPr>
            <p:cNvPr id="17" name="图片 16"/>
            <p:cNvPicPr>
              <a:picLocks noChangeAspect="1"/>
            </p:cNvPicPr>
            <p:nvPr/>
          </p:nvPicPr>
          <p:blipFill>
            <a:blip r:embed="rId2" cstate="screen"/>
            <a:srcRect/>
            <a:stretch>
              <a:fillRect/>
            </a:stretch>
          </p:blipFill>
          <p:spPr>
            <a:xfrm>
              <a:off x="7175500" y="2946400"/>
              <a:ext cx="3530600" cy="2216150"/>
            </a:xfrm>
            <a:custGeom>
              <a:avLst/>
              <a:gdLst>
                <a:gd name="connsiteX0" fmla="*/ 0 w 3530600"/>
                <a:gd name="connsiteY0" fmla="*/ 0 h 2216150"/>
                <a:gd name="connsiteX1" fmla="*/ 3530600 w 3530600"/>
                <a:gd name="connsiteY1" fmla="*/ 0 h 2216150"/>
                <a:gd name="connsiteX2" fmla="*/ 3530600 w 3530600"/>
                <a:gd name="connsiteY2" fmla="*/ 2216150 h 2216150"/>
                <a:gd name="connsiteX3" fmla="*/ 0 w 3530600"/>
                <a:gd name="connsiteY3" fmla="*/ 2216150 h 2216150"/>
              </a:gdLst>
              <a:ahLst/>
              <a:cxnLst>
                <a:cxn ang="0">
                  <a:pos x="connsiteX0" y="connsiteY0"/>
                </a:cxn>
                <a:cxn ang="0">
                  <a:pos x="connsiteX1" y="connsiteY1"/>
                </a:cxn>
                <a:cxn ang="0">
                  <a:pos x="connsiteX2" y="connsiteY2"/>
                </a:cxn>
                <a:cxn ang="0">
                  <a:pos x="connsiteX3" y="connsiteY3"/>
                </a:cxn>
              </a:cxnLst>
              <a:rect l="l" t="t" r="r" b="b"/>
              <a:pathLst>
                <a:path w="3530600" h="2216150">
                  <a:moveTo>
                    <a:pt x="0" y="0"/>
                  </a:moveTo>
                  <a:lnTo>
                    <a:pt x="3530600" y="0"/>
                  </a:lnTo>
                  <a:lnTo>
                    <a:pt x="3530600" y="2216150"/>
                  </a:lnTo>
                  <a:lnTo>
                    <a:pt x="0" y="2216150"/>
                  </a:lnTo>
                  <a:close/>
                </a:path>
              </a:pathLst>
            </a:custGeom>
          </p:spPr>
        </p:pic>
      </p:grpSp>
      <p:grpSp>
        <p:nvGrpSpPr>
          <p:cNvPr id="10" name="组合 9"/>
          <p:cNvGrpSpPr/>
          <p:nvPr/>
        </p:nvGrpSpPr>
        <p:grpSpPr>
          <a:xfrm>
            <a:off x="924088" y="2774857"/>
            <a:ext cx="4611794" cy="2701480"/>
            <a:chOff x="924088" y="2774857"/>
            <a:chExt cx="4611794" cy="2701480"/>
          </a:xfrm>
        </p:grpSpPr>
        <p:pic>
          <p:nvPicPr>
            <p:cNvPr id="3" name="Picture 2" descr="New Macbook Gold.png"/>
            <p:cNvPicPr>
              <a:picLocks noChangeAspect="1"/>
            </p:cNvPicPr>
            <p:nvPr/>
          </p:nvPicPr>
          <p:blipFill>
            <a:blip r:embed="rId1" cstate="print"/>
            <a:stretch>
              <a:fillRect/>
            </a:stretch>
          </p:blipFill>
          <p:spPr>
            <a:xfrm>
              <a:off x="924088" y="2774857"/>
              <a:ext cx="4611794" cy="2701480"/>
            </a:xfrm>
            <a:prstGeom prst="rect">
              <a:avLst/>
            </a:prstGeom>
          </p:spPr>
        </p:pic>
        <p:pic>
          <p:nvPicPr>
            <p:cNvPr id="21" name="图片 20"/>
            <p:cNvPicPr>
              <a:picLocks noChangeAspect="1"/>
            </p:cNvPicPr>
            <p:nvPr/>
          </p:nvPicPr>
          <p:blipFill>
            <a:blip r:embed="rId3" cstate="screen"/>
            <a:srcRect/>
            <a:stretch>
              <a:fillRect/>
            </a:stretch>
          </p:blipFill>
          <p:spPr>
            <a:xfrm>
              <a:off x="1447800" y="2971800"/>
              <a:ext cx="3530600" cy="2216150"/>
            </a:xfrm>
            <a:custGeom>
              <a:avLst/>
              <a:gdLst>
                <a:gd name="connsiteX0" fmla="*/ 0 w 3530600"/>
                <a:gd name="connsiteY0" fmla="*/ 0 h 2216150"/>
                <a:gd name="connsiteX1" fmla="*/ 3530600 w 3530600"/>
                <a:gd name="connsiteY1" fmla="*/ 0 h 2216150"/>
                <a:gd name="connsiteX2" fmla="*/ 3530600 w 3530600"/>
                <a:gd name="connsiteY2" fmla="*/ 2216150 h 2216150"/>
                <a:gd name="connsiteX3" fmla="*/ 0 w 3530600"/>
                <a:gd name="connsiteY3" fmla="*/ 2216150 h 2216150"/>
              </a:gdLst>
              <a:ahLst/>
              <a:cxnLst>
                <a:cxn ang="0">
                  <a:pos x="connsiteX0" y="connsiteY0"/>
                </a:cxn>
                <a:cxn ang="0">
                  <a:pos x="connsiteX1" y="connsiteY1"/>
                </a:cxn>
                <a:cxn ang="0">
                  <a:pos x="connsiteX2" y="connsiteY2"/>
                </a:cxn>
                <a:cxn ang="0">
                  <a:pos x="connsiteX3" y="connsiteY3"/>
                </a:cxn>
              </a:cxnLst>
              <a:rect l="l" t="t" r="r" b="b"/>
              <a:pathLst>
                <a:path w="3530600" h="2216150">
                  <a:moveTo>
                    <a:pt x="0" y="0"/>
                  </a:moveTo>
                  <a:lnTo>
                    <a:pt x="3530600" y="0"/>
                  </a:lnTo>
                  <a:lnTo>
                    <a:pt x="3530600" y="2216150"/>
                  </a:lnTo>
                  <a:lnTo>
                    <a:pt x="0" y="2216150"/>
                  </a:lnTo>
                  <a:close/>
                </a:path>
              </a:pathLst>
            </a:custGeom>
          </p:spPr>
        </p:pic>
      </p:grpSp>
      <p:grpSp>
        <p:nvGrpSpPr>
          <p:cNvPr id="14" name="组合 13"/>
          <p:cNvGrpSpPr/>
          <p:nvPr/>
        </p:nvGrpSpPr>
        <p:grpSpPr>
          <a:xfrm>
            <a:off x="3063739" y="2353734"/>
            <a:ext cx="6049630" cy="3543727"/>
            <a:chOff x="3063739" y="2353734"/>
            <a:chExt cx="6049630" cy="3543727"/>
          </a:xfrm>
        </p:grpSpPr>
        <p:pic>
          <p:nvPicPr>
            <p:cNvPr id="2" name="Picture 2" descr="New Macbook Gold.png"/>
            <p:cNvPicPr>
              <a:picLocks noChangeAspect="1"/>
            </p:cNvPicPr>
            <p:nvPr/>
          </p:nvPicPr>
          <p:blipFill>
            <a:blip r:embed="rId1" cstate="print"/>
            <a:stretch>
              <a:fillRect/>
            </a:stretch>
          </p:blipFill>
          <p:spPr>
            <a:xfrm>
              <a:off x="3063739" y="2353734"/>
              <a:ext cx="6049630" cy="3543727"/>
            </a:xfrm>
            <a:prstGeom prst="rect">
              <a:avLst/>
            </a:prstGeom>
          </p:spPr>
        </p:pic>
        <p:pic>
          <p:nvPicPr>
            <p:cNvPr id="13" name="图片 12"/>
            <p:cNvPicPr>
              <a:picLocks noChangeAspect="1"/>
            </p:cNvPicPr>
            <p:nvPr/>
          </p:nvPicPr>
          <p:blipFill>
            <a:blip r:embed="rId4" cstate="screen"/>
            <a:srcRect/>
            <a:stretch>
              <a:fillRect/>
            </a:stretch>
          </p:blipFill>
          <p:spPr>
            <a:xfrm>
              <a:off x="3781426" y="2600326"/>
              <a:ext cx="4619625" cy="2905125"/>
            </a:xfrm>
            <a:custGeom>
              <a:avLst/>
              <a:gdLst>
                <a:gd name="connsiteX0" fmla="*/ 0 w 4619625"/>
                <a:gd name="connsiteY0" fmla="*/ 0 h 2905125"/>
                <a:gd name="connsiteX1" fmla="*/ 4619625 w 4619625"/>
                <a:gd name="connsiteY1" fmla="*/ 0 h 2905125"/>
                <a:gd name="connsiteX2" fmla="*/ 4619625 w 4619625"/>
                <a:gd name="connsiteY2" fmla="*/ 2905125 h 2905125"/>
                <a:gd name="connsiteX3" fmla="*/ 0 w 4619625"/>
                <a:gd name="connsiteY3" fmla="*/ 2905125 h 2905125"/>
              </a:gdLst>
              <a:ahLst/>
              <a:cxnLst>
                <a:cxn ang="0">
                  <a:pos x="connsiteX0" y="connsiteY0"/>
                </a:cxn>
                <a:cxn ang="0">
                  <a:pos x="connsiteX1" y="connsiteY1"/>
                </a:cxn>
                <a:cxn ang="0">
                  <a:pos x="connsiteX2" y="connsiteY2"/>
                </a:cxn>
                <a:cxn ang="0">
                  <a:pos x="connsiteX3" y="connsiteY3"/>
                </a:cxn>
              </a:cxnLst>
              <a:rect l="l" t="t" r="r" b="b"/>
              <a:pathLst>
                <a:path w="4619625" h="2905125">
                  <a:moveTo>
                    <a:pt x="0" y="0"/>
                  </a:moveTo>
                  <a:lnTo>
                    <a:pt x="4619625" y="0"/>
                  </a:lnTo>
                  <a:lnTo>
                    <a:pt x="4619625" y="2905125"/>
                  </a:lnTo>
                  <a:lnTo>
                    <a:pt x="0" y="2905125"/>
                  </a:lnTo>
                  <a:close/>
                </a:path>
              </a:pathLst>
            </a:custGeom>
          </p:spPr>
        </p:pic>
      </p:grp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4" presetClass="path" presetSubtype="0" decel="30000" fill="hold" grpId="1" nodeType="withEffect">
                                  <p:stCondLst>
                                    <p:cond delay="0"/>
                                  </p:stCondLst>
                                  <p:childTnLst>
                                    <p:animMotion origin="layout" path="M -4.16667E-6 0.03889 L -4.16667E-6 -0.07777 " pathEditMode="relative" rAng="0" ptsTypes="AA">
                                      <p:cBhvr>
                                        <p:cTn id="9" dur="750" spd="-100000" fill="hold"/>
                                        <p:tgtEl>
                                          <p:spTgt spid="5"/>
                                        </p:tgtEl>
                                        <p:attrNameLst>
                                          <p:attrName>ppt_x</p:attrName>
                                          <p:attrName>ppt_y</p:attrName>
                                        </p:attrNameLst>
                                      </p:cBhvr>
                                      <p:rCtr x="0" y="-5833"/>
                                    </p:animMotion>
                                  </p:childTnLst>
                                </p:cTn>
                              </p:par>
                              <p:par>
                                <p:cTn id="10" presetID="64" presetClass="path" presetSubtype="0" accel="30000" decel="30000" fill="hold" grpId="2" nodeType="withEffect">
                                  <p:stCondLst>
                                    <p:cond delay="750"/>
                                  </p:stCondLst>
                                  <p:childTnLst>
                                    <p:animMotion origin="layout" path="M -4.16667E-6 0.03843 L -4.16667E-6 -3.33333E-6 " pathEditMode="relative" rAng="0" ptsTypes="AA">
                                      <p:cBhvr>
                                        <p:cTn id="11" dur="750" fill="hold"/>
                                        <p:tgtEl>
                                          <p:spTgt spid="5"/>
                                        </p:tgtEl>
                                        <p:attrNameLst>
                                          <p:attrName>ppt_x</p:attrName>
                                          <p:attrName>ppt_y</p:attrName>
                                        </p:attrNameLst>
                                      </p:cBhvr>
                                      <p:rCtr x="0" y="-1921"/>
                                    </p:animMotion>
                                  </p:childTnLst>
                                </p:cTn>
                              </p:par>
                            </p:childTnLst>
                          </p:cTn>
                        </p:par>
                        <p:par>
                          <p:cTn id="12" fill="hold">
                            <p:stCondLst>
                              <p:cond delay="500"/>
                            </p:stCondLst>
                            <p:childTnLst>
                              <p:par>
                                <p:cTn id="13" presetID="10" presetClass="entr" presetSubtype="0"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000"/>
                            </p:stCondLst>
                            <p:childTnLst>
                              <p:par>
                                <p:cTn id="17" presetID="10" presetClass="entr" presetSubtype="0" fill="hold" nodeType="after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64" presetClass="path" presetSubtype="0" decel="30000" fill="hold" nodeType="withEffect">
                                  <p:stCondLst>
                                    <p:cond delay="0"/>
                                  </p:stCondLst>
                                  <p:childTnLst>
                                    <p:animMotion origin="layout" path="M -4.16667E-6 0.03889 L -4.16667E-6 -0.07777 " pathEditMode="relative" rAng="0" ptsTypes="AA">
                                      <p:cBhvr>
                                        <p:cTn id="28" dur="750" spd="-100000" fill="hold"/>
                                        <p:tgtEl>
                                          <p:spTgt spid="11"/>
                                        </p:tgtEl>
                                        <p:attrNameLst>
                                          <p:attrName>ppt_x</p:attrName>
                                          <p:attrName>ppt_y</p:attrName>
                                        </p:attrNameLst>
                                      </p:cBhvr>
                                      <p:rCtr x="0" y="-5833"/>
                                    </p:animMotion>
                                  </p:childTnLst>
                                </p:cTn>
                              </p:par>
                              <p:par>
                                <p:cTn id="29" presetID="64" presetClass="path" presetSubtype="0" accel="30000" decel="30000" fill="hold" nodeType="withEffect">
                                  <p:stCondLst>
                                    <p:cond delay="750"/>
                                  </p:stCondLst>
                                  <p:childTnLst>
                                    <p:animMotion origin="layout" path="M -4.16667E-6 0.03843 L -4.16667E-6 -3.33333E-6 " pathEditMode="relative" rAng="0" ptsTypes="AA">
                                      <p:cBhvr>
                                        <p:cTn id="30" dur="750" fill="hold"/>
                                        <p:tgtEl>
                                          <p:spTgt spid="11"/>
                                        </p:tgtEl>
                                        <p:attrNameLst>
                                          <p:attrName>ppt_x</p:attrName>
                                          <p:attrName>ppt_y</p:attrName>
                                        </p:attrNameLst>
                                      </p:cBhvr>
                                      <p:rCtr x="0" y="-192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5" grpId="2"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0" y="0"/>
            <a:ext cx="6977498" cy="6858000"/>
            <a:chOff x="0" y="0"/>
            <a:chExt cx="6977498" cy="6858000"/>
          </a:xfrm>
        </p:grpSpPr>
        <p:pic>
          <p:nvPicPr>
            <p:cNvPr id="131" name="图片 130"/>
            <p:cNvPicPr>
              <a:picLocks noChangeAspect="1"/>
            </p:cNvPicPr>
            <p:nvPr/>
          </p:nvPicPr>
          <p:blipFill>
            <a:blip r:embed="rId1" cstate="screen"/>
            <a:srcRect/>
            <a:stretch>
              <a:fillRect/>
            </a:stretch>
          </p:blipFill>
          <p:spPr>
            <a:xfrm>
              <a:off x="3" y="0"/>
              <a:ext cx="6977495" cy="6858000"/>
            </a:xfrm>
            <a:custGeom>
              <a:avLst/>
              <a:gdLst>
                <a:gd name="connsiteX0" fmla="*/ 0 w 6977495"/>
                <a:gd name="connsiteY0" fmla="*/ 0 h 6858000"/>
                <a:gd name="connsiteX1" fmla="*/ 6640132 w 6977495"/>
                <a:gd name="connsiteY1" fmla="*/ 0 h 6858000"/>
                <a:gd name="connsiteX2" fmla="*/ 6640132 w 6977495"/>
                <a:gd name="connsiteY2" fmla="*/ 3231456 h 6858000"/>
                <a:gd name="connsiteX3" fmla="*/ 6977495 w 6977495"/>
                <a:gd name="connsiteY3" fmla="*/ 3409612 h 6858000"/>
                <a:gd name="connsiteX4" fmla="*/ 6640132 w 6977495"/>
                <a:gd name="connsiteY4" fmla="*/ 3588586 h 6858000"/>
                <a:gd name="connsiteX5" fmla="*/ 6640132 w 6977495"/>
                <a:gd name="connsiteY5" fmla="*/ 6858000 h 6858000"/>
                <a:gd name="connsiteX6" fmla="*/ 0 w 697749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77495" h="6858000">
                  <a:moveTo>
                    <a:pt x="0" y="0"/>
                  </a:moveTo>
                  <a:lnTo>
                    <a:pt x="6640132" y="0"/>
                  </a:lnTo>
                  <a:lnTo>
                    <a:pt x="6640132" y="3231456"/>
                  </a:lnTo>
                  <a:lnTo>
                    <a:pt x="6977495" y="3409612"/>
                  </a:lnTo>
                  <a:lnTo>
                    <a:pt x="6640132" y="3588586"/>
                  </a:lnTo>
                  <a:lnTo>
                    <a:pt x="6640132" y="6858000"/>
                  </a:lnTo>
                  <a:lnTo>
                    <a:pt x="0" y="6858000"/>
                  </a:lnTo>
                  <a:close/>
                </a:path>
              </a:pathLst>
            </a:custGeom>
          </p:spPr>
        </p:pic>
        <p:sp>
          <p:nvSpPr>
            <p:cNvPr id="24" name="任意多边形 23"/>
            <p:cNvSpPr/>
            <p:nvPr/>
          </p:nvSpPr>
          <p:spPr>
            <a:xfrm>
              <a:off x="0" y="0"/>
              <a:ext cx="6977495" cy="6858000"/>
            </a:xfrm>
            <a:custGeom>
              <a:avLst/>
              <a:gdLst>
                <a:gd name="connsiteX0" fmla="*/ 0 w 6411437"/>
                <a:gd name="connsiteY0" fmla="*/ 0 h 6858000"/>
                <a:gd name="connsiteX1" fmla="*/ 6101443 w 6411437"/>
                <a:gd name="connsiteY1" fmla="*/ 0 h 6858000"/>
                <a:gd name="connsiteX2" fmla="*/ 6101443 w 6411437"/>
                <a:gd name="connsiteY2" fmla="*/ 3231456 h 6858000"/>
                <a:gd name="connsiteX3" fmla="*/ 6411437 w 6411437"/>
                <a:gd name="connsiteY3" fmla="*/ 3409612 h 6858000"/>
                <a:gd name="connsiteX4" fmla="*/ 6101443 w 6411437"/>
                <a:gd name="connsiteY4" fmla="*/ 3588586 h 6858000"/>
                <a:gd name="connsiteX5" fmla="*/ 6101443 w 6411437"/>
                <a:gd name="connsiteY5" fmla="*/ 6858000 h 6858000"/>
                <a:gd name="connsiteX6" fmla="*/ 0 w 641143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11437" h="6858000">
                  <a:moveTo>
                    <a:pt x="0" y="0"/>
                  </a:moveTo>
                  <a:lnTo>
                    <a:pt x="6101443" y="0"/>
                  </a:lnTo>
                  <a:lnTo>
                    <a:pt x="6101443" y="3231456"/>
                  </a:lnTo>
                  <a:lnTo>
                    <a:pt x="6411437" y="3409612"/>
                  </a:lnTo>
                  <a:lnTo>
                    <a:pt x="6101443" y="3588586"/>
                  </a:lnTo>
                  <a:lnTo>
                    <a:pt x="6101443" y="6858000"/>
                  </a:lnTo>
                  <a:lnTo>
                    <a:pt x="0" y="6858000"/>
                  </a:lnTo>
                  <a:close/>
                </a:path>
              </a:pathLst>
            </a:custGeom>
            <a:solidFill>
              <a:srgbClr val="EEB681">
                <a:alpha val="60000"/>
              </a:srgbClr>
            </a:solidFill>
            <a:ln w="12700" cap="flat" cmpd="sng" algn="ctr">
              <a:noFill/>
              <a:prstDash val="solid"/>
              <a:miter lim="800000"/>
            </a:ln>
            <a:effectLst>
              <a:outerShdw blurRad="419100" dist="279400" dir="2700000" sx="95000" sy="95000" algn="tl" rotWithShape="0">
                <a:sysClr val="windowText" lastClr="000000">
                  <a:lumMod val="85000"/>
                  <a:lumOff val="15000"/>
                  <a:alpha val="28000"/>
                </a:sysClr>
              </a:outerShdw>
            </a:effectLst>
          </p:spPr>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1350" kern="0">
                <a:solidFill>
                  <a:prstClr val="white"/>
                </a:solidFill>
                <a:ea typeface="华文细黑" panose="02010600040101010101" pitchFamily="2" charset="-122"/>
                <a:sym typeface="+mn-lt"/>
              </a:endParaRPr>
            </a:p>
          </p:txBody>
        </p:sp>
      </p:grpSp>
      <p:sp>
        <p:nvSpPr>
          <p:cNvPr id="90" name="矩形 89"/>
          <p:cNvSpPr/>
          <p:nvPr/>
        </p:nvSpPr>
        <p:spPr>
          <a:xfrm>
            <a:off x="7535003" y="2478276"/>
            <a:ext cx="2648631" cy="497957"/>
          </a:xfrm>
          <a:prstGeom prst="rect">
            <a:avLst/>
          </a:prstGeom>
        </p:spPr>
        <p:txBody>
          <a:bodyPr wrap="square" anchor="ctr" anchorCtr="0">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nSpc>
                <a:spcPct val="120000"/>
              </a:lnSpc>
            </a:pPr>
            <a:r>
              <a:rPr lang="en-US" altLang="zh-CN" sz="2400" dirty="0">
                <a:latin typeface="+mn-lt"/>
                <a:ea typeface="华文细黑" panose="02010600040101010101" pitchFamily="2" charset="-122"/>
                <a:sym typeface="+mn-lt"/>
              </a:rPr>
              <a:t>Add title here</a:t>
            </a:r>
            <a:endParaRPr lang="en-US" altLang="zh-CN" sz="2400" dirty="0">
              <a:latin typeface="+mn-lt"/>
              <a:ea typeface="华文细黑" panose="02010600040101010101" pitchFamily="2" charset="-122"/>
              <a:sym typeface="+mn-lt"/>
            </a:endParaRPr>
          </a:p>
        </p:txBody>
      </p:sp>
      <p:sp>
        <p:nvSpPr>
          <p:cNvPr id="91" name="矩形 90"/>
          <p:cNvSpPr/>
          <p:nvPr/>
        </p:nvSpPr>
        <p:spPr>
          <a:xfrm>
            <a:off x="7535003" y="3166154"/>
            <a:ext cx="3960312" cy="1600438"/>
          </a:xfrm>
          <a:prstGeom prst="rect">
            <a:avLst/>
          </a:prstGeom>
          <a:noFill/>
        </p:spPr>
        <p:txBody>
          <a:bodyPr wrap="square" anchor="ctr" anchorCtr="0">
            <a:spAutoFit/>
          </a:bodyPr>
          <a:ls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r>
              <a:rPr lang="en-US" altLang="zh-CN" sz="1400" dirty="0">
                <a:latin typeface="+mn-lt"/>
                <a:ea typeface="华文细黑" panose="02010600040101010101" pitchFamily="2" charset="-122"/>
                <a:cs typeface="Segoe UI" panose="020B0502040204020203" pitchFamily="34" charset="0"/>
                <a:sym typeface="+mn-lt"/>
              </a:rPr>
              <a:t>You must to tell these people how much they mean to you. You must to tell these people how much they mean to you. You must to tell these people how much they mean to you. You must to tell these people how much they mean to you.</a:t>
            </a:r>
            <a:endParaRPr lang="zh-CN" altLang="en-US" sz="1400" dirty="0">
              <a:latin typeface="+mn-lt"/>
              <a:sym typeface="+mn-lt"/>
            </a:endParaRPr>
          </a:p>
          <a:p>
            <a:endParaRPr lang="zh-CN" altLang="en-US" sz="1400" dirty="0">
              <a:latin typeface="+mn-lt"/>
              <a:sym typeface="+mn-lt"/>
            </a:endParaRPr>
          </a:p>
        </p:txBody>
      </p:sp>
      <p:cxnSp>
        <p:nvCxnSpPr>
          <p:cNvPr id="92" name="直接连接符 91"/>
          <p:cNvCxnSpPr/>
          <p:nvPr/>
        </p:nvCxnSpPr>
        <p:spPr>
          <a:xfrm>
            <a:off x="7638601" y="2381804"/>
            <a:ext cx="381227" cy="0"/>
          </a:xfrm>
          <a:prstGeom prst="line">
            <a:avLst/>
          </a:prstGeom>
          <a:ln w="31750" cap="rnd">
            <a:solidFill>
              <a:srgbClr val="EEB681"/>
            </a:solidFill>
          </a:ln>
        </p:spPr>
        <p:style>
          <a:lnRef idx="1">
            <a:schemeClr val="accent1"/>
          </a:lnRef>
          <a:fillRef idx="0">
            <a:schemeClr val="accent1"/>
          </a:fillRef>
          <a:effectRef idx="0">
            <a:schemeClr val="accent1"/>
          </a:effectRef>
          <a:fontRef idx="minor">
            <a:schemeClr val="tx1"/>
          </a:fontRef>
        </p:style>
      </p:cxnSp>
      <p:grpSp>
        <p:nvGrpSpPr>
          <p:cNvPr id="97" name="组合 96"/>
          <p:cNvGrpSpPr/>
          <p:nvPr/>
        </p:nvGrpSpPr>
        <p:grpSpPr>
          <a:xfrm rot="6078799">
            <a:off x="10405771" y="4845825"/>
            <a:ext cx="5225735" cy="4789132"/>
            <a:chOff x="10344345" y="2030053"/>
            <a:chExt cx="5225734" cy="4789132"/>
          </a:xfrm>
        </p:grpSpPr>
        <p:sp>
          <p:nvSpPr>
            <p:cNvPr id="98" name="Rectangle 1"/>
            <p:cNvSpPr/>
            <p:nvPr/>
          </p:nvSpPr>
          <p:spPr>
            <a:xfrm rot="2700000">
              <a:off x="10344345" y="2030053"/>
              <a:ext cx="3695307" cy="3695307"/>
            </a:xfrm>
            <a:prstGeom prst="rect">
              <a:avLst/>
            </a:prstGeom>
            <a:noFill/>
            <a:ln w="190500">
              <a:solidFill>
                <a:srgbClr val="EEB681">
                  <a:alpha val="7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ea typeface="华文细黑" panose="02010600040101010101" pitchFamily="2" charset="-122"/>
                <a:cs typeface="+mn-ea"/>
                <a:sym typeface="+mn-lt"/>
              </a:endParaRPr>
            </a:p>
          </p:txBody>
        </p:sp>
        <p:cxnSp>
          <p:nvCxnSpPr>
            <p:cNvPr id="99" name="Straight Connector 26"/>
            <p:cNvCxnSpPr/>
            <p:nvPr/>
          </p:nvCxnSpPr>
          <p:spPr>
            <a:xfrm flipH="1">
              <a:off x="12482283" y="3731388"/>
              <a:ext cx="3087796" cy="3087797"/>
            </a:xfrm>
            <a:prstGeom prst="line">
              <a:avLst/>
            </a:prstGeom>
            <a:ln>
              <a:solidFill>
                <a:srgbClr val="EEB681">
                  <a:alpha val="70000"/>
                </a:srgb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25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750"/>
                                        <p:tgtEl>
                                          <p:spTgt spid="90"/>
                                        </p:tgtEl>
                                      </p:cBhvr>
                                    </p:animEffect>
                                  </p:childTnLst>
                                </p:cTn>
                              </p:par>
                              <p:par>
                                <p:cTn id="8" presetID="63" presetClass="path" presetSubtype="0" decel="50000" fill="hold" grpId="1" nodeType="withEffect">
                                  <p:stCondLst>
                                    <p:cond delay="1250"/>
                                  </p:stCondLst>
                                  <p:childTnLst>
                                    <p:animMotion origin="layout" path="M 0.01524 1.48148E-6 L -0.10885 1.48148E-6 " pathEditMode="relative" rAng="0" ptsTypes="AA">
                                      <p:cBhvr>
                                        <p:cTn id="9" dur="750" spd="-100000" fill="hold"/>
                                        <p:tgtEl>
                                          <p:spTgt spid="90"/>
                                        </p:tgtEl>
                                        <p:attrNameLst>
                                          <p:attrName>ppt_x</p:attrName>
                                          <p:attrName>ppt_y</p:attrName>
                                        </p:attrNameLst>
                                      </p:cBhvr>
                                      <p:rCtr x="-6211" y="0"/>
                                    </p:animMotion>
                                  </p:childTnLst>
                                </p:cTn>
                              </p:par>
                              <p:par>
                                <p:cTn id="10" presetID="35" presetClass="path" presetSubtype="0" accel="50000" decel="50000" fill="hold" grpId="2" nodeType="withEffect">
                                  <p:stCondLst>
                                    <p:cond delay="2000"/>
                                  </p:stCondLst>
                                  <p:childTnLst>
                                    <p:animMotion origin="layout" path="M 0.01602 1.48148E-6 L -2.5E-6 1.48148E-6 " pathEditMode="relative" rAng="0" ptsTypes="AA">
                                      <p:cBhvr>
                                        <p:cTn id="11" dur="750" fill="hold"/>
                                        <p:tgtEl>
                                          <p:spTgt spid="90"/>
                                        </p:tgtEl>
                                        <p:attrNameLst>
                                          <p:attrName>ppt_x</p:attrName>
                                          <p:attrName>ppt_y</p:attrName>
                                        </p:attrNameLst>
                                      </p:cBhvr>
                                      <p:rCtr x="-807" y="0"/>
                                    </p:animMotion>
                                  </p:childTnLst>
                                </p:cTn>
                              </p:par>
                              <p:par>
                                <p:cTn id="12" presetID="22" presetClass="entr" presetSubtype="8" fill="hold" nodeType="withEffect">
                                  <p:stCondLst>
                                    <p:cond delay="1250"/>
                                  </p:stCondLst>
                                  <p:childTnLst>
                                    <p:set>
                                      <p:cBhvr>
                                        <p:cTn id="13" dur="1" fill="hold">
                                          <p:stCondLst>
                                            <p:cond delay="0"/>
                                          </p:stCondLst>
                                        </p:cTn>
                                        <p:tgtEl>
                                          <p:spTgt spid="92"/>
                                        </p:tgtEl>
                                        <p:attrNameLst>
                                          <p:attrName>style.visibility</p:attrName>
                                        </p:attrNameLst>
                                      </p:cBhvr>
                                      <p:to>
                                        <p:strVal val="visible"/>
                                      </p:to>
                                    </p:set>
                                    <p:animEffect transition="in" filter="wipe(left)">
                                      <p:cBhvr>
                                        <p:cTn id="14" dur="1500"/>
                                        <p:tgtEl>
                                          <p:spTgt spid="92"/>
                                        </p:tgtEl>
                                      </p:cBhvr>
                                    </p:animEffect>
                                  </p:childTnLst>
                                </p:cTn>
                              </p:par>
                              <p:par>
                                <p:cTn id="15" presetID="63" presetClass="path" presetSubtype="0" decel="50000" fill="hold" nodeType="withEffect">
                                  <p:stCondLst>
                                    <p:cond delay="1250"/>
                                  </p:stCondLst>
                                  <p:childTnLst>
                                    <p:animMotion origin="layout" path="M 0.01523 4.44444E-6 L -0.10886 4.44444E-6 " pathEditMode="relative" rAng="0" ptsTypes="AA">
                                      <p:cBhvr>
                                        <p:cTn id="16" dur="750" spd="-100000" fill="hold"/>
                                        <p:tgtEl>
                                          <p:spTgt spid="92"/>
                                        </p:tgtEl>
                                        <p:attrNameLst>
                                          <p:attrName>ppt_x</p:attrName>
                                          <p:attrName>ppt_y</p:attrName>
                                        </p:attrNameLst>
                                      </p:cBhvr>
                                      <p:rCtr x="-6211" y="0"/>
                                    </p:animMotion>
                                  </p:childTnLst>
                                </p:cTn>
                              </p:par>
                              <p:par>
                                <p:cTn id="17" presetID="35" presetClass="path" presetSubtype="0" accel="50000" decel="50000" fill="hold" nodeType="withEffect">
                                  <p:stCondLst>
                                    <p:cond delay="2000"/>
                                  </p:stCondLst>
                                  <p:childTnLst>
                                    <p:animMotion origin="layout" path="M 0.01601 4.44444E-6 L 2.5E-6 4.44444E-6 " pathEditMode="relative" rAng="0" ptsTypes="AA">
                                      <p:cBhvr>
                                        <p:cTn id="18" dur="750" fill="hold"/>
                                        <p:tgtEl>
                                          <p:spTgt spid="92"/>
                                        </p:tgtEl>
                                        <p:attrNameLst>
                                          <p:attrName>ppt_x</p:attrName>
                                          <p:attrName>ppt_y</p:attrName>
                                        </p:attrNameLst>
                                      </p:cBhvr>
                                      <p:rCtr x="-807" y="0"/>
                                    </p:animMotion>
                                  </p:childTnLst>
                                </p:cTn>
                              </p:par>
                              <p:par>
                                <p:cTn id="19" presetID="10" presetClass="entr" presetSubtype="0" fill="hold" grpId="0" nodeType="withEffect">
                                  <p:stCondLst>
                                    <p:cond delay="250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750"/>
                                        <p:tgtEl>
                                          <p:spTgt spid="91"/>
                                        </p:tgtEl>
                                      </p:cBhvr>
                                    </p:animEffect>
                                  </p:childTnLst>
                                </p:cTn>
                              </p:par>
                              <p:par>
                                <p:cTn id="22" presetID="10" presetClass="entr" presetSubtype="0" fill="hold" nodeType="withEffect">
                                  <p:stCondLst>
                                    <p:cond delay="500"/>
                                  </p:stCondLst>
                                  <p:childTnLst>
                                    <p:set>
                                      <p:cBhvr>
                                        <p:cTn id="23" dur="1" fill="hold">
                                          <p:stCondLst>
                                            <p:cond delay="0"/>
                                          </p:stCondLst>
                                        </p:cTn>
                                        <p:tgtEl>
                                          <p:spTgt spid="97"/>
                                        </p:tgtEl>
                                        <p:attrNameLst>
                                          <p:attrName>style.visibility</p:attrName>
                                        </p:attrNameLst>
                                      </p:cBhvr>
                                      <p:to>
                                        <p:strVal val="visible"/>
                                      </p:to>
                                    </p:set>
                                    <p:animEffect transition="in" filter="fade">
                                      <p:cBhvr>
                                        <p:cTn id="24" dur="500"/>
                                        <p:tgtEl>
                                          <p:spTgt spid="97"/>
                                        </p:tgtEl>
                                      </p:cBhvr>
                                    </p:animEffect>
                                  </p:childTnLst>
                                </p:cTn>
                              </p:par>
                              <p:par>
                                <p:cTn id="25" presetID="42" presetClass="path" presetSubtype="0" decel="30000" fill="hold" nodeType="withEffect">
                                  <p:stCondLst>
                                    <p:cond delay="500"/>
                                  </p:stCondLst>
                                  <p:childTnLst>
                                    <p:animMotion origin="layout" path="M 1.45833E-6 4.44444E-6 L 0.05234 0.14027 " pathEditMode="relative" rAng="0" ptsTypes="AA">
                                      <p:cBhvr>
                                        <p:cTn id="26" dur="750" spd="-100000" fill="hold"/>
                                        <p:tgtEl>
                                          <p:spTgt spid="97"/>
                                        </p:tgtEl>
                                        <p:attrNameLst>
                                          <p:attrName>ppt_x</p:attrName>
                                          <p:attrName>ppt_y</p:attrName>
                                        </p:attrNameLst>
                                      </p:cBhvr>
                                      <p:rCtr x="2617" y="7014"/>
                                    </p:animMotion>
                                  </p:childTnLst>
                                </p:cTn>
                              </p:par>
                              <p:par>
                                <p:cTn id="27" presetID="10" presetClass="entr" presetSubtype="0" fill="hold" nodeType="with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par>
                                <p:cTn id="30" presetID="63" presetClass="path" presetSubtype="0" decel="50000" fill="hold" nodeType="withEffect">
                                  <p:stCondLst>
                                    <p:cond delay="0"/>
                                  </p:stCondLst>
                                  <p:childTnLst>
                                    <p:animMotion origin="layout" path="M 0.01523 1.11111E-6 L -0.0582 1.11111E-6 " pathEditMode="relative" rAng="0" ptsTypes="AA">
                                      <p:cBhvr>
                                        <p:cTn id="31" dur="750" spd="-100000" fill="hold"/>
                                        <p:tgtEl>
                                          <p:spTgt spid="2"/>
                                        </p:tgtEl>
                                        <p:attrNameLst>
                                          <p:attrName>ppt_x</p:attrName>
                                          <p:attrName>ppt_y</p:attrName>
                                        </p:attrNameLst>
                                      </p:cBhvr>
                                      <p:rCtr x="-3672" y="0"/>
                                    </p:animMotion>
                                  </p:childTnLst>
                                </p:cTn>
                              </p:par>
                              <p:par>
                                <p:cTn id="32" presetID="35" presetClass="path" presetSubtype="0" accel="50000" decel="50000" fill="hold" nodeType="withEffect">
                                  <p:stCondLst>
                                    <p:cond delay="750"/>
                                  </p:stCondLst>
                                  <p:childTnLst>
                                    <p:animMotion origin="layout" path="M 0.01602 1.11111E-6 L -2.08333E-7 1.11111E-6 " pathEditMode="relative" rAng="0" ptsTypes="AA">
                                      <p:cBhvr>
                                        <p:cTn id="33" dur="750" fill="hold"/>
                                        <p:tgtEl>
                                          <p:spTgt spid="2"/>
                                        </p:tgtEl>
                                        <p:attrNameLst>
                                          <p:attrName>ppt_x</p:attrName>
                                          <p:attrName>ppt_y</p:attrName>
                                        </p:attrNameLst>
                                      </p:cBhvr>
                                      <p:rCtr x="-80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p:bldP spid="90" grpId="1"/>
      <p:bldP spid="90" grpId="2"/>
      <p:bldP spid="91"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cstate="screen">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190500" y="107157"/>
            <a:ext cx="11811000" cy="6643687"/>
          </a:xfrm>
          <a:prstGeom prst="rect">
            <a:avLst/>
          </a:prstGeom>
          <a:solidFill>
            <a:schemeClr val="bg1">
              <a:alpha val="95000"/>
            </a:schemeClr>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ym typeface="+mn-lt"/>
            </a:endParaRPr>
          </a:p>
        </p:txBody>
      </p:sp>
      <p:sp>
        <p:nvSpPr>
          <p:cNvPr id="4" name="文本框 3"/>
          <p:cNvSpPr txBox="1"/>
          <p:nvPr/>
        </p:nvSpPr>
        <p:spPr>
          <a:xfrm>
            <a:off x="2175825" y="2135654"/>
            <a:ext cx="7840352" cy="1938992"/>
          </a:xfrm>
          <a:prstGeom prst="rect">
            <a:avLst/>
          </a:prstGeom>
          <a:noFill/>
        </p:spPr>
        <p:txBody>
          <a:bodyPr wrap="none" rtlCol="0">
            <a:spAutoFit/>
          </a:bodyPr>
          <a:lstStyle/>
          <a:p>
            <a:pPr algn="ctr"/>
            <a:r>
              <a:rPr lang="en-US" altLang="zh-CN" sz="12000" dirty="0">
                <a:ea typeface="华文细黑" panose="02010600040101010101" pitchFamily="2" charset="-122"/>
                <a:sym typeface="+mn-lt"/>
              </a:rPr>
              <a:t>Thank you</a:t>
            </a:r>
            <a:endParaRPr lang="zh-CN" altLang="en-US" sz="12000" dirty="0">
              <a:ea typeface="华文细黑" panose="02010600040101010101" pitchFamily="2" charset="-122"/>
              <a:sym typeface="+mn-lt"/>
            </a:endParaRPr>
          </a:p>
        </p:txBody>
      </p:sp>
      <p:sp>
        <p:nvSpPr>
          <p:cNvPr id="6" name="圆角矩形 5"/>
          <p:cNvSpPr/>
          <p:nvPr/>
        </p:nvSpPr>
        <p:spPr>
          <a:xfrm>
            <a:off x="4425951" y="5690406"/>
            <a:ext cx="3340100" cy="425003"/>
          </a:xfrm>
          <a:prstGeom prst="roundRect">
            <a:avLst/>
          </a:prstGeom>
          <a:solidFill>
            <a:srgbClr val="EEB68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200" dirty="0">
                <a:solidFill>
                  <a:schemeClr val="bg1"/>
                </a:solidFill>
                <a:sym typeface="+mn-lt"/>
              </a:rPr>
              <a:t>汇报：</a:t>
            </a:r>
            <a:r>
              <a:rPr lang="en-US" altLang="zh-CN" sz="1200" dirty="0">
                <a:solidFill>
                  <a:schemeClr val="bg1"/>
                </a:solidFill>
                <a:sym typeface="+mn-lt"/>
              </a:rPr>
              <a:t>XXX   </a:t>
            </a:r>
            <a:r>
              <a:rPr lang="zh-CN" altLang="en-US" sz="1200" dirty="0">
                <a:solidFill>
                  <a:schemeClr val="bg1"/>
                </a:solidFill>
                <a:sym typeface="+mn-lt"/>
              </a:rPr>
              <a:t>时间：</a:t>
            </a:r>
            <a:r>
              <a:rPr lang="en-US" altLang="zh-CN" sz="1200" dirty="0">
                <a:solidFill>
                  <a:schemeClr val="bg1"/>
                </a:solidFill>
                <a:sym typeface="+mn-lt"/>
              </a:rPr>
              <a:t>2030.12</a:t>
            </a:r>
            <a:endParaRPr lang="en-US" altLang="zh-CN" sz="1200" dirty="0">
              <a:solidFill>
                <a:schemeClr val="bg1"/>
              </a:solidFill>
              <a:sym typeface="+mn-lt"/>
            </a:endParaRPr>
          </a:p>
        </p:txBody>
      </p:sp>
      <p:sp>
        <p:nvSpPr>
          <p:cNvPr id="7" name="矩形 6"/>
          <p:cNvSpPr/>
          <p:nvPr/>
        </p:nvSpPr>
        <p:spPr>
          <a:xfrm>
            <a:off x="9359900" y="0"/>
            <a:ext cx="1689100" cy="1701800"/>
          </a:xfrm>
          <a:prstGeom prst="rect">
            <a:avLst/>
          </a:prstGeom>
          <a:solidFill>
            <a:srgbClr val="EEB681"/>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ym typeface="+mn-lt"/>
            </a:endParaRPr>
          </a:p>
        </p:txBody>
      </p: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64" presetClass="path" presetSubtype="0" decel="30000" fill="hold" grpId="1" nodeType="withEffect">
                                  <p:stCondLst>
                                    <p:cond delay="0"/>
                                  </p:stCondLst>
                                  <p:childTnLst>
                                    <p:animMotion origin="layout" path="M -4.16667E-6 0.03889 L -4.16667E-6 -0.07777 " pathEditMode="relative" rAng="0" ptsTypes="AA">
                                      <p:cBhvr>
                                        <p:cTn id="14" dur="750" spd="-100000" fill="hold"/>
                                        <p:tgtEl>
                                          <p:spTgt spid="7"/>
                                        </p:tgtEl>
                                        <p:attrNameLst>
                                          <p:attrName>ppt_x</p:attrName>
                                          <p:attrName>ppt_y</p:attrName>
                                        </p:attrNameLst>
                                      </p:cBhvr>
                                      <p:rCtr x="0" y="-5833"/>
                                    </p:animMotion>
                                  </p:childTnLst>
                                </p:cTn>
                              </p:par>
                              <p:par>
                                <p:cTn id="15" presetID="64" presetClass="path" presetSubtype="0" accel="30000" decel="30000" fill="hold" grpId="2" nodeType="withEffect">
                                  <p:stCondLst>
                                    <p:cond delay="750"/>
                                  </p:stCondLst>
                                  <p:childTnLst>
                                    <p:animMotion origin="layout" path="M -4.16667E-6 0.03843 L -4.16667E-6 -3.33333E-6 " pathEditMode="relative" rAng="0" ptsTypes="AA">
                                      <p:cBhvr>
                                        <p:cTn id="16" dur="750" fill="hold"/>
                                        <p:tgtEl>
                                          <p:spTgt spid="7"/>
                                        </p:tgtEl>
                                        <p:attrNameLst>
                                          <p:attrName>ppt_x</p:attrName>
                                          <p:attrName>ppt_y</p:attrName>
                                        </p:attrNameLst>
                                      </p:cBhvr>
                                      <p:rCtr x="0" y="-1921"/>
                                    </p:animMotion>
                                  </p:childTnLst>
                                </p:cTn>
                              </p:par>
                              <p:par>
                                <p:cTn id="17" presetID="10"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par>
                                <p:cTn id="20" presetID="63" presetClass="path" presetSubtype="0" decel="50000" fill="hold" grpId="1" nodeType="withEffect">
                                  <p:stCondLst>
                                    <p:cond delay="0"/>
                                  </p:stCondLst>
                                  <p:childTnLst>
                                    <p:animMotion origin="layout" path="M 0.01523 1.11111E-6 L -0.0582 1.11111E-6 " pathEditMode="relative" rAng="0" ptsTypes="AA">
                                      <p:cBhvr>
                                        <p:cTn id="21" dur="750" spd="-100000" fill="hold"/>
                                        <p:tgtEl>
                                          <p:spTgt spid="2"/>
                                        </p:tgtEl>
                                        <p:attrNameLst>
                                          <p:attrName>ppt_x</p:attrName>
                                          <p:attrName>ppt_y</p:attrName>
                                        </p:attrNameLst>
                                      </p:cBhvr>
                                      <p:rCtr x="-3672" y="0"/>
                                    </p:animMotion>
                                  </p:childTnLst>
                                </p:cTn>
                              </p:par>
                              <p:par>
                                <p:cTn id="22" presetID="35" presetClass="path" presetSubtype="0" accel="50000" decel="50000" fill="hold" grpId="2" nodeType="withEffect">
                                  <p:stCondLst>
                                    <p:cond delay="750"/>
                                  </p:stCondLst>
                                  <p:childTnLst>
                                    <p:animMotion origin="layout" path="M 0.01602 1.11111E-6 L -2.08333E-7 1.11111E-6 " pathEditMode="relative" rAng="0" ptsTypes="AA">
                                      <p:cBhvr>
                                        <p:cTn id="23" dur="750" fill="hold"/>
                                        <p:tgtEl>
                                          <p:spTgt spid="2"/>
                                        </p:tgtEl>
                                        <p:attrNameLst>
                                          <p:attrName>ppt_x</p:attrName>
                                          <p:attrName>ppt_y</p:attrName>
                                        </p:attrNameLst>
                                      </p:cBhvr>
                                      <p:rCtr x="-807" y="0"/>
                                    </p:animMotion>
                                  </p:childTnLst>
                                </p:cTn>
                              </p:par>
                              <p:par>
                                <p:cTn id="24" presetID="10" presetClass="entr" presetSubtype="0" fill="hold" grpId="0" nodeType="with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fade">
                                      <p:cBhvr>
                                        <p:cTn id="26" dur="500"/>
                                        <p:tgtEl>
                                          <p:spTgt spid="4"/>
                                        </p:tgtEl>
                                      </p:cBhvr>
                                    </p:animEffect>
                                  </p:childTnLst>
                                </p:cTn>
                              </p:par>
                              <p:par>
                                <p:cTn id="27" presetID="63" presetClass="path" presetSubtype="0" decel="50000" fill="hold" grpId="1" nodeType="withEffect">
                                  <p:stCondLst>
                                    <p:cond delay="0"/>
                                  </p:stCondLst>
                                  <p:childTnLst>
                                    <p:animMotion origin="layout" path="M -0.02774 1.11111E-6 L 0.05455 1.11111E-6 " pathEditMode="relative" rAng="0" ptsTypes="AA">
                                      <p:cBhvr>
                                        <p:cTn id="28" dur="750" spd="-100000" fill="hold"/>
                                        <p:tgtEl>
                                          <p:spTgt spid="4"/>
                                        </p:tgtEl>
                                        <p:attrNameLst>
                                          <p:attrName>ppt_x</p:attrName>
                                          <p:attrName>ppt_y</p:attrName>
                                        </p:attrNameLst>
                                      </p:cBhvr>
                                      <p:rCtr x="4115" y="0"/>
                                    </p:animMotion>
                                  </p:childTnLst>
                                </p:cTn>
                              </p:par>
                              <p:par>
                                <p:cTn id="29" presetID="35" presetClass="path" presetSubtype="0" accel="50000" decel="50000" fill="hold" grpId="2" nodeType="withEffect">
                                  <p:stCondLst>
                                    <p:cond delay="750"/>
                                  </p:stCondLst>
                                  <p:childTnLst>
                                    <p:animMotion origin="layout" path="M -0.028 1.11111E-6 L 4.16667E-6 1.11111E-6 " pathEditMode="relative" rAng="0" ptsTypes="AA">
                                      <p:cBhvr>
                                        <p:cTn id="30" dur="750" fill="hold"/>
                                        <p:tgtEl>
                                          <p:spTgt spid="4"/>
                                        </p:tgtEl>
                                        <p:attrNameLst>
                                          <p:attrName>ppt_x</p:attrName>
                                          <p:attrName>ppt_y</p:attrName>
                                        </p:attrNameLst>
                                      </p:cBhvr>
                                      <p:rCtr x="139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 grpId="2" animBg="1"/>
      <p:bldP spid="4" grpId="0"/>
      <p:bldP spid="4" grpId="1"/>
      <p:bldP spid="4" grpId="2"/>
      <p:bldP spid="6" grpId="0" animBg="1"/>
      <p:bldP spid="7" grpId="0" animBg="1"/>
      <p:bldP spid="7" grpId="1" animBg="1"/>
      <p:bldP spid="7" grpId="2"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srcRect/>
          <a:stretch>
            <a:fillRect/>
          </a:stretch>
        </p:blipFill>
        <p:spPr>
          <a:xfrm>
            <a:off x="3343275" y="1914525"/>
            <a:ext cx="3810000" cy="3276600"/>
          </a:xfrm>
          <a:custGeom>
            <a:avLst/>
            <a:gdLst>
              <a:gd name="connsiteX0" fmla="*/ 0 w 3810000"/>
              <a:gd name="connsiteY0" fmla="*/ 0 h 3276600"/>
              <a:gd name="connsiteX1" fmla="*/ 3810000 w 3810000"/>
              <a:gd name="connsiteY1" fmla="*/ 0 h 3276600"/>
              <a:gd name="connsiteX2" fmla="*/ 3810000 w 3810000"/>
              <a:gd name="connsiteY2" fmla="*/ 3276600 h 3276600"/>
              <a:gd name="connsiteX3" fmla="*/ 0 w 3810000"/>
              <a:gd name="connsiteY3" fmla="*/ 3276600 h 3276600"/>
            </a:gdLst>
            <a:ahLst/>
            <a:cxnLst>
              <a:cxn ang="0">
                <a:pos x="connsiteX0" y="connsiteY0"/>
              </a:cxn>
              <a:cxn ang="0">
                <a:pos x="connsiteX1" y="connsiteY1"/>
              </a:cxn>
              <a:cxn ang="0">
                <a:pos x="connsiteX2" y="connsiteY2"/>
              </a:cxn>
              <a:cxn ang="0">
                <a:pos x="connsiteX3" y="connsiteY3"/>
              </a:cxn>
            </a:cxnLst>
            <a:rect l="l" t="t" r="r" b="b"/>
            <a:pathLst>
              <a:path w="3810000" h="3276600">
                <a:moveTo>
                  <a:pt x="0" y="0"/>
                </a:moveTo>
                <a:lnTo>
                  <a:pt x="3810000" y="0"/>
                </a:lnTo>
                <a:lnTo>
                  <a:pt x="3810000" y="3276600"/>
                </a:lnTo>
                <a:lnTo>
                  <a:pt x="0" y="3276600"/>
                </a:lnTo>
                <a:close/>
              </a:path>
            </a:pathLst>
          </a:custGeom>
        </p:spPr>
      </p:pic>
      <p:sp>
        <p:nvSpPr>
          <p:cNvPr id="4" name="矩形 3"/>
          <p:cNvSpPr/>
          <p:nvPr/>
        </p:nvSpPr>
        <p:spPr>
          <a:xfrm>
            <a:off x="0" y="1858114"/>
            <a:ext cx="12192000" cy="4999887"/>
          </a:xfrm>
          <a:prstGeom prst="rect">
            <a:avLst/>
          </a:prstGeom>
          <a:solidFill>
            <a:srgbClr val="EEB681">
              <a:alpha val="47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ea typeface="华文细黑" panose="02010600040101010101" pitchFamily="2" charset="-122"/>
              <a:cs typeface="+mn-ea"/>
              <a:sym typeface="+mn-lt"/>
            </a:endParaRPr>
          </a:p>
        </p:txBody>
      </p:sp>
      <p:sp>
        <p:nvSpPr>
          <p:cNvPr id="6" name="文本框 5"/>
          <p:cNvSpPr txBox="1"/>
          <p:nvPr/>
        </p:nvSpPr>
        <p:spPr>
          <a:xfrm>
            <a:off x="9323907" y="3012506"/>
            <a:ext cx="2981522" cy="1323439"/>
          </a:xfrm>
          <a:prstGeom prst="rect">
            <a:avLst/>
          </a:prstGeom>
          <a:noFill/>
        </p:spPr>
        <p:txBody>
          <a:bodyPr wrap="none" rtlCol="0">
            <a:spAutoFit/>
          </a:bodyPr>
          <a:lstStyle/>
          <a:p>
            <a:r>
              <a:rPr lang="en-US" altLang="zh-CN" sz="8000" dirty="0">
                <a:ea typeface="华文细黑" panose="02010600040101010101" pitchFamily="2" charset="-122"/>
                <a:cs typeface="+mn-ea"/>
                <a:sym typeface="+mn-lt"/>
              </a:rPr>
              <a:t>PART </a:t>
            </a:r>
            <a:endParaRPr lang="zh-CN" altLang="en-US" sz="8000" dirty="0">
              <a:ea typeface="华文细黑" panose="02010600040101010101" pitchFamily="2" charset="-122"/>
              <a:cs typeface="+mn-ea"/>
              <a:sym typeface="+mn-lt"/>
            </a:endParaRPr>
          </a:p>
        </p:txBody>
      </p:sp>
      <p:cxnSp>
        <p:nvCxnSpPr>
          <p:cNvPr id="5" name="直接连接符 4"/>
          <p:cNvCxnSpPr/>
          <p:nvPr/>
        </p:nvCxnSpPr>
        <p:spPr>
          <a:xfrm>
            <a:off x="4835670" y="3674224"/>
            <a:ext cx="2921583" cy="0"/>
          </a:xfrm>
          <a:prstGeom prst="line">
            <a:avLst/>
          </a:prstGeom>
          <a:ln w="3175">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4835669" y="2520877"/>
            <a:ext cx="1386918" cy="1323439"/>
          </a:xfrm>
          <a:prstGeom prst="rect">
            <a:avLst/>
          </a:prstGeom>
          <a:noFill/>
        </p:spPr>
        <p:txBody>
          <a:bodyPr wrap="none" rtlCol="0">
            <a:spAutoFit/>
          </a:bodyPr>
          <a:lstStyle>
            <a:defPPr>
              <a:defRPr lang="zh-CN"/>
            </a:defPPr>
            <a:lvl1pPr>
              <a:defRPr sz="11500">
                <a:solidFill>
                  <a:schemeClr val="bg1"/>
                </a:solidFill>
                <a:latin typeface="Trajan Pro" panose="02020502050506020301" pitchFamily="18" charset="0"/>
              </a:defRPr>
            </a:lvl1pPr>
          </a:lstStyle>
          <a:p>
            <a:r>
              <a:rPr lang="en-US" altLang="zh-CN" sz="8000" dirty="0">
                <a:solidFill>
                  <a:schemeClr val="tx1"/>
                </a:solidFill>
                <a:latin typeface="+mn-lt"/>
                <a:ea typeface="华文细黑" panose="02010600040101010101" pitchFamily="2" charset="-122"/>
                <a:cs typeface="+mn-ea"/>
                <a:sym typeface="+mn-lt"/>
              </a:rPr>
              <a:t>01</a:t>
            </a:r>
            <a:endParaRPr lang="zh-CN" altLang="en-US" sz="8000" dirty="0">
              <a:solidFill>
                <a:schemeClr val="tx1"/>
              </a:solidFill>
              <a:latin typeface="+mn-lt"/>
              <a:ea typeface="华文细黑" panose="02010600040101010101" pitchFamily="2" charset="-122"/>
              <a:cs typeface="+mn-ea"/>
              <a:sym typeface="+mn-lt"/>
            </a:endParaRPr>
          </a:p>
        </p:txBody>
      </p:sp>
      <p:sp>
        <p:nvSpPr>
          <p:cNvPr id="11" name="矩形 10"/>
          <p:cNvSpPr/>
          <p:nvPr/>
        </p:nvSpPr>
        <p:spPr>
          <a:xfrm>
            <a:off x="4835670" y="3674224"/>
            <a:ext cx="3550020" cy="701346"/>
          </a:xfrm>
          <a:prstGeom prst="rect">
            <a:avLst/>
          </a:prstGeom>
        </p:spPr>
        <p:txBody>
          <a:bodyPr wrap="square">
            <a:spAutoFit/>
          </a:bodyPr>
          <a:lstStyle/>
          <a:p>
            <a:pPr>
              <a:lnSpc>
                <a:spcPct val="130000"/>
              </a:lnSpc>
            </a:pPr>
            <a:r>
              <a:rPr lang="en-US" altLang="zh-CN" sz="1600" dirty="0">
                <a:ea typeface="华文细黑" panose="02010600040101010101" pitchFamily="2" charset="-122"/>
                <a:cs typeface="Segoe UI" panose="020B0502040204020203" pitchFamily="34" charset="0"/>
                <a:sym typeface="+mn-lt"/>
              </a:rPr>
              <a:t>You must to tell these people how much they mean to you.</a:t>
            </a:r>
            <a:endParaRPr lang="zh-CN" altLang="en-US" sz="1600" dirty="0">
              <a:ea typeface="华文细黑" panose="02010600040101010101" pitchFamily="2" charset="-122"/>
              <a:cs typeface="+mn-ea"/>
              <a:sym typeface="+mn-lt"/>
            </a:endParaRPr>
          </a:p>
        </p:txBody>
      </p:sp>
      <p:sp>
        <p:nvSpPr>
          <p:cNvPr id="2" name="矩形 1"/>
          <p:cNvSpPr/>
          <p:nvPr/>
        </p:nvSpPr>
        <p:spPr>
          <a:xfrm>
            <a:off x="4194361" y="1422400"/>
            <a:ext cx="4571379" cy="3752968"/>
          </a:xfrm>
          <a:prstGeom prst="rect">
            <a:avLst/>
          </a:prstGeom>
          <a:noFill/>
          <a:ln w="133350" cap="flat" cmpd="sng" algn="ctr">
            <a:solidFill>
              <a:srgbClr val="F3F3F3">
                <a:alpha val="40000"/>
              </a:srgbClr>
            </a:solidFill>
            <a:prstDash val="solid"/>
            <a:miter lim="800000"/>
          </a:ln>
          <a:effectLst/>
        </p:spPr>
        <p:txBody>
          <a:bodyPr rtlCol="0" anchor="ctr"/>
          <a:lstStyle/>
          <a:p>
            <a:pPr algn="ctr"/>
            <a:endParaRPr lang="zh-CN" altLang="en-US" sz="2400" kern="0">
              <a:solidFill>
                <a:prstClr val="white"/>
              </a:solidFill>
              <a:ea typeface="华文细黑" panose="02010600040101010101" pitchFamily="2" charset="-122"/>
              <a:sym typeface="+mn-lt"/>
            </a:endParaRPr>
          </a:p>
        </p:txBody>
      </p:sp>
      <p:sp>
        <p:nvSpPr>
          <p:cNvPr id="15" name="矩形 14"/>
          <p:cNvSpPr/>
          <p:nvPr/>
        </p:nvSpPr>
        <p:spPr>
          <a:xfrm>
            <a:off x="-674316" y="-1615299"/>
            <a:ext cx="5119733" cy="9248557"/>
          </a:xfrm>
          <a:prstGeom prst="rect">
            <a:avLst/>
          </a:prstGeom>
          <a:noFill/>
          <a:ln>
            <a:noFill/>
          </a:ln>
          <a:effectLst/>
        </p:spPr>
        <p:txBody>
          <a:bodyPr wrap="square">
            <a:spAutoFit/>
          </a:bodyPr>
          <a:lstStyle/>
          <a:p>
            <a:pPr lvl="2"/>
            <a:r>
              <a:rPr lang="en-US" altLang="zh-CN" sz="59500" dirty="0">
                <a:solidFill>
                  <a:schemeClr val="tx1">
                    <a:alpha val="79000"/>
                  </a:schemeClr>
                </a:solidFill>
                <a:ea typeface="华文细黑" panose="02010600040101010101" pitchFamily="2" charset="-122"/>
                <a:cs typeface="+mn-ea"/>
                <a:sym typeface="+mn-lt"/>
              </a:rPr>
              <a:t>P</a:t>
            </a:r>
            <a:endParaRPr lang="zh-CN" altLang="en-US" sz="6000" dirty="0">
              <a:solidFill>
                <a:schemeClr val="tx1">
                  <a:alpha val="79000"/>
                </a:schemeClr>
              </a:solidFill>
              <a:ea typeface="华文细黑" panose="02010600040101010101" pitchFamily="2" charset="-122"/>
              <a:cs typeface="+mn-ea"/>
              <a:sym typeface="+mn-lt"/>
            </a:endParaRPr>
          </a:p>
        </p:txBody>
      </p: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10" presetClass="entr" presetSubtype="0" fill="hold" grpId="1"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childTnLst>
                                </p:cTn>
                              </p:par>
                              <p:par>
                                <p:cTn id="13" presetID="63" presetClass="path" presetSubtype="0" accel="50000" decel="50000" fill="hold" grpId="0" nodeType="withEffect">
                                  <p:stCondLst>
                                    <p:cond delay="0"/>
                                  </p:stCondLst>
                                  <p:childTnLst>
                                    <p:animMotion origin="layout" path="M -0.08724 2.59259E-6 L 0.05026 2.59259E-6 " pathEditMode="relative" rAng="0" ptsTypes="AA">
                                      <p:cBhvr>
                                        <p:cTn id="14" dur="2000" fill="hold"/>
                                        <p:tgtEl>
                                          <p:spTgt spid="15"/>
                                        </p:tgtEl>
                                        <p:attrNameLst>
                                          <p:attrName>ppt_x</p:attrName>
                                          <p:attrName>ppt_y</p:attrName>
                                        </p:attrNameLst>
                                      </p:cBhvr>
                                      <p:rCtr x="6875" y="0"/>
                                    </p:animMotion>
                                  </p:childTnLst>
                                </p:cTn>
                              </p:par>
                              <p:par>
                                <p:cTn id="15" presetID="10" presetClass="entr" presetSubtype="0" fill="hold" grpId="0" nodeType="withEffect">
                                  <p:stCondLst>
                                    <p:cond delay="125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childTnLst>
                                </p:cTn>
                              </p:par>
                              <p:par>
                                <p:cTn id="18" presetID="10" presetClass="entr" presetSubtype="0" fill="hold" grpId="0" nodeType="withEffect">
                                  <p:stCondLst>
                                    <p:cond delay="75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63" presetClass="path" presetSubtype="0" decel="50000" fill="hold" grpId="1" nodeType="withEffect">
                                  <p:stCondLst>
                                    <p:cond delay="750"/>
                                  </p:stCondLst>
                                  <p:childTnLst>
                                    <p:animMotion origin="layout" path="M -0.02773 -3.7037E-7 L 0.05456 -3.7037E-7 " pathEditMode="relative" rAng="0" ptsTypes="AA">
                                      <p:cBhvr>
                                        <p:cTn id="22" dur="750" spd="-100000" fill="hold"/>
                                        <p:tgtEl>
                                          <p:spTgt spid="7"/>
                                        </p:tgtEl>
                                        <p:attrNameLst>
                                          <p:attrName>ppt_x</p:attrName>
                                          <p:attrName>ppt_y</p:attrName>
                                        </p:attrNameLst>
                                      </p:cBhvr>
                                      <p:rCtr x="4115" y="0"/>
                                    </p:animMotion>
                                  </p:childTnLst>
                                </p:cTn>
                              </p:par>
                              <p:par>
                                <p:cTn id="23" presetID="35" presetClass="path" presetSubtype="0" accel="50000" decel="50000" fill="hold" grpId="2" nodeType="withEffect">
                                  <p:stCondLst>
                                    <p:cond delay="1500"/>
                                  </p:stCondLst>
                                  <p:childTnLst>
                                    <p:animMotion origin="layout" path="M -0.02799 -3.7037E-7 L -1.25E-6 -3.7037E-7 " pathEditMode="relative" rAng="0" ptsTypes="AA">
                                      <p:cBhvr>
                                        <p:cTn id="24" dur="750" fill="hold"/>
                                        <p:tgtEl>
                                          <p:spTgt spid="7"/>
                                        </p:tgtEl>
                                        <p:attrNameLst>
                                          <p:attrName>ppt_x</p:attrName>
                                          <p:attrName>ppt_y</p:attrName>
                                        </p:attrNameLst>
                                      </p:cBhvr>
                                      <p:rCtr x="1393" y="0"/>
                                    </p:animMotion>
                                  </p:childTnLst>
                                </p:cTn>
                              </p:par>
                              <p:par>
                                <p:cTn id="25" presetID="10" presetClass="entr" presetSubtype="0" fill="hold" nodeType="withEffect">
                                  <p:stCondLst>
                                    <p:cond delay="175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10" presetClass="entr" presetSubtype="0" fill="hold" grpId="0" nodeType="withEffect">
                                  <p:stCondLst>
                                    <p:cond delay="175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31" presetClass="entr" presetSubtype="0" fill="hold" grpId="0" nodeType="withEffect">
                                  <p:stCondLst>
                                    <p:cond delay="500"/>
                                  </p:stCondLst>
                                  <p:childTnLst>
                                    <p:set>
                                      <p:cBhvr>
                                        <p:cTn id="32" dur="1" fill="hold">
                                          <p:stCondLst>
                                            <p:cond delay="0"/>
                                          </p:stCondLst>
                                        </p:cTn>
                                        <p:tgtEl>
                                          <p:spTgt spid="2"/>
                                        </p:tgtEl>
                                        <p:attrNameLst>
                                          <p:attrName>style.visibility</p:attrName>
                                        </p:attrNameLst>
                                      </p:cBhvr>
                                      <p:to>
                                        <p:strVal val="visible"/>
                                      </p:to>
                                    </p:set>
                                    <p:anim calcmode="lin" valueType="num">
                                      <p:cBhvr>
                                        <p:cTn id="33" dur="1000" fill="hold"/>
                                        <p:tgtEl>
                                          <p:spTgt spid="2"/>
                                        </p:tgtEl>
                                        <p:attrNameLst>
                                          <p:attrName>ppt_w</p:attrName>
                                        </p:attrNameLst>
                                      </p:cBhvr>
                                      <p:tavLst>
                                        <p:tav tm="0">
                                          <p:val>
                                            <p:fltVal val="0"/>
                                          </p:val>
                                        </p:tav>
                                        <p:tav tm="100000">
                                          <p:val>
                                            <p:strVal val="#ppt_w"/>
                                          </p:val>
                                        </p:tav>
                                      </p:tavLst>
                                    </p:anim>
                                    <p:anim calcmode="lin" valueType="num">
                                      <p:cBhvr>
                                        <p:cTn id="34" dur="1000" fill="hold"/>
                                        <p:tgtEl>
                                          <p:spTgt spid="2"/>
                                        </p:tgtEl>
                                        <p:attrNameLst>
                                          <p:attrName>ppt_h</p:attrName>
                                        </p:attrNameLst>
                                      </p:cBhvr>
                                      <p:tavLst>
                                        <p:tav tm="0">
                                          <p:val>
                                            <p:fltVal val="0"/>
                                          </p:val>
                                        </p:tav>
                                        <p:tav tm="100000">
                                          <p:val>
                                            <p:strVal val="#ppt_h"/>
                                          </p:val>
                                        </p:tav>
                                      </p:tavLst>
                                    </p:anim>
                                    <p:anim calcmode="lin" valueType="num">
                                      <p:cBhvr>
                                        <p:cTn id="35" dur="1000" fill="hold"/>
                                        <p:tgtEl>
                                          <p:spTgt spid="2"/>
                                        </p:tgtEl>
                                        <p:attrNameLst>
                                          <p:attrName>style.rotation</p:attrName>
                                        </p:attrNameLst>
                                      </p:cBhvr>
                                      <p:tavLst>
                                        <p:tav tm="0">
                                          <p:val>
                                            <p:fltVal val="90"/>
                                          </p:val>
                                        </p:tav>
                                        <p:tav tm="100000">
                                          <p:val>
                                            <p:fltVal val="0"/>
                                          </p:val>
                                        </p:tav>
                                      </p:tavLst>
                                    </p:anim>
                                    <p:animEffect transition="in" filter="fade">
                                      <p:cBhvr>
                                        <p:cTn id="36" dur="1000"/>
                                        <p:tgtEl>
                                          <p:spTgt spid="2"/>
                                        </p:tgtEl>
                                      </p:cBhvr>
                                    </p:animEffect>
                                  </p:childTnLst>
                                </p:cTn>
                              </p:par>
                              <p:par>
                                <p:cTn id="37" presetID="10" presetClass="entr" presetSubtype="0"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750"/>
                                        <p:tgtEl>
                                          <p:spTgt spid="13"/>
                                        </p:tgtEl>
                                      </p:cBhvr>
                                    </p:animEffect>
                                  </p:childTnLst>
                                </p:cTn>
                              </p:par>
                              <p:par>
                                <p:cTn id="40" presetID="42" presetClass="path" presetSubtype="0" decel="30000" fill="hold" nodeType="withEffect">
                                  <p:stCondLst>
                                    <p:cond delay="0"/>
                                  </p:stCondLst>
                                  <p:childTnLst>
                                    <p:animMotion origin="layout" path="M 1.25E-6 -0.03982 L 1.25E-6 0.14814 " pathEditMode="relative" rAng="0" ptsTypes="AA">
                                      <p:cBhvr>
                                        <p:cTn id="41" dur="750" spd="-100000" fill="hold"/>
                                        <p:tgtEl>
                                          <p:spTgt spid="13"/>
                                        </p:tgtEl>
                                        <p:attrNameLst>
                                          <p:attrName>ppt_x</p:attrName>
                                          <p:attrName>ppt_y</p:attrName>
                                        </p:attrNameLst>
                                      </p:cBhvr>
                                      <p:rCtr x="0" y="9398"/>
                                    </p:animMotion>
                                  </p:childTnLst>
                                </p:cTn>
                              </p:par>
                              <p:par>
                                <p:cTn id="42" presetID="42" presetClass="path" presetSubtype="0" accel="30000" decel="30000" fill="hold" nodeType="withEffect">
                                  <p:stCondLst>
                                    <p:cond delay="750"/>
                                  </p:stCondLst>
                                  <p:childTnLst>
                                    <p:animMotion origin="layout" path="M 1.25E-6 -0.03982 L 1.25E-6 4.44444E-6 " pathEditMode="relative" rAng="0" ptsTypes="AA">
                                      <p:cBhvr>
                                        <p:cTn id="43" dur="1250" fill="hold"/>
                                        <p:tgtEl>
                                          <p:spTgt spid="13"/>
                                        </p:tgtEl>
                                        <p:attrNameLst>
                                          <p:attrName>ppt_x</p:attrName>
                                          <p:attrName>ppt_y</p:attrName>
                                        </p:attrNameLst>
                                      </p:cBhvr>
                                      <p:rCtr x="0" y="199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7" grpId="1"/>
      <p:bldP spid="7" grpId="2"/>
      <p:bldP spid="11" grpId="0"/>
      <p:bldP spid="2" grpId="0" animBg="1"/>
      <p:bldP spid="15" grpId="0"/>
      <p:bldP spid="15"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screen"/>
          <a:srcRect/>
          <a:stretch>
            <a:fillRect/>
          </a:stretch>
        </p:blipFill>
        <p:spPr>
          <a:xfrm>
            <a:off x="389467" y="474134"/>
            <a:ext cx="5638800" cy="5825067"/>
          </a:xfrm>
          <a:custGeom>
            <a:avLst/>
            <a:gdLst>
              <a:gd name="connsiteX0" fmla="*/ 0 w 5638800"/>
              <a:gd name="connsiteY0" fmla="*/ 0 h 5825067"/>
              <a:gd name="connsiteX1" fmla="*/ 5638800 w 5638800"/>
              <a:gd name="connsiteY1" fmla="*/ 0 h 5825067"/>
              <a:gd name="connsiteX2" fmla="*/ 5638800 w 5638800"/>
              <a:gd name="connsiteY2" fmla="*/ 5825067 h 5825067"/>
              <a:gd name="connsiteX3" fmla="*/ 0 w 5638800"/>
              <a:gd name="connsiteY3" fmla="*/ 5825067 h 5825067"/>
            </a:gdLst>
            <a:ahLst/>
            <a:cxnLst>
              <a:cxn ang="0">
                <a:pos x="connsiteX0" y="connsiteY0"/>
              </a:cxn>
              <a:cxn ang="0">
                <a:pos x="connsiteX1" y="connsiteY1"/>
              </a:cxn>
              <a:cxn ang="0">
                <a:pos x="connsiteX2" y="connsiteY2"/>
              </a:cxn>
              <a:cxn ang="0">
                <a:pos x="connsiteX3" y="connsiteY3"/>
              </a:cxn>
            </a:cxnLst>
            <a:rect l="l" t="t" r="r" b="b"/>
            <a:pathLst>
              <a:path w="5638800" h="5825067">
                <a:moveTo>
                  <a:pt x="0" y="0"/>
                </a:moveTo>
                <a:lnTo>
                  <a:pt x="5638800" y="0"/>
                </a:lnTo>
                <a:lnTo>
                  <a:pt x="5638800" y="5825067"/>
                </a:lnTo>
                <a:lnTo>
                  <a:pt x="0" y="5825067"/>
                </a:lnTo>
                <a:close/>
              </a:path>
            </a:pathLst>
          </a:custGeom>
        </p:spPr>
      </p:pic>
      <p:sp>
        <p:nvSpPr>
          <p:cNvPr id="3" name="矩形 2"/>
          <p:cNvSpPr/>
          <p:nvPr/>
        </p:nvSpPr>
        <p:spPr>
          <a:xfrm>
            <a:off x="5384800" y="897467"/>
            <a:ext cx="6485467" cy="2489200"/>
          </a:xfrm>
          <a:prstGeom prst="rect">
            <a:avLst/>
          </a:prstGeom>
          <a:solidFill>
            <a:srgbClr val="EEB681"/>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sp>
        <p:nvSpPr>
          <p:cNvPr id="4" name="文本框 3"/>
          <p:cNvSpPr txBox="1"/>
          <p:nvPr/>
        </p:nvSpPr>
        <p:spPr>
          <a:xfrm>
            <a:off x="6233584" y="4264633"/>
            <a:ext cx="5753099" cy="420564"/>
          </a:xfrm>
          <a:prstGeom prst="rect">
            <a:avLst/>
          </a:prstGeom>
          <a:noFill/>
        </p:spPr>
        <p:txBody>
          <a:bodyPr wrap="square" rtlCol="0">
            <a:spAutoFit/>
          </a:bodyPr>
          <a:lstStyle/>
          <a:p>
            <a:r>
              <a:rPr lang="en-US" altLang="zh-CN" sz="2135" dirty="0">
                <a:ea typeface="华文细黑" panose="02010600040101010101" pitchFamily="2" charset="-122"/>
                <a:cs typeface="Segoe UI" panose="020B0502040204020203" pitchFamily="34" charset="0"/>
                <a:sym typeface="+mn-lt"/>
              </a:rPr>
              <a:t>You must to tell these people .</a:t>
            </a:r>
            <a:endParaRPr lang="zh-CN" altLang="en-US" sz="2135" dirty="0">
              <a:sym typeface="+mn-lt"/>
            </a:endParaRPr>
          </a:p>
        </p:txBody>
      </p:sp>
      <p:graphicFrame>
        <p:nvGraphicFramePr>
          <p:cNvPr id="5" name="Chart 138"/>
          <p:cNvGraphicFramePr/>
          <p:nvPr/>
        </p:nvGraphicFramePr>
        <p:xfrm>
          <a:off x="5658528" y="1066998"/>
          <a:ext cx="2350939" cy="2426911"/>
        </p:xfrm>
        <a:graphic>
          <a:graphicData uri="http://schemas.openxmlformats.org/drawingml/2006/chart">
            <c:chart xmlns:c="http://schemas.openxmlformats.org/drawingml/2006/chart" xmlns:r="http://schemas.openxmlformats.org/officeDocument/2006/relationships" r:id="rId1"/>
          </a:graphicData>
        </a:graphic>
      </p:graphicFrame>
      <p:sp>
        <p:nvSpPr>
          <p:cNvPr id="6" name="文本框 5"/>
          <p:cNvSpPr txBox="1"/>
          <p:nvPr/>
        </p:nvSpPr>
        <p:spPr>
          <a:xfrm>
            <a:off x="6258984" y="1835150"/>
            <a:ext cx="1244251" cy="707886"/>
          </a:xfrm>
          <a:prstGeom prst="rect">
            <a:avLst/>
          </a:prstGeom>
          <a:noFill/>
        </p:spPr>
        <p:txBody>
          <a:bodyPr wrap="none" rtlCol="0">
            <a:spAutoFit/>
          </a:bodyPr>
          <a:lstStyle/>
          <a:p>
            <a:r>
              <a:rPr lang="en-US" altLang="zh-CN" sz="4000" dirty="0">
                <a:solidFill>
                  <a:schemeClr val="bg1"/>
                </a:solidFill>
                <a:ea typeface="华文细黑" panose="02010600040101010101" pitchFamily="2" charset="-122"/>
                <a:sym typeface="+mn-lt"/>
              </a:rPr>
              <a:t>40%</a:t>
            </a:r>
            <a:endParaRPr lang="zh-CN" altLang="en-US" sz="4000" dirty="0">
              <a:solidFill>
                <a:schemeClr val="bg1"/>
              </a:solidFill>
              <a:ea typeface="华文细黑" panose="02010600040101010101" pitchFamily="2" charset="-122"/>
              <a:sym typeface="+mn-lt"/>
            </a:endParaRPr>
          </a:p>
        </p:txBody>
      </p:sp>
      <p:sp>
        <p:nvSpPr>
          <p:cNvPr id="7" name="文本框 6"/>
          <p:cNvSpPr txBox="1"/>
          <p:nvPr/>
        </p:nvSpPr>
        <p:spPr>
          <a:xfrm>
            <a:off x="6218768" y="4992767"/>
            <a:ext cx="4821765" cy="1066895"/>
          </a:xfrm>
          <a:prstGeom prst="rect">
            <a:avLst/>
          </a:prstGeom>
          <a:noFill/>
        </p:spPr>
        <p:txBody>
          <a:bodyPr wrap="square" rtlCol="0">
            <a:spAutoFit/>
          </a:bodyPr>
          <a:lstStyle/>
          <a:p>
            <a:r>
              <a:rPr lang="en-US" altLang="zh-CN" sz="1400" dirty="0">
                <a:ea typeface="华文细黑" panose="02010600040101010101" pitchFamily="2" charset="-122"/>
                <a:cs typeface="Segoe UI" panose="020B0502040204020203" pitchFamily="34" charset="0"/>
                <a:sym typeface="+mn-lt"/>
              </a:rPr>
              <a:t>You must to tell these people how much they mean to you. You must to tell these people how much they mean to you.</a:t>
            </a:r>
            <a:endParaRPr lang="zh-CN" altLang="en-US" sz="1400" dirty="0">
              <a:sym typeface="+mn-lt"/>
            </a:endParaRPr>
          </a:p>
          <a:p>
            <a:endParaRPr lang="zh-CN" altLang="en-US" sz="2135" dirty="0">
              <a:sym typeface="+mn-lt"/>
            </a:endParaRPr>
          </a:p>
        </p:txBody>
      </p:sp>
      <p:sp>
        <p:nvSpPr>
          <p:cNvPr id="8" name="矩形 7"/>
          <p:cNvSpPr/>
          <p:nvPr/>
        </p:nvSpPr>
        <p:spPr>
          <a:xfrm>
            <a:off x="8486311" y="2184879"/>
            <a:ext cx="2859023" cy="830997"/>
          </a:xfrm>
          <a:prstGeom prst="rect">
            <a:avLst/>
          </a:prstGeom>
        </p:spPr>
        <p:txBody>
          <a:bodyPr wrap="square">
            <a:spAutoFit/>
          </a:bodyPr>
          <a:lstStyle/>
          <a:p>
            <a:pPr algn="ctr"/>
            <a:r>
              <a:rPr lang="en-US" altLang="zh-CN" sz="1600" dirty="0">
                <a:solidFill>
                  <a:schemeClr val="bg1"/>
                </a:solidFill>
                <a:ea typeface="华文细黑" panose="02010600040101010101" pitchFamily="2" charset="-122"/>
                <a:cs typeface="Segoe UI" panose="020B0502040204020203" pitchFamily="34" charset="0"/>
                <a:sym typeface="+mn-lt"/>
              </a:rPr>
              <a:t>You must to tell these people how much they mean to you. </a:t>
            </a:r>
            <a:endParaRPr lang="en-US" altLang="zh-CN" sz="1600" dirty="0">
              <a:solidFill>
                <a:schemeClr val="bg1"/>
              </a:solidFill>
              <a:ea typeface="华文细黑" panose="02010600040101010101" pitchFamily="2" charset="-122"/>
              <a:cs typeface="Segoe UI" panose="020B0502040204020203" pitchFamily="34" charset="0"/>
              <a:sym typeface="+mn-lt"/>
            </a:endParaRPr>
          </a:p>
        </p:txBody>
      </p:sp>
      <p:sp>
        <p:nvSpPr>
          <p:cNvPr id="9" name="文本框 8"/>
          <p:cNvSpPr txBox="1"/>
          <p:nvPr/>
        </p:nvSpPr>
        <p:spPr>
          <a:xfrm>
            <a:off x="8768996" y="1264161"/>
            <a:ext cx="2135521" cy="830997"/>
          </a:xfrm>
          <a:prstGeom prst="rect">
            <a:avLst/>
          </a:prstGeom>
          <a:noFill/>
        </p:spPr>
        <p:txBody>
          <a:bodyPr wrap="none" rtlCol="0">
            <a:spAutoFit/>
          </a:bodyPr>
          <a:lstStyle/>
          <a:p>
            <a:pPr algn="ctr"/>
            <a:r>
              <a:rPr lang="en-US" altLang="zh-CN" sz="4800" dirty="0">
                <a:solidFill>
                  <a:schemeClr val="bg1"/>
                </a:solidFill>
                <a:ea typeface="华文细黑" panose="02010600040101010101" pitchFamily="2" charset="-122"/>
                <a:sym typeface="+mn-lt"/>
              </a:rPr>
              <a:t>$1,309</a:t>
            </a:r>
            <a:endParaRPr lang="zh-CN" altLang="en-US" sz="4800" dirty="0">
              <a:solidFill>
                <a:schemeClr val="bg1"/>
              </a:solidFill>
              <a:ea typeface="华文细黑" panose="02010600040101010101" pitchFamily="2" charset="-122"/>
              <a:sym typeface="+mn-lt"/>
            </a:endParaRPr>
          </a:p>
        </p:txBody>
      </p: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63" presetClass="path" presetSubtype="0" decel="50000" fill="hold" nodeType="withEffect">
                                  <p:stCondLst>
                                    <p:cond delay="0"/>
                                  </p:stCondLst>
                                  <p:childTnLst>
                                    <p:animMotion origin="layout" path="M 0.01523 1.11111E-6 L -0.0582 1.11111E-6 " pathEditMode="relative" rAng="0" ptsTypes="AA">
                                      <p:cBhvr>
                                        <p:cTn id="9" dur="750" spd="-100000" fill="hold"/>
                                        <p:tgtEl>
                                          <p:spTgt spid="11"/>
                                        </p:tgtEl>
                                        <p:attrNameLst>
                                          <p:attrName>ppt_x</p:attrName>
                                          <p:attrName>ppt_y</p:attrName>
                                        </p:attrNameLst>
                                      </p:cBhvr>
                                      <p:rCtr x="-3672" y="0"/>
                                    </p:animMotion>
                                  </p:childTnLst>
                                </p:cTn>
                              </p:par>
                              <p:par>
                                <p:cTn id="10" presetID="35" presetClass="path" presetSubtype="0" accel="50000" decel="50000" fill="hold" nodeType="withEffect">
                                  <p:stCondLst>
                                    <p:cond delay="750"/>
                                  </p:stCondLst>
                                  <p:childTnLst>
                                    <p:animMotion origin="layout" path="M 0.01602 1.11111E-6 L -2.08333E-7 1.11111E-6 " pathEditMode="relative" rAng="0" ptsTypes="AA">
                                      <p:cBhvr>
                                        <p:cTn id="11" dur="750" fill="hold"/>
                                        <p:tgtEl>
                                          <p:spTgt spid="11"/>
                                        </p:tgtEl>
                                        <p:attrNameLst>
                                          <p:attrName>ppt_x</p:attrName>
                                          <p:attrName>ppt_y</p:attrName>
                                        </p:attrNameLst>
                                      </p:cBhvr>
                                      <p:rCtr x="-807" y="0"/>
                                    </p:animMotion>
                                  </p:childTnLst>
                                </p:cTn>
                              </p:par>
                              <p:par>
                                <p:cTn id="12" presetID="10" presetClass="entr" presetSubtype="0"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par>
                                <p:cTn id="15" presetID="63" presetClass="path" presetSubtype="0" decel="50000" fill="hold" grpId="1" nodeType="withEffect">
                                  <p:stCondLst>
                                    <p:cond delay="0"/>
                                  </p:stCondLst>
                                  <p:childTnLst>
                                    <p:animMotion origin="layout" path="M -0.02774 1.11111E-6 L 0.05455 1.11111E-6 " pathEditMode="relative" rAng="0" ptsTypes="AA">
                                      <p:cBhvr>
                                        <p:cTn id="16" dur="750" spd="-100000" fill="hold"/>
                                        <p:tgtEl>
                                          <p:spTgt spid="3"/>
                                        </p:tgtEl>
                                        <p:attrNameLst>
                                          <p:attrName>ppt_x</p:attrName>
                                          <p:attrName>ppt_y</p:attrName>
                                        </p:attrNameLst>
                                      </p:cBhvr>
                                      <p:rCtr x="4115" y="0"/>
                                    </p:animMotion>
                                  </p:childTnLst>
                                </p:cTn>
                              </p:par>
                              <p:par>
                                <p:cTn id="17" presetID="35" presetClass="path" presetSubtype="0" accel="50000" decel="50000" fill="hold" grpId="2" nodeType="withEffect">
                                  <p:stCondLst>
                                    <p:cond delay="750"/>
                                  </p:stCondLst>
                                  <p:childTnLst>
                                    <p:animMotion origin="layout" path="M -0.028 1.11111E-6 L 4.16667E-6 1.11111E-6 " pathEditMode="relative" rAng="0" ptsTypes="AA">
                                      <p:cBhvr>
                                        <p:cTn id="18" dur="750" fill="hold"/>
                                        <p:tgtEl>
                                          <p:spTgt spid="3"/>
                                        </p:tgtEl>
                                        <p:attrNameLst>
                                          <p:attrName>ppt_x</p:attrName>
                                          <p:attrName>ppt_y</p:attrName>
                                        </p:attrNameLst>
                                      </p:cBhvr>
                                      <p:rCtr x="1393" y="0"/>
                                    </p:animMotion>
                                  </p:childTnLst>
                                </p:cTn>
                              </p:par>
                              <p:par>
                                <p:cTn id="19" presetID="10" presetClass="entr" presetSubtype="0" fill="hold" grpId="0" nodeType="withEffect">
                                  <p:stCondLst>
                                    <p:cond delay="75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par>
                                <p:cTn id="22" presetID="10" presetClass="entr" presetSubtype="0" fill="hold" grpId="0" nodeType="withEffect">
                                  <p:stCondLst>
                                    <p:cond delay="75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0" presetClass="entr" presetSubtype="0" fill="hold" grpId="0" nodeType="withEffect">
                                  <p:stCondLst>
                                    <p:cond delay="75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par>
                                <p:cTn id="31" presetID="42" presetClass="entr" presetSubtype="0" fill="hold" grpId="0" nodeType="withEffect">
                                  <p:stCondLst>
                                    <p:cond delay="75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75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3" grpId="2" animBg="1"/>
      <p:bldP spid="4" grpId="0"/>
      <p:bldGraphic spid="5" grpId="0">
        <p:bldAsOne/>
      </p:bldGraphic>
      <p:bldP spid="6" grpId="0"/>
      <p:bldP spid="7"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a:blip r:embed="rId1" cstate="screen"/>
          <a:srcRect/>
          <a:stretch>
            <a:fillRect/>
          </a:stretch>
        </p:blipFill>
        <p:spPr>
          <a:xfrm>
            <a:off x="0" y="2302934"/>
            <a:ext cx="12192000" cy="4555067"/>
          </a:xfrm>
          <a:custGeom>
            <a:avLst/>
            <a:gdLst>
              <a:gd name="connsiteX0" fmla="*/ 6096000 w 12192000"/>
              <a:gd name="connsiteY0" fmla="*/ 0 h 4555067"/>
              <a:gd name="connsiteX1" fmla="*/ 12192000 w 12192000"/>
              <a:gd name="connsiteY1" fmla="*/ 4555067 h 4555067"/>
              <a:gd name="connsiteX2" fmla="*/ 0 w 12192000"/>
              <a:gd name="connsiteY2" fmla="*/ 4555067 h 4555067"/>
            </a:gdLst>
            <a:ahLst/>
            <a:cxnLst>
              <a:cxn ang="0">
                <a:pos x="connsiteX0" y="connsiteY0"/>
              </a:cxn>
              <a:cxn ang="0">
                <a:pos x="connsiteX1" y="connsiteY1"/>
              </a:cxn>
              <a:cxn ang="0">
                <a:pos x="connsiteX2" y="connsiteY2"/>
              </a:cxn>
            </a:cxnLst>
            <a:rect l="l" t="t" r="r" b="b"/>
            <a:pathLst>
              <a:path w="12192000" h="4555067">
                <a:moveTo>
                  <a:pt x="6096000" y="0"/>
                </a:moveTo>
                <a:lnTo>
                  <a:pt x="12192000" y="4555067"/>
                </a:lnTo>
                <a:lnTo>
                  <a:pt x="0" y="4555067"/>
                </a:lnTo>
                <a:close/>
              </a:path>
            </a:pathLst>
          </a:custGeom>
        </p:spPr>
      </p:pic>
      <p:grpSp>
        <p:nvGrpSpPr>
          <p:cNvPr id="11" name="组合 10"/>
          <p:cNvGrpSpPr/>
          <p:nvPr/>
        </p:nvGrpSpPr>
        <p:grpSpPr>
          <a:xfrm>
            <a:off x="1774825" y="218017"/>
            <a:ext cx="8642351" cy="1492172"/>
            <a:chOff x="1774825" y="218017"/>
            <a:chExt cx="8642351" cy="1492172"/>
          </a:xfrm>
        </p:grpSpPr>
        <p:grpSp>
          <p:nvGrpSpPr>
            <p:cNvPr id="7" name="组合 6"/>
            <p:cNvGrpSpPr/>
            <p:nvPr/>
          </p:nvGrpSpPr>
          <p:grpSpPr>
            <a:xfrm>
              <a:off x="1774825" y="218017"/>
              <a:ext cx="8642351" cy="1492172"/>
              <a:chOff x="1289050" y="163513"/>
              <a:chExt cx="6481763" cy="1119129"/>
            </a:xfrm>
          </p:grpSpPr>
          <p:sp>
            <p:nvSpPr>
              <p:cNvPr id="3" name="TextBox 1"/>
              <p:cNvSpPr txBox="1"/>
              <p:nvPr/>
            </p:nvSpPr>
            <p:spPr>
              <a:xfrm>
                <a:off x="2891819" y="163513"/>
                <a:ext cx="3157162" cy="500090"/>
              </a:xfrm>
              <a:prstGeom prst="rect">
                <a:avLst/>
              </a:prstGeom>
              <a:noFill/>
            </p:spPr>
            <p:txBody>
              <a:bodyPr wrap="none">
                <a:spAutoFit/>
              </a:bodyPr>
              <a:lstStyle/>
              <a:p>
                <a:pPr algn="ctr"/>
                <a:r>
                  <a:rPr lang="en-US" altLang="zh-CN" sz="3735" dirty="0">
                    <a:solidFill>
                      <a:schemeClr val="tx1">
                        <a:lumMod val="85000"/>
                        <a:lumOff val="15000"/>
                      </a:schemeClr>
                    </a:solidFill>
                    <a:ea typeface="华文细黑" panose="02010600040101010101" pitchFamily="2" charset="-122"/>
                    <a:cs typeface="Segoe UI" panose="020B0502040204020203" pitchFamily="34" charset="0"/>
                    <a:sym typeface="+mn-lt"/>
                  </a:rPr>
                  <a:t>YOUR TITLE HERE</a:t>
                </a:r>
                <a:endParaRPr lang="zh-CN" altLang="en-US" sz="3735" dirty="0">
                  <a:solidFill>
                    <a:schemeClr val="tx1">
                      <a:lumMod val="85000"/>
                      <a:lumOff val="15000"/>
                    </a:schemeClr>
                  </a:solidFill>
                  <a:ea typeface="华文细黑" panose="02010600040101010101" pitchFamily="2" charset="-122"/>
                  <a:cs typeface="Segoe UI" panose="020B0502040204020203" pitchFamily="34" charset="0"/>
                  <a:sym typeface="+mn-lt"/>
                </a:endParaRPr>
              </a:p>
            </p:txBody>
          </p:sp>
          <p:sp>
            <p:nvSpPr>
              <p:cNvPr id="4" name="Rectangle 2"/>
              <p:cNvSpPr/>
              <p:nvPr/>
            </p:nvSpPr>
            <p:spPr>
              <a:xfrm>
                <a:off x="1289050" y="782409"/>
                <a:ext cx="6481763" cy="500233"/>
              </a:xfrm>
              <a:prstGeom prst="rect">
                <a:avLst/>
              </a:prstGeom>
            </p:spPr>
            <p:txBody>
              <a:bodyPr wrap="square">
                <a:spAutoFit/>
              </a:bodyPr>
              <a:lstStyle/>
              <a:p>
                <a:pPr algn="ctr">
                  <a:defRPr/>
                </a:pPr>
                <a:r>
                  <a:rPr lang="en-US" sz="1865" dirty="0">
                    <a:solidFill>
                      <a:schemeClr val="tx1">
                        <a:lumMod val="75000"/>
                        <a:lumOff val="25000"/>
                      </a:schemeClr>
                    </a:solidFill>
                    <a:ea typeface="华文细黑" panose="02010600040101010101" pitchFamily="2" charset="-122"/>
                    <a:cs typeface="Segoe UI" panose="020B0502040204020203" pitchFamily="34" charset="0"/>
                    <a:sym typeface="+mn-lt"/>
                  </a:rPr>
                  <a:t>Time goes by so fast, people go in and out of your life. You must never miss the opportunity to tell these people how much they mean to you.</a:t>
                </a:r>
                <a:endParaRPr lang="en-US" sz="1865" dirty="0">
                  <a:solidFill>
                    <a:schemeClr val="tx1">
                      <a:lumMod val="75000"/>
                      <a:lumOff val="25000"/>
                    </a:schemeClr>
                  </a:solidFill>
                  <a:ea typeface="华文细黑" panose="02010600040101010101" pitchFamily="2" charset="-122"/>
                  <a:cs typeface="Segoe UI" panose="020B0502040204020203" pitchFamily="34" charset="0"/>
                  <a:sym typeface="+mn-lt"/>
                </a:endParaRPr>
              </a:p>
            </p:txBody>
          </p:sp>
        </p:grpSp>
        <p:cxnSp>
          <p:nvCxnSpPr>
            <p:cNvPr id="6" name="直接连接符 5"/>
            <p:cNvCxnSpPr/>
            <p:nvPr/>
          </p:nvCxnSpPr>
          <p:spPr>
            <a:xfrm>
              <a:off x="4953000" y="982133"/>
              <a:ext cx="2286000" cy="0"/>
            </a:xfrm>
            <a:prstGeom prst="line">
              <a:avLst/>
            </a:prstGeom>
            <a:ln w="38100">
              <a:solidFill>
                <a:srgbClr val="EEB681"/>
              </a:solidFill>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0" y="2116667"/>
            <a:ext cx="12496800" cy="4521200"/>
            <a:chOff x="0" y="2116667"/>
            <a:chExt cx="12496800" cy="4521200"/>
          </a:xfrm>
        </p:grpSpPr>
        <p:grpSp>
          <p:nvGrpSpPr>
            <p:cNvPr id="2" name="组合 1"/>
            <p:cNvGrpSpPr/>
            <p:nvPr/>
          </p:nvGrpSpPr>
          <p:grpSpPr>
            <a:xfrm>
              <a:off x="0" y="2116667"/>
              <a:ext cx="5791200" cy="4368800"/>
              <a:chOff x="0" y="2116667"/>
              <a:chExt cx="5791200" cy="4368800"/>
            </a:xfrm>
          </p:grpSpPr>
          <p:cxnSp>
            <p:nvCxnSpPr>
              <p:cNvPr id="9" name="直接连接符 8"/>
              <p:cNvCxnSpPr/>
              <p:nvPr/>
            </p:nvCxnSpPr>
            <p:spPr>
              <a:xfrm flipV="1">
                <a:off x="0" y="2116667"/>
                <a:ext cx="5791200" cy="4368800"/>
              </a:xfrm>
              <a:prstGeom prst="line">
                <a:avLst/>
              </a:prstGeom>
              <a:ln>
                <a:solidFill>
                  <a:srgbClr val="EEB681"/>
                </a:solidFill>
              </a:ln>
            </p:spPr>
            <p:style>
              <a:lnRef idx="1">
                <a:schemeClr val="accent1"/>
              </a:lnRef>
              <a:fillRef idx="0">
                <a:schemeClr val="accent1"/>
              </a:fillRef>
              <a:effectRef idx="0">
                <a:schemeClr val="accent1"/>
              </a:effectRef>
              <a:fontRef idx="minor">
                <a:schemeClr val="tx1"/>
              </a:fontRef>
            </p:style>
          </p:cxnSp>
          <p:sp>
            <p:nvSpPr>
              <p:cNvPr id="15" name="文本框 14"/>
              <p:cNvSpPr txBox="1"/>
              <p:nvPr/>
            </p:nvSpPr>
            <p:spPr>
              <a:xfrm rot="19389721">
                <a:off x="1363832" y="3998508"/>
                <a:ext cx="3087451" cy="420564"/>
              </a:xfrm>
              <a:prstGeom prst="rect">
                <a:avLst/>
              </a:prstGeom>
              <a:solidFill>
                <a:schemeClr val="bg1"/>
              </a:solidFill>
            </p:spPr>
            <p:txBody>
              <a:bodyPr wrap="square" rtlCol="0">
                <a:spAutoFit/>
              </a:bodyPr>
              <a:lstStyle/>
              <a:p>
                <a:pPr algn="ctr"/>
                <a:r>
                  <a:rPr lang="en-US" altLang="zh-CN" sz="2135" dirty="0">
                    <a:ea typeface="华文细黑" panose="02010600040101010101" pitchFamily="2" charset="-122"/>
                    <a:sym typeface="+mn-lt"/>
                  </a:rPr>
                  <a:t>Add your text here</a:t>
                </a:r>
                <a:endParaRPr lang="zh-CN" altLang="en-US" sz="2135" dirty="0">
                  <a:ea typeface="华文细黑" panose="02010600040101010101" pitchFamily="2" charset="-122"/>
                  <a:sym typeface="+mn-lt"/>
                </a:endParaRPr>
              </a:p>
            </p:txBody>
          </p:sp>
        </p:grpSp>
        <p:grpSp>
          <p:nvGrpSpPr>
            <p:cNvPr id="5" name="组合 4"/>
            <p:cNvGrpSpPr/>
            <p:nvPr/>
          </p:nvGrpSpPr>
          <p:grpSpPr>
            <a:xfrm>
              <a:off x="6383867" y="2116667"/>
              <a:ext cx="6112933" cy="4521200"/>
              <a:chOff x="6383867" y="2116667"/>
              <a:chExt cx="6112933" cy="4521200"/>
            </a:xfrm>
          </p:grpSpPr>
          <p:cxnSp>
            <p:nvCxnSpPr>
              <p:cNvPr id="10" name="直接连接符 9"/>
              <p:cNvCxnSpPr/>
              <p:nvPr/>
            </p:nvCxnSpPr>
            <p:spPr>
              <a:xfrm>
                <a:off x="6383867" y="2116667"/>
                <a:ext cx="6112933" cy="4521200"/>
              </a:xfrm>
              <a:prstGeom prst="line">
                <a:avLst/>
              </a:prstGeom>
              <a:ln>
                <a:solidFill>
                  <a:srgbClr val="EEB681"/>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rot="2267469">
                <a:off x="7798496" y="4032375"/>
                <a:ext cx="3087451" cy="420564"/>
              </a:xfrm>
              <a:prstGeom prst="rect">
                <a:avLst/>
              </a:prstGeom>
              <a:solidFill>
                <a:schemeClr val="bg1"/>
              </a:solidFill>
            </p:spPr>
            <p:txBody>
              <a:bodyPr wrap="square" rtlCol="0">
                <a:spAutoFit/>
              </a:bodyPr>
              <a:lstStyle/>
              <a:p>
                <a:pPr algn="ctr"/>
                <a:r>
                  <a:rPr lang="en-US" altLang="zh-CN" sz="2135" dirty="0">
                    <a:ea typeface="华文细黑" panose="02010600040101010101" pitchFamily="2" charset="-122"/>
                    <a:sym typeface="+mn-lt"/>
                  </a:rPr>
                  <a:t>Add your text here</a:t>
                </a:r>
                <a:endParaRPr lang="zh-CN" altLang="en-US" sz="2135" dirty="0">
                  <a:ea typeface="华文细黑" panose="02010600040101010101" pitchFamily="2" charset="-122"/>
                  <a:sym typeface="+mn-lt"/>
                </a:endParaRPr>
              </a:p>
            </p:txBody>
          </p:sp>
        </p:grpSp>
      </p:grp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750"/>
                                        <p:tgtEl>
                                          <p:spTgt spid="12"/>
                                        </p:tgtEl>
                                      </p:cBhvr>
                                    </p:animEffect>
                                  </p:childTnLst>
                                </p:cTn>
                              </p:par>
                              <p:par>
                                <p:cTn id="8" presetID="42" presetClass="path" presetSubtype="0" decel="30000" fill="hold" nodeType="withEffect">
                                  <p:stCondLst>
                                    <p:cond delay="0"/>
                                  </p:stCondLst>
                                  <p:childTnLst>
                                    <p:animMotion origin="layout" path="M -4.16667E-7 -0.03982 L -4.16667E-7 0.14815 " pathEditMode="relative" rAng="0" ptsTypes="AA">
                                      <p:cBhvr>
                                        <p:cTn id="9" dur="750" spd="-100000" fill="hold"/>
                                        <p:tgtEl>
                                          <p:spTgt spid="12"/>
                                        </p:tgtEl>
                                        <p:attrNameLst>
                                          <p:attrName>ppt_x</p:attrName>
                                          <p:attrName>ppt_y</p:attrName>
                                        </p:attrNameLst>
                                      </p:cBhvr>
                                      <p:rCtr x="0" y="9398"/>
                                    </p:animMotion>
                                  </p:childTnLst>
                                </p:cTn>
                              </p:par>
                              <p:par>
                                <p:cTn id="10" presetID="42" presetClass="path" presetSubtype="0" accel="30000" decel="30000" fill="hold" nodeType="withEffect">
                                  <p:stCondLst>
                                    <p:cond delay="750"/>
                                  </p:stCondLst>
                                  <p:childTnLst>
                                    <p:animMotion origin="layout" path="M -4.16667E-7 -0.03982 L -4.16667E-7 2.59259E-6 " pathEditMode="relative" rAng="0" ptsTypes="AA">
                                      <p:cBhvr>
                                        <p:cTn id="11" dur="1250" fill="hold"/>
                                        <p:tgtEl>
                                          <p:spTgt spid="12"/>
                                        </p:tgtEl>
                                        <p:attrNameLst>
                                          <p:attrName>ppt_x</p:attrName>
                                          <p:attrName>ppt_y</p:attrName>
                                        </p:attrNameLst>
                                      </p:cBhvr>
                                      <p:rCtr x="0" y="1991"/>
                                    </p:animMotion>
                                  </p:childTnLst>
                                </p:cTn>
                              </p:par>
                              <p:par>
                                <p:cTn id="12" presetID="6" presetClass="entr" presetSubtype="16" fill="hold" nodeType="withEffect">
                                  <p:stCondLst>
                                    <p:cond delay="750"/>
                                  </p:stCondLst>
                                  <p:childTnLst>
                                    <p:set>
                                      <p:cBhvr>
                                        <p:cTn id="13" dur="1" fill="hold">
                                          <p:stCondLst>
                                            <p:cond delay="0"/>
                                          </p:stCondLst>
                                        </p:cTn>
                                        <p:tgtEl>
                                          <p:spTgt spid="8"/>
                                        </p:tgtEl>
                                        <p:attrNameLst>
                                          <p:attrName>style.visibility</p:attrName>
                                        </p:attrNameLst>
                                      </p:cBhvr>
                                      <p:to>
                                        <p:strVal val="visible"/>
                                      </p:to>
                                    </p:set>
                                    <p:animEffect transition="in" filter="circle(in)">
                                      <p:cBhvr>
                                        <p:cTn id="14" dur="2000"/>
                                        <p:tgtEl>
                                          <p:spTgt spid="8"/>
                                        </p:tgtEl>
                                      </p:cBhvr>
                                    </p:animEffect>
                                  </p:childTnLst>
                                </p:cTn>
                              </p:par>
                              <p:par>
                                <p:cTn id="15" presetID="10" presetClass="entr" presetSubtype="0" fill="hold" nodeType="withEffect">
                                  <p:stCondLst>
                                    <p:cond delay="75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srcRect/>
          <a:stretch>
            <a:fillRect/>
          </a:stretch>
        </p:blipFill>
        <p:spPr>
          <a:xfrm>
            <a:off x="8314267" y="2777068"/>
            <a:ext cx="3708400" cy="3589867"/>
          </a:xfrm>
          <a:custGeom>
            <a:avLst/>
            <a:gdLst>
              <a:gd name="connsiteX0" fmla="*/ 0 w 3708400"/>
              <a:gd name="connsiteY0" fmla="*/ 0 h 3589867"/>
              <a:gd name="connsiteX1" fmla="*/ 3708400 w 3708400"/>
              <a:gd name="connsiteY1" fmla="*/ 0 h 3589867"/>
              <a:gd name="connsiteX2" fmla="*/ 3708400 w 3708400"/>
              <a:gd name="connsiteY2" fmla="*/ 3589867 h 3589867"/>
              <a:gd name="connsiteX3" fmla="*/ 0 w 3708400"/>
              <a:gd name="connsiteY3" fmla="*/ 3589867 h 3589867"/>
            </a:gdLst>
            <a:ahLst/>
            <a:cxnLst>
              <a:cxn ang="0">
                <a:pos x="connsiteX0" y="connsiteY0"/>
              </a:cxn>
              <a:cxn ang="0">
                <a:pos x="connsiteX1" y="connsiteY1"/>
              </a:cxn>
              <a:cxn ang="0">
                <a:pos x="connsiteX2" y="connsiteY2"/>
              </a:cxn>
              <a:cxn ang="0">
                <a:pos x="connsiteX3" y="connsiteY3"/>
              </a:cxn>
            </a:cxnLst>
            <a:rect l="l" t="t" r="r" b="b"/>
            <a:pathLst>
              <a:path w="3708400" h="3589867">
                <a:moveTo>
                  <a:pt x="0" y="0"/>
                </a:moveTo>
                <a:lnTo>
                  <a:pt x="3708400" y="0"/>
                </a:lnTo>
                <a:lnTo>
                  <a:pt x="3708400" y="3589867"/>
                </a:lnTo>
                <a:lnTo>
                  <a:pt x="0" y="3589867"/>
                </a:lnTo>
                <a:close/>
              </a:path>
            </a:pathLst>
          </a:custGeom>
        </p:spPr>
      </p:pic>
      <p:pic>
        <p:nvPicPr>
          <p:cNvPr id="11" name="图片 10"/>
          <p:cNvPicPr>
            <a:picLocks noChangeAspect="1"/>
          </p:cNvPicPr>
          <p:nvPr/>
        </p:nvPicPr>
        <p:blipFill>
          <a:blip r:embed="rId2" cstate="screen"/>
          <a:srcRect/>
          <a:stretch>
            <a:fillRect/>
          </a:stretch>
        </p:blipFill>
        <p:spPr>
          <a:xfrm>
            <a:off x="6248401" y="2777068"/>
            <a:ext cx="1811867" cy="3589867"/>
          </a:xfrm>
          <a:custGeom>
            <a:avLst/>
            <a:gdLst>
              <a:gd name="connsiteX0" fmla="*/ 0 w 1811867"/>
              <a:gd name="connsiteY0" fmla="*/ 0 h 3589867"/>
              <a:gd name="connsiteX1" fmla="*/ 1811867 w 1811867"/>
              <a:gd name="connsiteY1" fmla="*/ 0 h 3589867"/>
              <a:gd name="connsiteX2" fmla="*/ 1811867 w 1811867"/>
              <a:gd name="connsiteY2" fmla="*/ 3589867 h 3589867"/>
              <a:gd name="connsiteX3" fmla="*/ 0 w 1811867"/>
              <a:gd name="connsiteY3" fmla="*/ 3589867 h 3589867"/>
            </a:gdLst>
            <a:ahLst/>
            <a:cxnLst>
              <a:cxn ang="0">
                <a:pos x="connsiteX0" y="connsiteY0"/>
              </a:cxn>
              <a:cxn ang="0">
                <a:pos x="connsiteX1" y="connsiteY1"/>
              </a:cxn>
              <a:cxn ang="0">
                <a:pos x="connsiteX2" y="connsiteY2"/>
              </a:cxn>
              <a:cxn ang="0">
                <a:pos x="connsiteX3" y="connsiteY3"/>
              </a:cxn>
            </a:cxnLst>
            <a:rect l="l" t="t" r="r" b="b"/>
            <a:pathLst>
              <a:path w="1811867" h="3589867">
                <a:moveTo>
                  <a:pt x="0" y="0"/>
                </a:moveTo>
                <a:lnTo>
                  <a:pt x="1811867" y="0"/>
                </a:lnTo>
                <a:lnTo>
                  <a:pt x="1811867" y="3589867"/>
                </a:lnTo>
                <a:lnTo>
                  <a:pt x="0" y="3589867"/>
                </a:lnTo>
                <a:close/>
              </a:path>
            </a:pathLst>
          </a:custGeom>
        </p:spPr>
      </p:pic>
      <p:pic>
        <p:nvPicPr>
          <p:cNvPr id="9" name="图片 8"/>
          <p:cNvPicPr>
            <a:picLocks noChangeAspect="1"/>
          </p:cNvPicPr>
          <p:nvPr/>
        </p:nvPicPr>
        <p:blipFill>
          <a:blip r:embed="rId3" cstate="screen"/>
          <a:srcRect/>
          <a:stretch>
            <a:fillRect/>
          </a:stretch>
        </p:blipFill>
        <p:spPr>
          <a:xfrm>
            <a:off x="152400" y="2777068"/>
            <a:ext cx="5842000" cy="3589867"/>
          </a:xfrm>
          <a:custGeom>
            <a:avLst/>
            <a:gdLst>
              <a:gd name="connsiteX0" fmla="*/ 0 w 5842000"/>
              <a:gd name="connsiteY0" fmla="*/ 0 h 3589867"/>
              <a:gd name="connsiteX1" fmla="*/ 5842000 w 5842000"/>
              <a:gd name="connsiteY1" fmla="*/ 0 h 3589867"/>
              <a:gd name="connsiteX2" fmla="*/ 5842000 w 5842000"/>
              <a:gd name="connsiteY2" fmla="*/ 3589867 h 3589867"/>
              <a:gd name="connsiteX3" fmla="*/ 0 w 5842000"/>
              <a:gd name="connsiteY3" fmla="*/ 3589867 h 3589867"/>
            </a:gdLst>
            <a:ahLst/>
            <a:cxnLst>
              <a:cxn ang="0">
                <a:pos x="connsiteX0" y="connsiteY0"/>
              </a:cxn>
              <a:cxn ang="0">
                <a:pos x="connsiteX1" y="connsiteY1"/>
              </a:cxn>
              <a:cxn ang="0">
                <a:pos x="connsiteX2" y="connsiteY2"/>
              </a:cxn>
              <a:cxn ang="0">
                <a:pos x="connsiteX3" y="connsiteY3"/>
              </a:cxn>
            </a:cxnLst>
            <a:rect l="l" t="t" r="r" b="b"/>
            <a:pathLst>
              <a:path w="5842000" h="3589867">
                <a:moveTo>
                  <a:pt x="0" y="0"/>
                </a:moveTo>
                <a:lnTo>
                  <a:pt x="5842000" y="0"/>
                </a:lnTo>
                <a:lnTo>
                  <a:pt x="5842000" y="3589867"/>
                </a:lnTo>
                <a:lnTo>
                  <a:pt x="0" y="3589867"/>
                </a:lnTo>
                <a:close/>
              </a:path>
            </a:pathLst>
          </a:custGeom>
        </p:spPr>
      </p:pic>
      <p:cxnSp>
        <p:nvCxnSpPr>
          <p:cNvPr id="6" name="直接连接符 5"/>
          <p:cNvCxnSpPr/>
          <p:nvPr/>
        </p:nvCxnSpPr>
        <p:spPr>
          <a:xfrm>
            <a:off x="8314267" y="694267"/>
            <a:ext cx="0" cy="1761067"/>
          </a:xfrm>
          <a:prstGeom prst="line">
            <a:avLst/>
          </a:prstGeom>
          <a:ln>
            <a:solidFill>
              <a:srgbClr val="EEB681"/>
            </a:solidFil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3432116" y="982133"/>
            <a:ext cx="4662017" cy="1077218"/>
          </a:xfrm>
          <a:prstGeom prst="rect">
            <a:avLst/>
          </a:prstGeom>
          <a:noFill/>
        </p:spPr>
        <p:txBody>
          <a:bodyPr wrap="square" rtlCol="0">
            <a:spAutoFit/>
          </a:bodyPr>
          <a:lstStyle/>
          <a:p>
            <a:pPr algn="r"/>
            <a:r>
              <a:rPr lang="en-US" altLang="zh-CN" sz="3200" dirty="0">
                <a:ea typeface="华文细黑" panose="02010600040101010101" pitchFamily="2" charset="-122"/>
                <a:cs typeface="Segoe UI" panose="020B0502040204020203" pitchFamily="34" charset="0"/>
                <a:sym typeface="+mn-lt"/>
              </a:rPr>
              <a:t>YOU MUST TO TELL </a:t>
            </a:r>
            <a:endParaRPr lang="en-US" altLang="zh-CN" sz="3200" dirty="0">
              <a:ea typeface="华文细黑" panose="02010600040101010101" pitchFamily="2" charset="-122"/>
              <a:cs typeface="Segoe UI" panose="020B0502040204020203" pitchFamily="34" charset="0"/>
              <a:sym typeface="+mn-lt"/>
            </a:endParaRPr>
          </a:p>
          <a:p>
            <a:pPr algn="r"/>
            <a:r>
              <a:rPr lang="en-US" altLang="zh-CN" sz="3200" dirty="0">
                <a:ea typeface="华文细黑" panose="02010600040101010101" pitchFamily="2" charset="-122"/>
                <a:cs typeface="Segoe UI" panose="020B0502040204020203" pitchFamily="34" charset="0"/>
                <a:sym typeface="+mn-lt"/>
              </a:rPr>
              <a:t>THESE PEOPLE.</a:t>
            </a:r>
            <a:endParaRPr lang="zh-CN" altLang="en-US" sz="3200" dirty="0">
              <a:ea typeface="华文细黑" panose="02010600040101010101" pitchFamily="2" charset="-122"/>
              <a:sym typeface="+mn-lt"/>
            </a:endParaRPr>
          </a:p>
        </p:txBody>
      </p:sp>
      <p:sp>
        <p:nvSpPr>
          <p:cNvPr id="8" name="矩形 7"/>
          <p:cNvSpPr/>
          <p:nvPr/>
        </p:nvSpPr>
        <p:spPr>
          <a:xfrm>
            <a:off x="8554045" y="982613"/>
            <a:ext cx="2875956" cy="1077218"/>
          </a:xfrm>
          <a:prstGeom prst="rect">
            <a:avLst/>
          </a:prstGeom>
        </p:spPr>
        <p:txBody>
          <a:bodyPr wrap="square">
            <a:spAutoFit/>
          </a:bodyPr>
          <a:lstStyle/>
          <a:p>
            <a:r>
              <a:rPr lang="en-US" altLang="zh-CN" sz="1600" dirty="0">
                <a:ea typeface="华文细黑" panose="02010600040101010101" pitchFamily="2" charset="-122"/>
                <a:cs typeface="Segoe UI" panose="020B0502040204020203" pitchFamily="34" charset="0"/>
                <a:sym typeface="+mn-lt"/>
              </a:rPr>
              <a:t>You must to tell these people how much they mean to you. You must to tell these people.</a:t>
            </a:r>
            <a:endParaRPr lang="en-US" altLang="zh-CN" sz="1600" dirty="0">
              <a:ea typeface="华文细黑" panose="02010600040101010101" pitchFamily="2" charset="-122"/>
              <a:cs typeface="Segoe UI" panose="020B0502040204020203" pitchFamily="34" charset="0"/>
              <a:sym typeface="+mn-lt"/>
            </a:endParaRPr>
          </a:p>
        </p:txBody>
      </p: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64" presetClass="path" presetSubtype="0" decel="30000" fill="hold" nodeType="withEffect">
                                  <p:stCondLst>
                                    <p:cond delay="0"/>
                                  </p:stCondLst>
                                  <p:childTnLst>
                                    <p:animMotion origin="layout" path="M -4.16667E-6 0.03889 L -4.16667E-6 -0.07777 " pathEditMode="relative" rAng="0" ptsTypes="AA">
                                      <p:cBhvr>
                                        <p:cTn id="9" dur="750" spd="-100000" fill="hold"/>
                                        <p:tgtEl>
                                          <p:spTgt spid="9"/>
                                        </p:tgtEl>
                                        <p:attrNameLst>
                                          <p:attrName>ppt_x</p:attrName>
                                          <p:attrName>ppt_y</p:attrName>
                                        </p:attrNameLst>
                                      </p:cBhvr>
                                      <p:rCtr x="0" y="-5833"/>
                                    </p:animMotion>
                                  </p:childTnLst>
                                </p:cTn>
                              </p:par>
                              <p:par>
                                <p:cTn id="10" presetID="64" presetClass="path" presetSubtype="0" accel="30000" decel="30000" fill="hold" nodeType="withEffect">
                                  <p:stCondLst>
                                    <p:cond delay="750"/>
                                  </p:stCondLst>
                                  <p:childTnLst>
                                    <p:animMotion origin="layout" path="M -4.16667E-6 0.03843 L -4.16667E-6 -3.33333E-6 " pathEditMode="relative" rAng="0" ptsTypes="AA">
                                      <p:cBhvr>
                                        <p:cTn id="11" dur="750" fill="hold"/>
                                        <p:tgtEl>
                                          <p:spTgt spid="9"/>
                                        </p:tgtEl>
                                        <p:attrNameLst>
                                          <p:attrName>ppt_x</p:attrName>
                                          <p:attrName>ppt_y</p:attrName>
                                        </p:attrNameLst>
                                      </p:cBhvr>
                                      <p:rCtr x="0" y="-1921"/>
                                    </p:animMotion>
                                  </p:childTnLst>
                                </p:cTn>
                              </p:par>
                              <p:par>
                                <p:cTn id="12" presetID="10" presetClass="entr" presetSubtype="0"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64" presetClass="path" presetSubtype="0" decel="30000" fill="hold" nodeType="withEffect">
                                  <p:stCondLst>
                                    <p:cond delay="0"/>
                                  </p:stCondLst>
                                  <p:childTnLst>
                                    <p:animMotion origin="layout" path="M -4.16667E-6 0.03889 L -4.16667E-6 -0.07777 " pathEditMode="relative" rAng="0" ptsTypes="AA">
                                      <p:cBhvr>
                                        <p:cTn id="16" dur="750" spd="-100000" fill="hold"/>
                                        <p:tgtEl>
                                          <p:spTgt spid="13"/>
                                        </p:tgtEl>
                                        <p:attrNameLst>
                                          <p:attrName>ppt_x</p:attrName>
                                          <p:attrName>ppt_y</p:attrName>
                                        </p:attrNameLst>
                                      </p:cBhvr>
                                      <p:rCtr x="0" y="-5833"/>
                                    </p:animMotion>
                                  </p:childTnLst>
                                </p:cTn>
                              </p:par>
                              <p:par>
                                <p:cTn id="17" presetID="64" presetClass="path" presetSubtype="0" accel="30000" decel="30000" fill="hold" nodeType="withEffect">
                                  <p:stCondLst>
                                    <p:cond delay="750"/>
                                  </p:stCondLst>
                                  <p:childTnLst>
                                    <p:animMotion origin="layout" path="M -4.16667E-6 0.03843 L -4.16667E-6 -3.33333E-6 " pathEditMode="relative" rAng="0" ptsTypes="AA">
                                      <p:cBhvr>
                                        <p:cTn id="18" dur="750" fill="hold"/>
                                        <p:tgtEl>
                                          <p:spTgt spid="13"/>
                                        </p:tgtEl>
                                        <p:attrNameLst>
                                          <p:attrName>ppt_x</p:attrName>
                                          <p:attrName>ppt_y</p:attrName>
                                        </p:attrNameLst>
                                      </p:cBhvr>
                                      <p:rCtr x="0" y="-1921"/>
                                    </p:animMotion>
                                  </p:childTnLst>
                                </p:cTn>
                              </p:par>
                              <p:par>
                                <p:cTn id="19" presetID="10"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750"/>
                                        <p:tgtEl>
                                          <p:spTgt spid="11"/>
                                        </p:tgtEl>
                                      </p:cBhvr>
                                    </p:animEffect>
                                  </p:childTnLst>
                                </p:cTn>
                              </p:par>
                              <p:par>
                                <p:cTn id="22" presetID="42" presetClass="path" presetSubtype="0" decel="30000" fill="hold" nodeType="withEffect">
                                  <p:stCondLst>
                                    <p:cond delay="0"/>
                                  </p:stCondLst>
                                  <p:childTnLst>
                                    <p:animMotion origin="layout" path="M -4.16667E-7 -0.03982 L -4.16667E-7 0.14815 " pathEditMode="relative" rAng="0" ptsTypes="AA">
                                      <p:cBhvr>
                                        <p:cTn id="23" dur="750" spd="-100000" fill="hold"/>
                                        <p:tgtEl>
                                          <p:spTgt spid="11"/>
                                        </p:tgtEl>
                                        <p:attrNameLst>
                                          <p:attrName>ppt_x</p:attrName>
                                          <p:attrName>ppt_y</p:attrName>
                                        </p:attrNameLst>
                                      </p:cBhvr>
                                      <p:rCtr x="0" y="9398"/>
                                    </p:animMotion>
                                  </p:childTnLst>
                                </p:cTn>
                              </p:par>
                              <p:par>
                                <p:cTn id="24" presetID="42" presetClass="path" presetSubtype="0" accel="30000" decel="30000" fill="hold" nodeType="withEffect">
                                  <p:stCondLst>
                                    <p:cond delay="750"/>
                                  </p:stCondLst>
                                  <p:childTnLst>
                                    <p:animMotion origin="layout" path="M -4.16667E-7 -0.03982 L -4.16667E-7 2.59259E-6 " pathEditMode="relative" rAng="0" ptsTypes="AA">
                                      <p:cBhvr>
                                        <p:cTn id="25" dur="1250" fill="hold"/>
                                        <p:tgtEl>
                                          <p:spTgt spid="11"/>
                                        </p:tgtEl>
                                        <p:attrNameLst>
                                          <p:attrName>ppt_x</p:attrName>
                                          <p:attrName>ppt_y</p:attrName>
                                        </p:attrNameLst>
                                      </p:cBhvr>
                                      <p:rCtr x="0" y="1991"/>
                                    </p:animMotion>
                                  </p:childTnLst>
                                </p:cTn>
                              </p:par>
                              <p:par>
                                <p:cTn id="26" presetID="10" presetClass="entr" presetSubtype="0" fill="hold" nodeType="withEffect">
                                  <p:stCondLst>
                                    <p:cond delay="75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63" presetClass="path" presetSubtype="0" decel="50000" fill="hold" grpId="1" nodeType="withEffect">
                                  <p:stCondLst>
                                    <p:cond delay="0"/>
                                  </p:stCondLst>
                                  <p:childTnLst>
                                    <p:animMotion origin="layout" path="M -0.02774 1.11111E-6 L 0.05455 1.11111E-6 " pathEditMode="relative" rAng="0" ptsTypes="AA">
                                      <p:cBhvr>
                                        <p:cTn id="33" dur="750" spd="-100000" fill="hold"/>
                                        <p:tgtEl>
                                          <p:spTgt spid="7"/>
                                        </p:tgtEl>
                                        <p:attrNameLst>
                                          <p:attrName>ppt_x</p:attrName>
                                          <p:attrName>ppt_y</p:attrName>
                                        </p:attrNameLst>
                                      </p:cBhvr>
                                      <p:rCtr x="4115" y="0"/>
                                    </p:animMotion>
                                  </p:childTnLst>
                                </p:cTn>
                              </p:par>
                              <p:par>
                                <p:cTn id="34" presetID="35" presetClass="path" presetSubtype="0" accel="50000" decel="50000" fill="hold" grpId="2" nodeType="withEffect">
                                  <p:stCondLst>
                                    <p:cond delay="750"/>
                                  </p:stCondLst>
                                  <p:childTnLst>
                                    <p:animMotion origin="layout" path="M -0.028 1.11111E-6 L 4.16667E-6 1.11111E-6 " pathEditMode="relative" rAng="0" ptsTypes="AA">
                                      <p:cBhvr>
                                        <p:cTn id="35" dur="750" fill="hold"/>
                                        <p:tgtEl>
                                          <p:spTgt spid="7"/>
                                        </p:tgtEl>
                                        <p:attrNameLst>
                                          <p:attrName>ppt_x</p:attrName>
                                          <p:attrName>ppt_y</p:attrName>
                                        </p:attrNameLst>
                                      </p:cBhvr>
                                      <p:rCtr x="1393" y="0"/>
                                    </p:animMotion>
                                  </p:childTnLst>
                                </p:cTn>
                              </p:par>
                              <p:par>
                                <p:cTn id="36" presetID="10" presetClass="entr" presetSubtype="0" fill="hold" grpId="0"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fade">
                                      <p:cBhvr>
                                        <p:cTn id="38" dur="500"/>
                                        <p:tgtEl>
                                          <p:spTgt spid="8"/>
                                        </p:tgtEl>
                                      </p:cBhvr>
                                    </p:animEffect>
                                  </p:childTnLst>
                                </p:cTn>
                              </p:par>
                              <p:par>
                                <p:cTn id="39" presetID="63" presetClass="path" presetSubtype="0" decel="50000" fill="hold" grpId="1" nodeType="withEffect">
                                  <p:stCondLst>
                                    <p:cond delay="0"/>
                                  </p:stCondLst>
                                  <p:childTnLst>
                                    <p:animMotion origin="layout" path="M 0.01523 1.11111E-6 L -0.0582 1.11111E-6 " pathEditMode="relative" rAng="0" ptsTypes="AA">
                                      <p:cBhvr>
                                        <p:cTn id="40" dur="750" spd="-100000" fill="hold"/>
                                        <p:tgtEl>
                                          <p:spTgt spid="8"/>
                                        </p:tgtEl>
                                        <p:attrNameLst>
                                          <p:attrName>ppt_x</p:attrName>
                                          <p:attrName>ppt_y</p:attrName>
                                        </p:attrNameLst>
                                      </p:cBhvr>
                                      <p:rCtr x="-3672" y="0"/>
                                    </p:animMotion>
                                  </p:childTnLst>
                                </p:cTn>
                              </p:par>
                              <p:par>
                                <p:cTn id="41" presetID="35" presetClass="path" presetSubtype="0" accel="50000" decel="50000" fill="hold" grpId="2" nodeType="withEffect">
                                  <p:stCondLst>
                                    <p:cond delay="750"/>
                                  </p:stCondLst>
                                  <p:childTnLst>
                                    <p:animMotion origin="layout" path="M 0.01602 1.11111E-6 L -2.08333E-7 1.11111E-6 " pathEditMode="relative" rAng="0" ptsTypes="AA">
                                      <p:cBhvr>
                                        <p:cTn id="42" dur="750" fill="hold"/>
                                        <p:tgtEl>
                                          <p:spTgt spid="8"/>
                                        </p:tgtEl>
                                        <p:attrNameLst>
                                          <p:attrName>ppt_x</p:attrName>
                                          <p:attrName>ppt_y</p:attrName>
                                        </p:attrNameLst>
                                      </p:cBhvr>
                                      <p:rCtr x="-807"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7" grpId="2"/>
      <p:bldP spid="8" grpId="0"/>
      <p:bldP spid="8" grpId="1"/>
      <p:bldP spid="8" grpId="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 name="直接连接符 10"/>
          <p:cNvCxnSpPr/>
          <p:nvPr/>
        </p:nvCxnSpPr>
        <p:spPr>
          <a:xfrm>
            <a:off x="870858" y="1451428"/>
            <a:ext cx="5341257" cy="0"/>
          </a:xfrm>
          <a:prstGeom prst="line">
            <a:avLst/>
          </a:prstGeom>
          <a:ln>
            <a:solidFill>
              <a:srgbClr val="EEB68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870858" y="5921828"/>
            <a:ext cx="5341257" cy="0"/>
          </a:xfrm>
          <a:prstGeom prst="line">
            <a:avLst/>
          </a:prstGeom>
          <a:ln>
            <a:solidFill>
              <a:srgbClr val="EEB681"/>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903969" y="1957759"/>
            <a:ext cx="3786565" cy="3413225"/>
            <a:chOff x="903969" y="1957759"/>
            <a:chExt cx="3786565" cy="3413225"/>
          </a:xfrm>
        </p:grpSpPr>
        <p:sp>
          <p:nvSpPr>
            <p:cNvPr id="12" name="矩形 11"/>
            <p:cNvSpPr/>
            <p:nvPr/>
          </p:nvSpPr>
          <p:spPr>
            <a:xfrm>
              <a:off x="967911" y="4047545"/>
              <a:ext cx="3722623" cy="1323439"/>
            </a:xfrm>
            <a:prstGeom prst="rect">
              <a:avLst/>
            </a:prstGeom>
          </p:spPr>
          <p:txBody>
            <a:bodyPr wrap="square">
              <a:spAutoFit/>
            </a:bodyPr>
            <a:lstStyle/>
            <a:p>
              <a:r>
                <a:rPr lang="en-US" altLang="zh-CN" sz="1600" dirty="0">
                  <a:ea typeface="华文细黑" panose="02010600040101010101" pitchFamily="2" charset="-122"/>
                  <a:cs typeface="Segoe UI" panose="020B0502040204020203" pitchFamily="34" charset="0"/>
                  <a:sym typeface="+mn-lt"/>
                </a:rPr>
                <a:t>You must to tell these people how much they mean to you. You must to tell these people how much they mean to you.</a:t>
              </a:r>
              <a:endParaRPr lang="en-US" altLang="zh-CN" sz="1600" dirty="0">
                <a:ea typeface="华文细黑" panose="02010600040101010101" pitchFamily="2" charset="-122"/>
                <a:cs typeface="Segoe UI" panose="020B0502040204020203" pitchFamily="34" charset="0"/>
                <a:sym typeface="+mn-lt"/>
              </a:endParaRPr>
            </a:p>
            <a:p>
              <a:endParaRPr lang="en-US" altLang="zh-CN" sz="1600" dirty="0">
                <a:ea typeface="华文细黑" panose="02010600040101010101" pitchFamily="2" charset="-122"/>
                <a:cs typeface="Segoe UI" panose="020B0502040204020203" pitchFamily="34" charset="0"/>
                <a:sym typeface="+mn-lt"/>
              </a:endParaRPr>
            </a:p>
          </p:txBody>
        </p:sp>
        <p:sp>
          <p:nvSpPr>
            <p:cNvPr id="18" name="文本框 17"/>
            <p:cNvSpPr txBox="1"/>
            <p:nvPr/>
          </p:nvSpPr>
          <p:spPr>
            <a:xfrm>
              <a:off x="903969" y="1957759"/>
              <a:ext cx="3727302" cy="1898084"/>
            </a:xfrm>
            <a:prstGeom prst="rect">
              <a:avLst/>
            </a:prstGeom>
            <a:noFill/>
          </p:spPr>
          <p:txBody>
            <a:bodyPr wrap="none" rtlCol="0">
              <a:spAutoFit/>
            </a:bodyPr>
            <a:lstStyle/>
            <a:p>
              <a:r>
                <a:rPr lang="en-US" altLang="zh-CN" sz="5865" dirty="0">
                  <a:ea typeface="华文细黑" panose="02010600040101010101" pitchFamily="2" charset="-122"/>
                  <a:sym typeface="+mn-lt"/>
                </a:rPr>
                <a:t>Add your </a:t>
              </a:r>
              <a:endParaRPr lang="en-US" altLang="zh-CN" sz="5865" dirty="0">
                <a:ea typeface="华文细黑" panose="02010600040101010101" pitchFamily="2" charset="-122"/>
                <a:sym typeface="+mn-lt"/>
              </a:endParaRPr>
            </a:p>
            <a:p>
              <a:r>
                <a:rPr lang="en-US" altLang="zh-CN" sz="5865" dirty="0">
                  <a:ea typeface="华文细黑" panose="02010600040101010101" pitchFamily="2" charset="-122"/>
                  <a:sym typeface="+mn-lt"/>
                </a:rPr>
                <a:t>text here</a:t>
              </a:r>
              <a:endParaRPr lang="zh-CN" altLang="en-US" sz="5865" dirty="0">
                <a:ea typeface="华文细黑" panose="02010600040101010101" pitchFamily="2" charset="-122"/>
                <a:sym typeface="+mn-lt"/>
              </a:endParaRPr>
            </a:p>
          </p:txBody>
        </p:sp>
      </p:grpSp>
      <p:pic>
        <p:nvPicPr>
          <p:cNvPr id="29" name="图片 28"/>
          <p:cNvPicPr>
            <a:picLocks noChangeAspect="1"/>
          </p:cNvPicPr>
          <p:nvPr/>
        </p:nvPicPr>
        <p:blipFill>
          <a:blip r:embed="rId1" cstate="screen"/>
          <a:srcRect/>
          <a:stretch>
            <a:fillRect/>
          </a:stretch>
        </p:blipFill>
        <p:spPr>
          <a:xfrm>
            <a:off x="9731077" y="3976917"/>
            <a:ext cx="2075803" cy="2075803"/>
          </a:xfrm>
          <a:custGeom>
            <a:avLst/>
            <a:gdLst>
              <a:gd name="connsiteX0" fmla="*/ 0 w 2075803"/>
              <a:gd name="connsiteY0" fmla="*/ 0 h 2075803"/>
              <a:gd name="connsiteX1" fmla="*/ 2075803 w 2075803"/>
              <a:gd name="connsiteY1" fmla="*/ 0 h 2075803"/>
              <a:gd name="connsiteX2" fmla="*/ 2075803 w 2075803"/>
              <a:gd name="connsiteY2" fmla="*/ 2075803 h 2075803"/>
              <a:gd name="connsiteX3" fmla="*/ 0 w 2075803"/>
              <a:gd name="connsiteY3" fmla="*/ 2075803 h 2075803"/>
            </a:gdLst>
            <a:ahLst/>
            <a:cxnLst>
              <a:cxn ang="0">
                <a:pos x="connsiteX0" y="connsiteY0"/>
              </a:cxn>
              <a:cxn ang="0">
                <a:pos x="connsiteX1" y="connsiteY1"/>
              </a:cxn>
              <a:cxn ang="0">
                <a:pos x="connsiteX2" y="connsiteY2"/>
              </a:cxn>
              <a:cxn ang="0">
                <a:pos x="connsiteX3" y="connsiteY3"/>
              </a:cxn>
            </a:cxnLst>
            <a:rect l="l" t="t" r="r" b="b"/>
            <a:pathLst>
              <a:path w="2075803" h="2075803">
                <a:moveTo>
                  <a:pt x="0" y="0"/>
                </a:moveTo>
                <a:lnTo>
                  <a:pt x="2075803" y="0"/>
                </a:lnTo>
                <a:lnTo>
                  <a:pt x="2075803" y="2075803"/>
                </a:lnTo>
                <a:lnTo>
                  <a:pt x="0" y="2075803"/>
                </a:lnTo>
                <a:close/>
              </a:path>
            </a:pathLst>
          </a:custGeom>
        </p:spPr>
      </p:pic>
      <p:pic>
        <p:nvPicPr>
          <p:cNvPr id="27" name="图片 26"/>
          <p:cNvPicPr>
            <a:picLocks noChangeAspect="1"/>
          </p:cNvPicPr>
          <p:nvPr/>
        </p:nvPicPr>
        <p:blipFill>
          <a:blip r:embed="rId2" cstate="screen"/>
          <a:srcRect/>
          <a:stretch>
            <a:fillRect/>
          </a:stretch>
        </p:blipFill>
        <p:spPr>
          <a:xfrm>
            <a:off x="7392234" y="3976917"/>
            <a:ext cx="2075803" cy="2075803"/>
          </a:xfrm>
          <a:custGeom>
            <a:avLst/>
            <a:gdLst>
              <a:gd name="connsiteX0" fmla="*/ 0 w 2075803"/>
              <a:gd name="connsiteY0" fmla="*/ 0 h 2075803"/>
              <a:gd name="connsiteX1" fmla="*/ 2075803 w 2075803"/>
              <a:gd name="connsiteY1" fmla="*/ 0 h 2075803"/>
              <a:gd name="connsiteX2" fmla="*/ 2075803 w 2075803"/>
              <a:gd name="connsiteY2" fmla="*/ 2075803 h 2075803"/>
              <a:gd name="connsiteX3" fmla="*/ 0 w 2075803"/>
              <a:gd name="connsiteY3" fmla="*/ 2075803 h 2075803"/>
            </a:gdLst>
            <a:ahLst/>
            <a:cxnLst>
              <a:cxn ang="0">
                <a:pos x="connsiteX0" y="connsiteY0"/>
              </a:cxn>
              <a:cxn ang="0">
                <a:pos x="connsiteX1" y="connsiteY1"/>
              </a:cxn>
              <a:cxn ang="0">
                <a:pos x="connsiteX2" y="connsiteY2"/>
              </a:cxn>
              <a:cxn ang="0">
                <a:pos x="connsiteX3" y="connsiteY3"/>
              </a:cxn>
            </a:cxnLst>
            <a:rect l="l" t="t" r="r" b="b"/>
            <a:pathLst>
              <a:path w="2075803" h="2075803">
                <a:moveTo>
                  <a:pt x="0" y="0"/>
                </a:moveTo>
                <a:lnTo>
                  <a:pt x="2075803" y="0"/>
                </a:lnTo>
                <a:lnTo>
                  <a:pt x="2075803" y="2075803"/>
                </a:lnTo>
                <a:lnTo>
                  <a:pt x="0" y="2075803"/>
                </a:lnTo>
                <a:close/>
              </a:path>
            </a:pathLst>
          </a:custGeom>
        </p:spPr>
      </p:pic>
      <p:pic>
        <p:nvPicPr>
          <p:cNvPr id="25" name="图片 24"/>
          <p:cNvPicPr>
            <a:picLocks noChangeAspect="1"/>
          </p:cNvPicPr>
          <p:nvPr/>
        </p:nvPicPr>
        <p:blipFill>
          <a:blip r:embed="rId3" cstate="screen"/>
          <a:srcRect/>
          <a:stretch>
            <a:fillRect/>
          </a:stretch>
        </p:blipFill>
        <p:spPr>
          <a:xfrm>
            <a:off x="5053391" y="3976917"/>
            <a:ext cx="2075803" cy="2075803"/>
          </a:xfrm>
          <a:custGeom>
            <a:avLst/>
            <a:gdLst>
              <a:gd name="connsiteX0" fmla="*/ 0 w 2075803"/>
              <a:gd name="connsiteY0" fmla="*/ 0 h 2075803"/>
              <a:gd name="connsiteX1" fmla="*/ 2075803 w 2075803"/>
              <a:gd name="connsiteY1" fmla="*/ 0 h 2075803"/>
              <a:gd name="connsiteX2" fmla="*/ 2075803 w 2075803"/>
              <a:gd name="connsiteY2" fmla="*/ 2075803 h 2075803"/>
              <a:gd name="connsiteX3" fmla="*/ 0 w 2075803"/>
              <a:gd name="connsiteY3" fmla="*/ 2075803 h 2075803"/>
            </a:gdLst>
            <a:ahLst/>
            <a:cxnLst>
              <a:cxn ang="0">
                <a:pos x="connsiteX0" y="connsiteY0"/>
              </a:cxn>
              <a:cxn ang="0">
                <a:pos x="connsiteX1" y="connsiteY1"/>
              </a:cxn>
              <a:cxn ang="0">
                <a:pos x="connsiteX2" y="connsiteY2"/>
              </a:cxn>
              <a:cxn ang="0">
                <a:pos x="connsiteX3" y="connsiteY3"/>
              </a:cxn>
            </a:cxnLst>
            <a:rect l="l" t="t" r="r" b="b"/>
            <a:pathLst>
              <a:path w="2075803" h="2075803">
                <a:moveTo>
                  <a:pt x="0" y="0"/>
                </a:moveTo>
                <a:lnTo>
                  <a:pt x="2075803" y="0"/>
                </a:lnTo>
                <a:lnTo>
                  <a:pt x="2075803" y="2075803"/>
                </a:lnTo>
                <a:lnTo>
                  <a:pt x="0" y="2075803"/>
                </a:lnTo>
                <a:close/>
              </a:path>
            </a:pathLst>
          </a:custGeom>
        </p:spPr>
      </p:pic>
      <p:pic>
        <p:nvPicPr>
          <p:cNvPr id="23" name="图片 22"/>
          <p:cNvPicPr>
            <a:picLocks noChangeAspect="1"/>
          </p:cNvPicPr>
          <p:nvPr/>
        </p:nvPicPr>
        <p:blipFill>
          <a:blip r:embed="rId4" cstate="screen"/>
          <a:srcRect/>
          <a:stretch>
            <a:fillRect/>
          </a:stretch>
        </p:blipFill>
        <p:spPr>
          <a:xfrm>
            <a:off x="9731077" y="1352250"/>
            <a:ext cx="2075803" cy="2075803"/>
          </a:xfrm>
          <a:custGeom>
            <a:avLst/>
            <a:gdLst>
              <a:gd name="connsiteX0" fmla="*/ 0 w 2075803"/>
              <a:gd name="connsiteY0" fmla="*/ 0 h 2075803"/>
              <a:gd name="connsiteX1" fmla="*/ 2075803 w 2075803"/>
              <a:gd name="connsiteY1" fmla="*/ 0 h 2075803"/>
              <a:gd name="connsiteX2" fmla="*/ 2075803 w 2075803"/>
              <a:gd name="connsiteY2" fmla="*/ 2075803 h 2075803"/>
              <a:gd name="connsiteX3" fmla="*/ 0 w 2075803"/>
              <a:gd name="connsiteY3" fmla="*/ 2075803 h 2075803"/>
            </a:gdLst>
            <a:ahLst/>
            <a:cxnLst>
              <a:cxn ang="0">
                <a:pos x="connsiteX0" y="connsiteY0"/>
              </a:cxn>
              <a:cxn ang="0">
                <a:pos x="connsiteX1" y="connsiteY1"/>
              </a:cxn>
              <a:cxn ang="0">
                <a:pos x="connsiteX2" y="connsiteY2"/>
              </a:cxn>
              <a:cxn ang="0">
                <a:pos x="connsiteX3" y="connsiteY3"/>
              </a:cxn>
            </a:cxnLst>
            <a:rect l="l" t="t" r="r" b="b"/>
            <a:pathLst>
              <a:path w="2075803" h="2075803">
                <a:moveTo>
                  <a:pt x="0" y="0"/>
                </a:moveTo>
                <a:lnTo>
                  <a:pt x="2075803" y="0"/>
                </a:lnTo>
                <a:lnTo>
                  <a:pt x="2075803" y="2075803"/>
                </a:lnTo>
                <a:lnTo>
                  <a:pt x="0" y="2075803"/>
                </a:lnTo>
                <a:close/>
              </a:path>
            </a:pathLst>
          </a:custGeom>
        </p:spPr>
      </p:pic>
      <p:pic>
        <p:nvPicPr>
          <p:cNvPr id="21" name="图片 20"/>
          <p:cNvPicPr>
            <a:picLocks noChangeAspect="1"/>
          </p:cNvPicPr>
          <p:nvPr/>
        </p:nvPicPr>
        <p:blipFill>
          <a:blip r:embed="rId5" cstate="screen"/>
          <a:srcRect/>
          <a:stretch>
            <a:fillRect/>
          </a:stretch>
        </p:blipFill>
        <p:spPr>
          <a:xfrm>
            <a:off x="7392234" y="1352250"/>
            <a:ext cx="2075803" cy="2075803"/>
          </a:xfrm>
          <a:custGeom>
            <a:avLst/>
            <a:gdLst>
              <a:gd name="connsiteX0" fmla="*/ 0 w 2075803"/>
              <a:gd name="connsiteY0" fmla="*/ 0 h 2075803"/>
              <a:gd name="connsiteX1" fmla="*/ 2075803 w 2075803"/>
              <a:gd name="connsiteY1" fmla="*/ 0 h 2075803"/>
              <a:gd name="connsiteX2" fmla="*/ 2075803 w 2075803"/>
              <a:gd name="connsiteY2" fmla="*/ 2075803 h 2075803"/>
              <a:gd name="connsiteX3" fmla="*/ 0 w 2075803"/>
              <a:gd name="connsiteY3" fmla="*/ 2075803 h 2075803"/>
            </a:gdLst>
            <a:ahLst/>
            <a:cxnLst>
              <a:cxn ang="0">
                <a:pos x="connsiteX0" y="connsiteY0"/>
              </a:cxn>
              <a:cxn ang="0">
                <a:pos x="connsiteX1" y="connsiteY1"/>
              </a:cxn>
              <a:cxn ang="0">
                <a:pos x="connsiteX2" y="connsiteY2"/>
              </a:cxn>
              <a:cxn ang="0">
                <a:pos x="connsiteX3" y="connsiteY3"/>
              </a:cxn>
            </a:cxnLst>
            <a:rect l="l" t="t" r="r" b="b"/>
            <a:pathLst>
              <a:path w="2075803" h="2075803">
                <a:moveTo>
                  <a:pt x="0" y="0"/>
                </a:moveTo>
                <a:lnTo>
                  <a:pt x="2075803" y="0"/>
                </a:lnTo>
                <a:lnTo>
                  <a:pt x="2075803" y="2075803"/>
                </a:lnTo>
                <a:lnTo>
                  <a:pt x="0" y="2075803"/>
                </a:lnTo>
                <a:close/>
              </a:path>
            </a:pathLst>
          </a:custGeom>
        </p:spPr>
      </p:pic>
      <p:pic>
        <p:nvPicPr>
          <p:cNvPr id="19" name="图片 18"/>
          <p:cNvPicPr>
            <a:picLocks noChangeAspect="1"/>
          </p:cNvPicPr>
          <p:nvPr/>
        </p:nvPicPr>
        <p:blipFill>
          <a:blip r:embed="rId6" cstate="screen"/>
          <a:srcRect/>
          <a:stretch>
            <a:fillRect/>
          </a:stretch>
        </p:blipFill>
        <p:spPr>
          <a:xfrm>
            <a:off x="5053391" y="1352250"/>
            <a:ext cx="2075803" cy="2075803"/>
          </a:xfrm>
          <a:custGeom>
            <a:avLst/>
            <a:gdLst>
              <a:gd name="connsiteX0" fmla="*/ 0 w 2075803"/>
              <a:gd name="connsiteY0" fmla="*/ 0 h 2075803"/>
              <a:gd name="connsiteX1" fmla="*/ 2075803 w 2075803"/>
              <a:gd name="connsiteY1" fmla="*/ 0 h 2075803"/>
              <a:gd name="connsiteX2" fmla="*/ 2075803 w 2075803"/>
              <a:gd name="connsiteY2" fmla="*/ 2075803 h 2075803"/>
              <a:gd name="connsiteX3" fmla="*/ 0 w 2075803"/>
              <a:gd name="connsiteY3" fmla="*/ 2075803 h 2075803"/>
            </a:gdLst>
            <a:ahLst/>
            <a:cxnLst>
              <a:cxn ang="0">
                <a:pos x="connsiteX0" y="connsiteY0"/>
              </a:cxn>
              <a:cxn ang="0">
                <a:pos x="connsiteX1" y="connsiteY1"/>
              </a:cxn>
              <a:cxn ang="0">
                <a:pos x="connsiteX2" y="connsiteY2"/>
              </a:cxn>
              <a:cxn ang="0">
                <a:pos x="connsiteX3" y="connsiteY3"/>
              </a:cxn>
            </a:cxnLst>
            <a:rect l="l" t="t" r="r" b="b"/>
            <a:pathLst>
              <a:path w="2075803" h="2075803">
                <a:moveTo>
                  <a:pt x="0" y="0"/>
                </a:moveTo>
                <a:lnTo>
                  <a:pt x="2075803" y="0"/>
                </a:lnTo>
                <a:lnTo>
                  <a:pt x="2075803" y="2075803"/>
                </a:lnTo>
                <a:lnTo>
                  <a:pt x="0" y="2075803"/>
                </a:lnTo>
                <a:close/>
              </a:path>
            </a:pathLst>
          </a:custGeom>
        </p:spPr>
      </p:pic>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63" presetClass="path" presetSubtype="0" decel="50000" fill="hold" nodeType="withEffect">
                                  <p:stCondLst>
                                    <p:cond delay="0"/>
                                  </p:stCondLst>
                                  <p:childTnLst>
                                    <p:animMotion origin="layout" path="M 0.01523 1.11111E-6 L -0.0582 1.11111E-6 " pathEditMode="relative" rAng="0" ptsTypes="AA">
                                      <p:cBhvr>
                                        <p:cTn id="9" dur="750" spd="-100000" fill="hold"/>
                                        <p:tgtEl>
                                          <p:spTgt spid="11"/>
                                        </p:tgtEl>
                                        <p:attrNameLst>
                                          <p:attrName>ppt_x</p:attrName>
                                          <p:attrName>ppt_y</p:attrName>
                                        </p:attrNameLst>
                                      </p:cBhvr>
                                      <p:rCtr x="-3672" y="0"/>
                                    </p:animMotion>
                                  </p:childTnLst>
                                </p:cTn>
                              </p:par>
                              <p:par>
                                <p:cTn id="10" presetID="35" presetClass="path" presetSubtype="0" accel="50000" decel="50000" fill="hold" nodeType="withEffect">
                                  <p:stCondLst>
                                    <p:cond delay="750"/>
                                  </p:stCondLst>
                                  <p:childTnLst>
                                    <p:animMotion origin="layout" path="M 0.01602 1.11111E-6 L -2.08333E-7 1.11111E-6 " pathEditMode="relative" rAng="0" ptsTypes="AA">
                                      <p:cBhvr>
                                        <p:cTn id="11" dur="750" fill="hold"/>
                                        <p:tgtEl>
                                          <p:spTgt spid="11"/>
                                        </p:tgtEl>
                                        <p:attrNameLst>
                                          <p:attrName>ppt_x</p:attrName>
                                          <p:attrName>ppt_y</p:attrName>
                                        </p:attrNameLst>
                                      </p:cBhvr>
                                      <p:rCtr x="-807" y="0"/>
                                    </p:animMotion>
                                  </p:childTnLst>
                                </p:cTn>
                              </p:par>
                              <p:par>
                                <p:cTn id="12" presetID="10" presetClass="entr" presetSubtype="0" fill="hold" nodeType="with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63" presetClass="path" presetSubtype="0" decel="50000" fill="hold" nodeType="withEffect">
                                  <p:stCondLst>
                                    <p:cond delay="0"/>
                                  </p:stCondLst>
                                  <p:childTnLst>
                                    <p:animMotion origin="layout" path="M 0.01523 1.11111E-6 L -0.0582 1.11111E-6 " pathEditMode="relative" rAng="0" ptsTypes="AA">
                                      <p:cBhvr>
                                        <p:cTn id="16" dur="750" spd="-100000" fill="hold"/>
                                        <p:tgtEl>
                                          <p:spTgt spid="13"/>
                                        </p:tgtEl>
                                        <p:attrNameLst>
                                          <p:attrName>ppt_x</p:attrName>
                                          <p:attrName>ppt_y</p:attrName>
                                        </p:attrNameLst>
                                      </p:cBhvr>
                                      <p:rCtr x="-3672" y="0"/>
                                    </p:animMotion>
                                  </p:childTnLst>
                                </p:cTn>
                              </p:par>
                              <p:par>
                                <p:cTn id="17" presetID="35" presetClass="path" presetSubtype="0" accel="50000" decel="50000" fill="hold" nodeType="withEffect">
                                  <p:stCondLst>
                                    <p:cond delay="750"/>
                                  </p:stCondLst>
                                  <p:childTnLst>
                                    <p:animMotion origin="layout" path="M 0.01602 1.11111E-6 L -2.08333E-7 1.11111E-6 " pathEditMode="relative" rAng="0" ptsTypes="AA">
                                      <p:cBhvr>
                                        <p:cTn id="18" dur="750" fill="hold"/>
                                        <p:tgtEl>
                                          <p:spTgt spid="13"/>
                                        </p:tgtEl>
                                        <p:attrNameLst>
                                          <p:attrName>ppt_x</p:attrName>
                                          <p:attrName>ppt_y</p:attrName>
                                        </p:attrNameLst>
                                      </p:cBhvr>
                                      <p:rCtr x="-807" y="0"/>
                                    </p:animMotion>
                                  </p:childTnLst>
                                </p:cTn>
                              </p:par>
                              <p:par>
                                <p:cTn id="19" presetID="10"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750"/>
                                        <p:tgtEl>
                                          <p:spTgt spid="19"/>
                                        </p:tgtEl>
                                      </p:cBhvr>
                                    </p:animEffect>
                                  </p:childTnLst>
                                </p:cTn>
                              </p:par>
                              <p:par>
                                <p:cTn id="22" presetID="42" presetClass="path" presetSubtype="0" decel="30000" fill="hold" nodeType="withEffect">
                                  <p:stCondLst>
                                    <p:cond delay="0"/>
                                  </p:stCondLst>
                                  <p:childTnLst>
                                    <p:animMotion origin="layout" path="M -4.16667E-7 -0.03982 L -4.16667E-7 0.14815 " pathEditMode="relative" rAng="0" ptsTypes="AA">
                                      <p:cBhvr>
                                        <p:cTn id="23" dur="750" spd="-100000" fill="hold"/>
                                        <p:tgtEl>
                                          <p:spTgt spid="19"/>
                                        </p:tgtEl>
                                        <p:attrNameLst>
                                          <p:attrName>ppt_x</p:attrName>
                                          <p:attrName>ppt_y</p:attrName>
                                        </p:attrNameLst>
                                      </p:cBhvr>
                                      <p:rCtr x="0" y="9398"/>
                                    </p:animMotion>
                                  </p:childTnLst>
                                </p:cTn>
                              </p:par>
                              <p:par>
                                <p:cTn id="24" presetID="42" presetClass="path" presetSubtype="0" accel="30000" decel="30000" fill="hold" nodeType="withEffect">
                                  <p:stCondLst>
                                    <p:cond delay="750"/>
                                  </p:stCondLst>
                                  <p:childTnLst>
                                    <p:animMotion origin="layout" path="M -4.16667E-7 -0.03982 L -4.16667E-7 2.59259E-6 " pathEditMode="relative" rAng="0" ptsTypes="AA">
                                      <p:cBhvr>
                                        <p:cTn id="25" dur="1250" fill="hold"/>
                                        <p:tgtEl>
                                          <p:spTgt spid="19"/>
                                        </p:tgtEl>
                                        <p:attrNameLst>
                                          <p:attrName>ppt_x</p:attrName>
                                          <p:attrName>ppt_y</p:attrName>
                                        </p:attrNameLst>
                                      </p:cBhvr>
                                      <p:rCtr x="0" y="1991"/>
                                    </p:animMotion>
                                  </p:childTnLst>
                                </p:cTn>
                              </p:par>
                              <p:par>
                                <p:cTn id="26" presetID="10" presetClass="entr" presetSubtype="0" fill="hold" nodeType="with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par>
                                <p:cTn id="29" presetID="64" presetClass="path" presetSubtype="0" decel="30000" fill="hold" nodeType="withEffect">
                                  <p:stCondLst>
                                    <p:cond delay="0"/>
                                  </p:stCondLst>
                                  <p:childTnLst>
                                    <p:animMotion origin="layout" path="M -4.16667E-6 0.03889 L -4.16667E-6 -0.07777 " pathEditMode="relative" rAng="0" ptsTypes="AA">
                                      <p:cBhvr>
                                        <p:cTn id="30" dur="750" spd="-100000" fill="hold"/>
                                        <p:tgtEl>
                                          <p:spTgt spid="25"/>
                                        </p:tgtEl>
                                        <p:attrNameLst>
                                          <p:attrName>ppt_x</p:attrName>
                                          <p:attrName>ppt_y</p:attrName>
                                        </p:attrNameLst>
                                      </p:cBhvr>
                                      <p:rCtr x="0" y="-5833"/>
                                    </p:animMotion>
                                  </p:childTnLst>
                                </p:cTn>
                              </p:par>
                              <p:par>
                                <p:cTn id="31" presetID="64" presetClass="path" presetSubtype="0" accel="30000" decel="30000" fill="hold" nodeType="withEffect">
                                  <p:stCondLst>
                                    <p:cond delay="750"/>
                                  </p:stCondLst>
                                  <p:childTnLst>
                                    <p:animMotion origin="layout" path="M -4.16667E-6 0.03843 L -4.16667E-6 -3.33333E-6 " pathEditMode="relative" rAng="0" ptsTypes="AA">
                                      <p:cBhvr>
                                        <p:cTn id="32" dur="750" fill="hold"/>
                                        <p:tgtEl>
                                          <p:spTgt spid="25"/>
                                        </p:tgtEl>
                                        <p:attrNameLst>
                                          <p:attrName>ppt_x</p:attrName>
                                          <p:attrName>ppt_y</p:attrName>
                                        </p:attrNameLst>
                                      </p:cBhvr>
                                      <p:rCtr x="0" y="-1921"/>
                                    </p:animMotion>
                                  </p:childTnLst>
                                </p:cTn>
                              </p:par>
                              <p:par>
                                <p:cTn id="33" presetID="10" presetClass="entr" presetSubtype="0" fill="hold" nodeType="with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par>
                                <p:cTn id="36" presetID="64" presetClass="path" presetSubtype="0" decel="30000" fill="hold" nodeType="withEffect">
                                  <p:stCondLst>
                                    <p:cond delay="0"/>
                                  </p:stCondLst>
                                  <p:childTnLst>
                                    <p:animMotion origin="layout" path="M -4.16667E-6 0.03889 L -4.16667E-6 -0.07777 " pathEditMode="relative" rAng="0" ptsTypes="AA">
                                      <p:cBhvr>
                                        <p:cTn id="37" dur="750" spd="-100000" fill="hold"/>
                                        <p:tgtEl>
                                          <p:spTgt spid="27"/>
                                        </p:tgtEl>
                                        <p:attrNameLst>
                                          <p:attrName>ppt_x</p:attrName>
                                          <p:attrName>ppt_y</p:attrName>
                                        </p:attrNameLst>
                                      </p:cBhvr>
                                      <p:rCtr x="0" y="-5833"/>
                                    </p:animMotion>
                                  </p:childTnLst>
                                </p:cTn>
                              </p:par>
                              <p:par>
                                <p:cTn id="38" presetID="64" presetClass="path" presetSubtype="0" accel="30000" decel="30000" fill="hold" nodeType="withEffect">
                                  <p:stCondLst>
                                    <p:cond delay="750"/>
                                  </p:stCondLst>
                                  <p:childTnLst>
                                    <p:animMotion origin="layout" path="M -4.16667E-6 0.03843 L -4.16667E-6 -3.33333E-6 " pathEditMode="relative" rAng="0" ptsTypes="AA">
                                      <p:cBhvr>
                                        <p:cTn id="39" dur="750" fill="hold"/>
                                        <p:tgtEl>
                                          <p:spTgt spid="27"/>
                                        </p:tgtEl>
                                        <p:attrNameLst>
                                          <p:attrName>ppt_x</p:attrName>
                                          <p:attrName>ppt_y</p:attrName>
                                        </p:attrNameLst>
                                      </p:cBhvr>
                                      <p:rCtr x="0" y="-1921"/>
                                    </p:animMotion>
                                  </p:childTnLst>
                                </p:cTn>
                              </p:par>
                              <p:par>
                                <p:cTn id="40" presetID="10" presetClass="entr" presetSubtype="0" fill="hold"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childTnLst>
                                </p:cTn>
                              </p:par>
                              <p:par>
                                <p:cTn id="43" presetID="64" presetClass="path" presetSubtype="0" decel="30000" fill="hold" nodeType="withEffect">
                                  <p:stCondLst>
                                    <p:cond delay="0"/>
                                  </p:stCondLst>
                                  <p:childTnLst>
                                    <p:animMotion origin="layout" path="M -4.16667E-6 0.03889 L -4.16667E-6 -0.07777 " pathEditMode="relative" rAng="0" ptsTypes="AA">
                                      <p:cBhvr>
                                        <p:cTn id="44" dur="750" spd="-100000" fill="hold"/>
                                        <p:tgtEl>
                                          <p:spTgt spid="29"/>
                                        </p:tgtEl>
                                        <p:attrNameLst>
                                          <p:attrName>ppt_x</p:attrName>
                                          <p:attrName>ppt_y</p:attrName>
                                        </p:attrNameLst>
                                      </p:cBhvr>
                                      <p:rCtr x="0" y="-5833"/>
                                    </p:animMotion>
                                  </p:childTnLst>
                                </p:cTn>
                              </p:par>
                              <p:par>
                                <p:cTn id="45" presetID="64" presetClass="path" presetSubtype="0" accel="30000" decel="30000" fill="hold" nodeType="withEffect">
                                  <p:stCondLst>
                                    <p:cond delay="750"/>
                                  </p:stCondLst>
                                  <p:childTnLst>
                                    <p:animMotion origin="layout" path="M -4.16667E-6 0.03843 L -4.16667E-6 -3.33333E-6 " pathEditMode="relative" rAng="0" ptsTypes="AA">
                                      <p:cBhvr>
                                        <p:cTn id="46" dur="750" fill="hold"/>
                                        <p:tgtEl>
                                          <p:spTgt spid="29"/>
                                        </p:tgtEl>
                                        <p:attrNameLst>
                                          <p:attrName>ppt_x</p:attrName>
                                          <p:attrName>ppt_y</p:attrName>
                                        </p:attrNameLst>
                                      </p:cBhvr>
                                      <p:rCtr x="0" y="-1921"/>
                                    </p:animMotion>
                                  </p:childTnLst>
                                </p:cTn>
                              </p:par>
                              <p:par>
                                <p:cTn id="47" presetID="10" presetClass="entr" presetSubtype="0" fill="hold"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fade">
                                      <p:cBhvr>
                                        <p:cTn id="49" dur="750"/>
                                        <p:tgtEl>
                                          <p:spTgt spid="21"/>
                                        </p:tgtEl>
                                      </p:cBhvr>
                                    </p:animEffect>
                                  </p:childTnLst>
                                </p:cTn>
                              </p:par>
                              <p:par>
                                <p:cTn id="50" presetID="42" presetClass="path" presetSubtype="0" decel="30000" fill="hold" nodeType="withEffect">
                                  <p:stCondLst>
                                    <p:cond delay="0"/>
                                  </p:stCondLst>
                                  <p:childTnLst>
                                    <p:animMotion origin="layout" path="M -4.16667E-7 -0.03982 L -4.16667E-7 0.14815 " pathEditMode="relative" rAng="0" ptsTypes="AA">
                                      <p:cBhvr>
                                        <p:cTn id="51" dur="750" spd="-100000" fill="hold"/>
                                        <p:tgtEl>
                                          <p:spTgt spid="21"/>
                                        </p:tgtEl>
                                        <p:attrNameLst>
                                          <p:attrName>ppt_x</p:attrName>
                                          <p:attrName>ppt_y</p:attrName>
                                        </p:attrNameLst>
                                      </p:cBhvr>
                                      <p:rCtr x="0" y="9398"/>
                                    </p:animMotion>
                                  </p:childTnLst>
                                </p:cTn>
                              </p:par>
                              <p:par>
                                <p:cTn id="52" presetID="42" presetClass="path" presetSubtype="0" accel="30000" decel="30000" fill="hold" nodeType="withEffect">
                                  <p:stCondLst>
                                    <p:cond delay="750"/>
                                  </p:stCondLst>
                                  <p:childTnLst>
                                    <p:animMotion origin="layout" path="M -4.16667E-7 -0.03982 L -4.16667E-7 2.59259E-6 " pathEditMode="relative" rAng="0" ptsTypes="AA">
                                      <p:cBhvr>
                                        <p:cTn id="53" dur="1250" fill="hold"/>
                                        <p:tgtEl>
                                          <p:spTgt spid="21"/>
                                        </p:tgtEl>
                                        <p:attrNameLst>
                                          <p:attrName>ppt_x</p:attrName>
                                          <p:attrName>ppt_y</p:attrName>
                                        </p:attrNameLst>
                                      </p:cBhvr>
                                      <p:rCtr x="0" y="1991"/>
                                    </p:animMotion>
                                  </p:childTnLst>
                                </p:cTn>
                              </p:par>
                              <p:par>
                                <p:cTn id="54" presetID="10" presetClass="entr" presetSubtype="0" fill="hold"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750"/>
                                        <p:tgtEl>
                                          <p:spTgt spid="23"/>
                                        </p:tgtEl>
                                      </p:cBhvr>
                                    </p:animEffect>
                                  </p:childTnLst>
                                </p:cTn>
                              </p:par>
                              <p:par>
                                <p:cTn id="57" presetID="42" presetClass="path" presetSubtype="0" decel="30000" fill="hold" nodeType="withEffect">
                                  <p:stCondLst>
                                    <p:cond delay="0"/>
                                  </p:stCondLst>
                                  <p:childTnLst>
                                    <p:animMotion origin="layout" path="M -4.16667E-7 -0.03982 L -4.16667E-7 0.14815 " pathEditMode="relative" rAng="0" ptsTypes="AA">
                                      <p:cBhvr>
                                        <p:cTn id="58" dur="750" spd="-100000" fill="hold"/>
                                        <p:tgtEl>
                                          <p:spTgt spid="23"/>
                                        </p:tgtEl>
                                        <p:attrNameLst>
                                          <p:attrName>ppt_x</p:attrName>
                                          <p:attrName>ppt_y</p:attrName>
                                        </p:attrNameLst>
                                      </p:cBhvr>
                                      <p:rCtr x="0" y="9398"/>
                                    </p:animMotion>
                                  </p:childTnLst>
                                </p:cTn>
                              </p:par>
                              <p:par>
                                <p:cTn id="59" presetID="42" presetClass="path" presetSubtype="0" accel="30000" decel="30000" fill="hold" nodeType="withEffect">
                                  <p:stCondLst>
                                    <p:cond delay="750"/>
                                  </p:stCondLst>
                                  <p:childTnLst>
                                    <p:animMotion origin="layout" path="M -4.16667E-7 -0.03982 L -4.16667E-7 2.59259E-6 " pathEditMode="relative" rAng="0" ptsTypes="AA">
                                      <p:cBhvr>
                                        <p:cTn id="60" dur="1250" fill="hold"/>
                                        <p:tgtEl>
                                          <p:spTgt spid="23"/>
                                        </p:tgtEl>
                                        <p:attrNameLst>
                                          <p:attrName>ppt_x</p:attrName>
                                          <p:attrName>ppt_y</p:attrName>
                                        </p:attrNameLst>
                                      </p:cBhvr>
                                      <p:rCtr x="0" y="1991"/>
                                    </p:animMotion>
                                  </p:childTnLst>
                                </p:cTn>
                              </p:par>
                              <p:par>
                                <p:cTn id="61" presetID="22" presetClass="entr" presetSubtype="1" fill="hold" nodeType="withEffect">
                                  <p:stCondLst>
                                    <p:cond delay="750"/>
                                  </p:stCondLst>
                                  <p:childTnLst>
                                    <p:set>
                                      <p:cBhvr>
                                        <p:cTn id="62" dur="1" fill="hold">
                                          <p:stCondLst>
                                            <p:cond delay="0"/>
                                          </p:stCondLst>
                                        </p:cTn>
                                        <p:tgtEl>
                                          <p:spTgt spid="2"/>
                                        </p:tgtEl>
                                        <p:attrNameLst>
                                          <p:attrName>style.visibility</p:attrName>
                                        </p:attrNameLst>
                                      </p:cBhvr>
                                      <p:to>
                                        <p:strVal val="visible"/>
                                      </p:to>
                                    </p:set>
                                    <p:animEffect transition="in" filter="wipe(up)">
                                      <p:cBhvr>
                                        <p:cTn id="6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1" cstate="screen"/>
          <a:srcRect/>
          <a:stretch>
            <a:fillRect/>
          </a:stretch>
        </p:blipFill>
        <p:spPr>
          <a:xfrm>
            <a:off x="3343275" y="1914525"/>
            <a:ext cx="3810000" cy="3276600"/>
          </a:xfrm>
          <a:custGeom>
            <a:avLst/>
            <a:gdLst>
              <a:gd name="connsiteX0" fmla="*/ 0 w 3810000"/>
              <a:gd name="connsiteY0" fmla="*/ 0 h 3276600"/>
              <a:gd name="connsiteX1" fmla="*/ 3810000 w 3810000"/>
              <a:gd name="connsiteY1" fmla="*/ 0 h 3276600"/>
              <a:gd name="connsiteX2" fmla="*/ 3810000 w 3810000"/>
              <a:gd name="connsiteY2" fmla="*/ 3276600 h 3276600"/>
              <a:gd name="connsiteX3" fmla="*/ 0 w 3810000"/>
              <a:gd name="connsiteY3" fmla="*/ 3276600 h 3276600"/>
            </a:gdLst>
            <a:ahLst/>
            <a:cxnLst>
              <a:cxn ang="0">
                <a:pos x="connsiteX0" y="connsiteY0"/>
              </a:cxn>
              <a:cxn ang="0">
                <a:pos x="connsiteX1" y="connsiteY1"/>
              </a:cxn>
              <a:cxn ang="0">
                <a:pos x="connsiteX2" y="connsiteY2"/>
              </a:cxn>
              <a:cxn ang="0">
                <a:pos x="connsiteX3" y="connsiteY3"/>
              </a:cxn>
            </a:cxnLst>
            <a:rect l="l" t="t" r="r" b="b"/>
            <a:pathLst>
              <a:path w="3810000" h="3276600">
                <a:moveTo>
                  <a:pt x="0" y="0"/>
                </a:moveTo>
                <a:lnTo>
                  <a:pt x="3810000" y="0"/>
                </a:lnTo>
                <a:lnTo>
                  <a:pt x="3810000" y="3276600"/>
                </a:lnTo>
                <a:lnTo>
                  <a:pt x="0" y="3276600"/>
                </a:lnTo>
                <a:close/>
              </a:path>
            </a:pathLst>
          </a:custGeom>
        </p:spPr>
      </p:pic>
      <p:sp>
        <p:nvSpPr>
          <p:cNvPr id="4" name="矩形 3"/>
          <p:cNvSpPr/>
          <p:nvPr/>
        </p:nvSpPr>
        <p:spPr>
          <a:xfrm>
            <a:off x="0" y="1858114"/>
            <a:ext cx="12192000" cy="4999887"/>
          </a:xfrm>
          <a:prstGeom prst="rect">
            <a:avLst/>
          </a:prstGeom>
          <a:solidFill>
            <a:srgbClr val="EEB681">
              <a:alpha val="47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ea typeface="华文细黑" panose="02010600040101010101" pitchFamily="2" charset="-122"/>
              <a:cs typeface="+mn-ea"/>
              <a:sym typeface="+mn-lt"/>
            </a:endParaRPr>
          </a:p>
        </p:txBody>
      </p:sp>
      <p:sp>
        <p:nvSpPr>
          <p:cNvPr id="6" name="文本框 5"/>
          <p:cNvSpPr txBox="1"/>
          <p:nvPr/>
        </p:nvSpPr>
        <p:spPr>
          <a:xfrm>
            <a:off x="9323907" y="3012506"/>
            <a:ext cx="2981522" cy="1323439"/>
          </a:xfrm>
          <a:prstGeom prst="rect">
            <a:avLst/>
          </a:prstGeom>
          <a:noFill/>
        </p:spPr>
        <p:txBody>
          <a:bodyPr wrap="none" rtlCol="0">
            <a:spAutoFit/>
          </a:bodyPr>
          <a:lstStyle/>
          <a:p>
            <a:r>
              <a:rPr lang="en-US" altLang="zh-CN" sz="8000" dirty="0">
                <a:ea typeface="华文细黑" panose="02010600040101010101" pitchFamily="2" charset="-122"/>
                <a:cs typeface="+mn-ea"/>
                <a:sym typeface="+mn-lt"/>
              </a:rPr>
              <a:t>PART </a:t>
            </a:r>
            <a:endParaRPr lang="zh-CN" altLang="en-US" sz="8000" dirty="0">
              <a:ea typeface="华文细黑" panose="02010600040101010101" pitchFamily="2" charset="-122"/>
              <a:cs typeface="+mn-ea"/>
              <a:sym typeface="+mn-lt"/>
            </a:endParaRPr>
          </a:p>
        </p:txBody>
      </p:sp>
      <p:cxnSp>
        <p:nvCxnSpPr>
          <p:cNvPr id="5" name="直接连接符 4"/>
          <p:cNvCxnSpPr/>
          <p:nvPr/>
        </p:nvCxnSpPr>
        <p:spPr>
          <a:xfrm>
            <a:off x="4835670" y="3674224"/>
            <a:ext cx="2921583" cy="0"/>
          </a:xfrm>
          <a:prstGeom prst="line">
            <a:avLst/>
          </a:prstGeom>
          <a:ln w="3175">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7" name="文本框 6"/>
          <p:cNvSpPr txBox="1"/>
          <p:nvPr/>
        </p:nvSpPr>
        <p:spPr>
          <a:xfrm>
            <a:off x="4835669" y="2520877"/>
            <a:ext cx="1386918" cy="1323439"/>
          </a:xfrm>
          <a:prstGeom prst="rect">
            <a:avLst/>
          </a:prstGeom>
          <a:noFill/>
        </p:spPr>
        <p:txBody>
          <a:bodyPr wrap="none" rtlCol="0">
            <a:spAutoFit/>
          </a:bodyPr>
          <a:lstStyle>
            <a:defPPr>
              <a:defRPr lang="zh-CN"/>
            </a:defPPr>
            <a:lvl1pPr>
              <a:defRPr sz="11500">
                <a:solidFill>
                  <a:schemeClr val="bg1"/>
                </a:solidFill>
                <a:latin typeface="Trajan Pro" panose="02020502050506020301" pitchFamily="18" charset="0"/>
              </a:defRPr>
            </a:lvl1pPr>
          </a:lstStyle>
          <a:p>
            <a:r>
              <a:rPr lang="en-US" altLang="zh-CN" sz="8000" dirty="0">
                <a:solidFill>
                  <a:schemeClr val="tx1"/>
                </a:solidFill>
                <a:latin typeface="+mn-lt"/>
                <a:ea typeface="华文细黑" panose="02010600040101010101" pitchFamily="2" charset="-122"/>
                <a:cs typeface="+mn-ea"/>
                <a:sym typeface="+mn-lt"/>
              </a:rPr>
              <a:t>02</a:t>
            </a:r>
            <a:endParaRPr lang="zh-CN" altLang="en-US" sz="8000" dirty="0">
              <a:solidFill>
                <a:schemeClr val="tx1"/>
              </a:solidFill>
              <a:latin typeface="+mn-lt"/>
              <a:ea typeface="华文细黑" panose="02010600040101010101" pitchFamily="2" charset="-122"/>
              <a:cs typeface="+mn-ea"/>
              <a:sym typeface="+mn-lt"/>
            </a:endParaRPr>
          </a:p>
        </p:txBody>
      </p:sp>
      <p:sp>
        <p:nvSpPr>
          <p:cNvPr id="11" name="矩形 10"/>
          <p:cNvSpPr/>
          <p:nvPr/>
        </p:nvSpPr>
        <p:spPr>
          <a:xfrm>
            <a:off x="4835670" y="3674224"/>
            <a:ext cx="3550020" cy="701346"/>
          </a:xfrm>
          <a:prstGeom prst="rect">
            <a:avLst/>
          </a:prstGeom>
        </p:spPr>
        <p:txBody>
          <a:bodyPr wrap="square">
            <a:spAutoFit/>
          </a:bodyPr>
          <a:lstStyle/>
          <a:p>
            <a:pPr>
              <a:lnSpc>
                <a:spcPct val="130000"/>
              </a:lnSpc>
            </a:pPr>
            <a:r>
              <a:rPr lang="en-US" altLang="zh-CN" sz="1600" dirty="0">
                <a:ea typeface="华文细黑" panose="02010600040101010101" pitchFamily="2" charset="-122"/>
                <a:cs typeface="Segoe UI" panose="020B0502040204020203" pitchFamily="34" charset="0"/>
                <a:sym typeface="+mn-lt"/>
              </a:rPr>
              <a:t>You must to tell these people how much they mean to you.</a:t>
            </a:r>
            <a:endParaRPr lang="zh-CN" altLang="en-US" sz="1600" dirty="0">
              <a:ea typeface="华文细黑" panose="02010600040101010101" pitchFamily="2" charset="-122"/>
              <a:cs typeface="+mn-ea"/>
              <a:sym typeface="+mn-lt"/>
            </a:endParaRPr>
          </a:p>
        </p:txBody>
      </p:sp>
      <p:sp>
        <p:nvSpPr>
          <p:cNvPr id="2" name="矩形 1"/>
          <p:cNvSpPr/>
          <p:nvPr/>
        </p:nvSpPr>
        <p:spPr>
          <a:xfrm>
            <a:off x="4194361" y="1422400"/>
            <a:ext cx="4571379" cy="3752968"/>
          </a:xfrm>
          <a:prstGeom prst="rect">
            <a:avLst/>
          </a:prstGeom>
          <a:noFill/>
          <a:ln w="133350" cap="flat" cmpd="sng" algn="ctr">
            <a:solidFill>
              <a:srgbClr val="F3F3F3">
                <a:alpha val="40000"/>
              </a:srgbClr>
            </a:solidFill>
            <a:prstDash val="solid"/>
            <a:miter lim="800000"/>
          </a:ln>
          <a:effectLst/>
        </p:spPr>
        <p:txBody>
          <a:bodyPr rtlCol="0" anchor="ctr"/>
          <a:lstStyle/>
          <a:p>
            <a:pPr algn="ctr"/>
            <a:endParaRPr lang="zh-CN" altLang="en-US" sz="2400" kern="0">
              <a:solidFill>
                <a:prstClr val="white"/>
              </a:solidFill>
              <a:ea typeface="华文细黑" panose="02010600040101010101" pitchFamily="2" charset="-122"/>
              <a:sym typeface="+mn-lt"/>
            </a:endParaRPr>
          </a:p>
        </p:txBody>
      </p:sp>
      <p:sp>
        <p:nvSpPr>
          <p:cNvPr id="15" name="矩形 14"/>
          <p:cNvSpPr/>
          <p:nvPr/>
        </p:nvSpPr>
        <p:spPr>
          <a:xfrm>
            <a:off x="-674316" y="-1615299"/>
            <a:ext cx="5119733" cy="9248557"/>
          </a:xfrm>
          <a:prstGeom prst="rect">
            <a:avLst/>
          </a:prstGeom>
          <a:noFill/>
          <a:ln>
            <a:noFill/>
          </a:ln>
          <a:effectLst/>
        </p:spPr>
        <p:txBody>
          <a:bodyPr wrap="square">
            <a:spAutoFit/>
          </a:bodyPr>
          <a:lstStyle/>
          <a:p>
            <a:pPr lvl="2"/>
            <a:r>
              <a:rPr lang="en-US" altLang="zh-CN" sz="59500" dirty="0">
                <a:solidFill>
                  <a:schemeClr val="tx1">
                    <a:alpha val="79000"/>
                  </a:schemeClr>
                </a:solidFill>
                <a:ea typeface="华文细黑" panose="02010600040101010101" pitchFamily="2" charset="-122"/>
                <a:cs typeface="+mn-ea"/>
                <a:sym typeface="+mn-lt"/>
              </a:rPr>
              <a:t>P</a:t>
            </a:r>
            <a:endParaRPr lang="zh-CN" altLang="en-US" sz="6000" dirty="0">
              <a:solidFill>
                <a:schemeClr val="tx1">
                  <a:alpha val="79000"/>
                </a:schemeClr>
              </a:solidFill>
              <a:ea typeface="华文细黑" panose="02010600040101010101" pitchFamily="2" charset="-122"/>
              <a:cs typeface="+mn-ea"/>
              <a:sym typeface="+mn-lt"/>
            </a:endParaRPr>
          </a:p>
        </p:txBody>
      </p: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10" presetClass="entr" presetSubtype="0" fill="hold" grpId="1"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childTnLst>
                                </p:cTn>
                              </p:par>
                              <p:par>
                                <p:cTn id="13" presetID="63" presetClass="path" presetSubtype="0" accel="50000" decel="50000" fill="hold" grpId="0" nodeType="withEffect">
                                  <p:stCondLst>
                                    <p:cond delay="0"/>
                                  </p:stCondLst>
                                  <p:childTnLst>
                                    <p:animMotion origin="layout" path="M -0.08724 2.59259E-6 L 0.05026 2.59259E-6 " pathEditMode="relative" rAng="0" ptsTypes="AA">
                                      <p:cBhvr>
                                        <p:cTn id="14" dur="2000" fill="hold"/>
                                        <p:tgtEl>
                                          <p:spTgt spid="15"/>
                                        </p:tgtEl>
                                        <p:attrNameLst>
                                          <p:attrName>ppt_x</p:attrName>
                                          <p:attrName>ppt_y</p:attrName>
                                        </p:attrNameLst>
                                      </p:cBhvr>
                                      <p:rCtr x="6875" y="0"/>
                                    </p:animMotion>
                                  </p:childTnLst>
                                </p:cTn>
                              </p:par>
                              <p:par>
                                <p:cTn id="15" presetID="10" presetClass="entr" presetSubtype="0" fill="hold" grpId="0" nodeType="withEffect">
                                  <p:stCondLst>
                                    <p:cond delay="125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childTnLst>
                                </p:cTn>
                              </p:par>
                              <p:par>
                                <p:cTn id="18" presetID="10" presetClass="entr" presetSubtype="0" fill="hold" grpId="0" nodeType="withEffect">
                                  <p:stCondLst>
                                    <p:cond delay="75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par>
                                <p:cTn id="21" presetID="63" presetClass="path" presetSubtype="0" decel="50000" fill="hold" grpId="1" nodeType="withEffect">
                                  <p:stCondLst>
                                    <p:cond delay="750"/>
                                  </p:stCondLst>
                                  <p:childTnLst>
                                    <p:animMotion origin="layout" path="M -0.02773 -3.7037E-7 L 0.05456 -3.7037E-7 " pathEditMode="relative" rAng="0" ptsTypes="AA">
                                      <p:cBhvr>
                                        <p:cTn id="22" dur="750" spd="-100000" fill="hold"/>
                                        <p:tgtEl>
                                          <p:spTgt spid="7"/>
                                        </p:tgtEl>
                                        <p:attrNameLst>
                                          <p:attrName>ppt_x</p:attrName>
                                          <p:attrName>ppt_y</p:attrName>
                                        </p:attrNameLst>
                                      </p:cBhvr>
                                      <p:rCtr x="4115" y="0"/>
                                    </p:animMotion>
                                  </p:childTnLst>
                                </p:cTn>
                              </p:par>
                              <p:par>
                                <p:cTn id="23" presetID="35" presetClass="path" presetSubtype="0" accel="50000" decel="50000" fill="hold" grpId="2" nodeType="withEffect">
                                  <p:stCondLst>
                                    <p:cond delay="1500"/>
                                  </p:stCondLst>
                                  <p:childTnLst>
                                    <p:animMotion origin="layout" path="M -0.02799 -3.7037E-7 L -1.25E-6 -3.7037E-7 " pathEditMode="relative" rAng="0" ptsTypes="AA">
                                      <p:cBhvr>
                                        <p:cTn id="24" dur="750" fill="hold"/>
                                        <p:tgtEl>
                                          <p:spTgt spid="7"/>
                                        </p:tgtEl>
                                        <p:attrNameLst>
                                          <p:attrName>ppt_x</p:attrName>
                                          <p:attrName>ppt_y</p:attrName>
                                        </p:attrNameLst>
                                      </p:cBhvr>
                                      <p:rCtr x="1393" y="0"/>
                                    </p:animMotion>
                                  </p:childTnLst>
                                </p:cTn>
                              </p:par>
                              <p:par>
                                <p:cTn id="25" presetID="10" presetClass="entr" presetSubtype="0" fill="hold" nodeType="withEffect">
                                  <p:stCondLst>
                                    <p:cond delay="175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par>
                                <p:cTn id="28" presetID="10" presetClass="entr" presetSubtype="0" fill="hold" grpId="0" nodeType="withEffect">
                                  <p:stCondLst>
                                    <p:cond delay="175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par>
                                <p:cTn id="31" presetID="31" presetClass="entr" presetSubtype="0" fill="hold" grpId="0" nodeType="withEffect">
                                  <p:stCondLst>
                                    <p:cond delay="500"/>
                                  </p:stCondLst>
                                  <p:childTnLst>
                                    <p:set>
                                      <p:cBhvr>
                                        <p:cTn id="32" dur="1" fill="hold">
                                          <p:stCondLst>
                                            <p:cond delay="0"/>
                                          </p:stCondLst>
                                        </p:cTn>
                                        <p:tgtEl>
                                          <p:spTgt spid="2"/>
                                        </p:tgtEl>
                                        <p:attrNameLst>
                                          <p:attrName>style.visibility</p:attrName>
                                        </p:attrNameLst>
                                      </p:cBhvr>
                                      <p:to>
                                        <p:strVal val="visible"/>
                                      </p:to>
                                    </p:set>
                                    <p:anim calcmode="lin" valueType="num">
                                      <p:cBhvr>
                                        <p:cTn id="33" dur="1000" fill="hold"/>
                                        <p:tgtEl>
                                          <p:spTgt spid="2"/>
                                        </p:tgtEl>
                                        <p:attrNameLst>
                                          <p:attrName>ppt_w</p:attrName>
                                        </p:attrNameLst>
                                      </p:cBhvr>
                                      <p:tavLst>
                                        <p:tav tm="0">
                                          <p:val>
                                            <p:fltVal val="0"/>
                                          </p:val>
                                        </p:tav>
                                        <p:tav tm="100000">
                                          <p:val>
                                            <p:strVal val="#ppt_w"/>
                                          </p:val>
                                        </p:tav>
                                      </p:tavLst>
                                    </p:anim>
                                    <p:anim calcmode="lin" valueType="num">
                                      <p:cBhvr>
                                        <p:cTn id="34" dur="1000" fill="hold"/>
                                        <p:tgtEl>
                                          <p:spTgt spid="2"/>
                                        </p:tgtEl>
                                        <p:attrNameLst>
                                          <p:attrName>ppt_h</p:attrName>
                                        </p:attrNameLst>
                                      </p:cBhvr>
                                      <p:tavLst>
                                        <p:tav tm="0">
                                          <p:val>
                                            <p:fltVal val="0"/>
                                          </p:val>
                                        </p:tav>
                                        <p:tav tm="100000">
                                          <p:val>
                                            <p:strVal val="#ppt_h"/>
                                          </p:val>
                                        </p:tav>
                                      </p:tavLst>
                                    </p:anim>
                                    <p:anim calcmode="lin" valueType="num">
                                      <p:cBhvr>
                                        <p:cTn id="35" dur="1000" fill="hold"/>
                                        <p:tgtEl>
                                          <p:spTgt spid="2"/>
                                        </p:tgtEl>
                                        <p:attrNameLst>
                                          <p:attrName>style.rotation</p:attrName>
                                        </p:attrNameLst>
                                      </p:cBhvr>
                                      <p:tavLst>
                                        <p:tav tm="0">
                                          <p:val>
                                            <p:fltVal val="90"/>
                                          </p:val>
                                        </p:tav>
                                        <p:tav tm="100000">
                                          <p:val>
                                            <p:fltVal val="0"/>
                                          </p:val>
                                        </p:tav>
                                      </p:tavLst>
                                    </p:anim>
                                    <p:animEffect transition="in" filter="fade">
                                      <p:cBhvr>
                                        <p:cTn id="36" dur="1000"/>
                                        <p:tgtEl>
                                          <p:spTgt spid="2"/>
                                        </p:tgtEl>
                                      </p:cBhvr>
                                    </p:animEffect>
                                  </p:childTnLst>
                                </p:cTn>
                              </p:par>
                              <p:par>
                                <p:cTn id="37" presetID="10" presetClass="entr" presetSubtype="0"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750"/>
                                        <p:tgtEl>
                                          <p:spTgt spid="13"/>
                                        </p:tgtEl>
                                      </p:cBhvr>
                                    </p:animEffect>
                                  </p:childTnLst>
                                </p:cTn>
                              </p:par>
                              <p:par>
                                <p:cTn id="40" presetID="42" presetClass="path" presetSubtype="0" decel="30000" fill="hold" nodeType="withEffect">
                                  <p:stCondLst>
                                    <p:cond delay="0"/>
                                  </p:stCondLst>
                                  <p:childTnLst>
                                    <p:animMotion origin="layout" path="M 1.25E-6 -0.03982 L 1.25E-6 0.14814 " pathEditMode="relative" rAng="0" ptsTypes="AA">
                                      <p:cBhvr>
                                        <p:cTn id="41" dur="750" spd="-100000" fill="hold"/>
                                        <p:tgtEl>
                                          <p:spTgt spid="13"/>
                                        </p:tgtEl>
                                        <p:attrNameLst>
                                          <p:attrName>ppt_x</p:attrName>
                                          <p:attrName>ppt_y</p:attrName>
                                        </p:attrNameLst>
                                      </p:cBhvr>
                                      <p:rCtr x="0" y="9398"/>
                                    </p:animMotion>
                                  </p:childTnLst>
                                </p:cTn>
                              </p:par>
                              <p:par>
                                <p:cTn id="42" presetID="42" presetClass="path" presetSubtype="0" accel="30000" decel="30000" fill="hold" nodeType="withEffect">
                                  <p:stCondLst>
                                    <p:cond delay="750"/>
                                  </p:stCondLst>
                                  <p:childTnLst>
                                    <p:animMotion origin="layout" path="M 1.25E-6 -0.03982 L 1.25E-6 4.44444E-6 " pathEditMode="relative" rAng="0" ptsTypes="AA">
                                      <p:cBhvr>
                                        <p:cTn id="43" dur="1250" fill="hold"/>
                                        <p:tgtEl>
                                          <p:spTgt spid="13"/>
                                        </p:tgtEl>
                                        <p:attrNameLst>
                                          <p:attrName>ppt_x</p:attrName>
                                          <p:attrName>ppt_y</p:attrName>
                                        </p:attrNameLst>
                                      </p:cBhvr>
                                      <p:rCtr x="0" y="199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7" grpId="1"/>
      <p:bldP spid="7" grpId="2"/>
      <p:bldP spid="11" grpId="0"/>
      <p:bldP spid="2" grpId="0" animBg="1"/>
      <p:bldP spid="15" grpId="0"/>
      <p:bldP spid="15"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858933" y="0"/>
            <a:ext cx="6333067" cy="6858000"/>
          </a:xfrm>
          <a:prstGeom prst="rect">
            <a:avLst/>
          </a:prstGeom>
          <a:solidFill>
            <a:srgbClr val="F3F3F3"/>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pic>
        <p:nvPicPr>
          <p:cNvPr id="12" name="图片 11"/>
          <p:cNvPicPr>
            <a:picLocks noChangeAspect="1"/>
          </p:cNvPicPr>
          <p:nvPr/>
        </p:nvPicPr>
        <p:blipFill>
          <a:blip r:embed="rId1" cstate="screen"/>
          <a:srcRect/>
          <a:stretch>
            <a:fillRect/>
          </a:stretch>
        </p:blipFill>
        <p:spPr>
          <a:xfrm>
            <a:off x="7412341" y="1795411"/>
            <a:ext cx="3199924" cy="3199924"/>
          </a:xfrm>
          <a:custGeom>
            <a:avLst/>
            <a:gdLst>
              <a:gd name="connsiteX0" fmla="*/ 1599962 w 3199924"/>
              <a:gd name="connsiteY0" fmla="*/ 0 h 3199924"/>
              <a:gd name="connsiteX1" fmla="*/ 3199924 w 3199924"/>
              <a:gd name="connsiteY1" fmla="*/ 1599962 h 3199924"/>
              <a:gd name="connsiteX2" fmla="*/ 1599962 w 3199924"/>
              <a:gd name="connsiteY2" fmla="*/ 3199924 h 3199924"/>
              <a:gd name="connsiteX3" fmla="*/ 0 w 3199924"/>
              <a:gd name="connsiteY3" fmla="*/ 1599962 h 3199924"/>
              <a:gd name="connsiteX4" fmla="*/ 1599962 w 3199924"/>
              <a:gd name="connsiteY4" fmla="*/ 0 h 3199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9924" h="3199924">
                <a:moveTo>
                  <a:pt x="1599962" y="0"/>
                </a:moveTo>
                <a:cubicBezTo>
                  <a:pt x="2483597" y="0"/>
                  <a:pt x="3199924" y="716327"/>
                  <a:pt x="3199924" y="1599962"/>
                </a:cubicBezTo>
                <a:cubicBezTo>
                  <a:pt x="3199924" y="2483597"/>
                  <a:pt x="2483597" y="3199924"/>
                  <a:pt x="1599962" y="3199924"/>
                </a:cubicBezTo>
                <a:cubicBezTo>
                  <a:pt x="716327" y="3199924"/>
                  <a:pt x="0" y="2483597"/>
                  <a:pt x="0" y="1599962"/>
                </a:cubicBezTo>
                <a:cubicBezTo>
                  <a:pt x="0" y="716327"/>
                  <a:pt x="716327" y="0"/>
                  <a:pt x="1599962" y="0"/>
                </a:cubicBezTo>
                <a:close/>
              </a:path>
            </a:pathLst>
          </a:custGeom>
        </p:spPr>
      </p:pic>
      <p:sp>
        <p:nvSpPr>
          <p:cNvPr id="6" name="等腰三角形 5"/>
          <p:cNvSpPr/>
          <p:nvPr/>
        </p:nvSpPr>
        <p:spPr>
          <a:xfrm>
            <a:off x="7168896" y="1460779"/>
            <a:ext cx="3736171" cy="3220837"/>
          </a:xfrm>
          <a:prstGeom prst="triangle">
            <a:avLst/>
          </a:prstGeom>
          <a:noFill/>
          <a:ln w="38100">
            <a:solidFill>
              <a:srgbClr val="EEB68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ym typeface="+mn-lt"/>
            </a:endParaRPr>
          </a:p>
        </p:txBody>
      </p:sp>
      <p:grpSp>
        <p:nvGrpSpPr>
          <p:cNvPr id="3" name="组合 2"/>
          <p:cNvGrpSpPr/>
          <p:nvPr/>
        </p:nvGrpSpPr>
        <p:grpSpPr>
          <a:xfrm>
            <a:off x="651933" y="1911351"/>
            <a:ext cx="4445000" cy="2727216"/>
            <a:chOff x="651933" y="1911351"/>
            <a:chExt cx="4445000" cy="2727216"/>
          </a:xfrm>
        </p:grpSpPr>
        <p:sp>
          <p:nvSpPr>
            <p:cNvPr id="7" name="TextBox 1"/>
            <p:cNvSpPr txBox="1"/>
            <p:nvPr/>
          </p:nvSpPr>
          <p:spPr>
            <a:xfrm>
              <a:off x="769660" y="1911351"/>
              <a:ext cx="4209550" cy="666786"/>
            </a:xfrm>
            <a:prstGeom prst="rect">
              <a:avLst/>
            </a:prstGeom>
            <a:noFill/>
          </p:spPr>
          <p:txBody>
            <a:bodyPr wrap="none">
              <a:spAutoFit/>
            </a:bodyPr>
            <a:lstStyle/>
            <a:p>
              <a:pPr algn="ctr"/>
              <a:r>
                <a:rPr lang="en-US" altLang="zh-CN" sz="3735" dirty="0">
                  <a:solidFill>
                    <a:schemeClr val="tx1">
                      <a:lumMod val="85000"/>
                      <a:lumOff val="15000"/>
                    </a:schemeClr>
                  </a:solidFill>
                  <a:ea typeface="Segoe UI" panose="020B0502040204020203" pitchFamily="34" charset="0"/>
                  <a:cs typeface="Segoe UI" panose="020B0502040204020203" pitchFamily="34" charset="0"/>
                  <a:sym typeface="+mn-lt"/>
                </a:rPr>
                <a:t>YOUR TITLE HERE</a:t>
              </a:r>
              <a:endParaRPr lang="zh-CN" altLang="en-US" sz="3735" dirty="0">
                <a:solidFill>
                  <a:schemeClr val="tx1">
                    <a:lumMod val="85000"/>
                    <a:lumOff val="15000"/>
                  </a:schemeClr>
                </a:solidFill>
                <a:cs typeface="Segoe UI" panose="020B0502040204020203" pitchFamily="34" charset="0"/>
                <a:sym typeface="+mn-lt"/>
              </a:endParaRPr>
            </a:p>
          </p:txBody>
        </p:sp>
        <p:sp>
          <p:nvSpPr>
            <p:cNvPr id="8" name="Rectangle 2"/>
            <p:cNvSpPr/>
            <p:nvPr/>
          </p:nvSpPr>
          <p:spPr>
            <a:xfrm>
              <a:off x="651933" y="3396945"/>
              <a:ext cx="4445000" cy="1241622"/>
            </a:xfrm>
            <a:prstGeom prst="rect">
              <a:avLst/>
            </a:prstGeom>
          </p:spPr>
          <p:txBody>
            <a:bodyPr wrap="square">
              <a:spAutoFit/>
            </a:bodyPr>
            <a:lstStyle/>
            <a:p>
              <a:pPr algn="ctr">
                <a:defRPr/>
              </a:pPr>
              <a:r>
                <a:rPr lang="en-US" sz="1865" dirty="0">
                  <a:solidFill>
                    <a:schemeClr val="tx1">
                      <a:lumMod val="75000"/>
                      <a:lumOff val="25000"/>
                    </a:schemeClr>
                  </a:solidFill>
                  <a:ea typeface="Segoe UI" panose="020B0502040204020203" pitchFamily="34" charset="0"/>
                  <a:cs typeface="Segoe UI" panose="020B0502040204020203" pitchFamily="34" charset="0"/>
                  <a:sym typeface="+mn-lt"/>
                </a:rPr>
                <a:t>Time goes by so fast, people go in and out of your life. You must never miss the opportunity to tell these people how much they mean to you.</a:t>
              </a:r>
              <a:endParaRPr lang="en-US" sz="1865" dirty="0">
                <a:solidFill>
                  <a:schemeClr val="tx1">
                    <a:lumMod val="75000"/>
                    <a:lumOff val="25000"/>
                  </a:schemeClr>
                </a:solidFill>
                <a:ea typeface="Segoe UI" panose="020B0502040204020203" pitchFamily="34" charset="0"/>
                <a:cs typeface="Segoe UI" panose="020B0502040204020203" pitchFamily="34" charset="0"/>
                <a:sym typeface="+mn-lt"/>
              </a:endParaRPr>
            </a:p>
          </p:txBody>
        </p:sp>
        <p:cxnSp>
          <p:nvCxnSpPr>
            <p:cNvPr id="10" name="直接连接符 9"/>
            <p:cNvCxnSpPr/>
            <p:nvPr/>
          </p:nvCxnSpPr>
          <p:spPr>
            <a:xfrm>
              <a:off x="1807633" y="3014133"/>
              <a:ext cx="2133600" cy="0"/>
            </a:xfrm>
            <a:prstGeom prst="line">
              <a:avLst/>
            </a:prstGeom>
            <a:ln w="38100">
              <a:solidFill>
                <a:srgbClr val="EEB681"/>
              </a:solidFill>
            </a:ln>
          </p:spPr>
          <p:style>
            <a:lnRef idx="1">
              <a:schemeClr val="accent1"/>
            </a:lnRef>
            <a:fillRef idx="0">
              <a:schemeClr val="accent1"/>
            </a:fillRef>
            <a:effectRef idx="0">
              <a:schemeClr val="accent1"/>
            </a:effectRef>
            <a:fontRef idx="minor">
              <a:schemeClr val="tx1"/>
            </a:fontRef>
          </p:style>
        </p:cxnSp>
      </p:grpSp>
      <p:sp>
        <p:nvSpPr>
          <p:cNvPr id="11" name="圆角矩形 10"/>
          <p:cNvSpPr/>
          <p:nvPr/>
        </p:nvSpPr>
        <p:spPr>
          <a:xfrm>
            <a:off x="2041641" y="5568344"/>
            <a:ext cx="1674055" cy="436099"/>
          </a:xfrm>
          <a:prstGeom prst="roundRect">
            <a:avLst/>
          </a:prstGeom>
          <a:solidFill>
            <a:srgbClr val="EEB681"/>
          </a:solidFill>
          <a:ln>
            <a:noFill/>
          </a:ln>
          <a:effectLst>
            <a:outerShdw blurRad="1905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dirty="0">
                <a:solidFill>
                  <a:schemeClr val="bg1"/>
                </a:solidFill>
                <a:ea typeface="华文细黑" panose="02010600040101010101" pitchFamily="2" charset="-122"/>
                <a:cs typeface="Segoe UI" panose="020B0502040204020203" pitchFamily="34" charset="0"/>
                <a:sym typeface="+mn-lt"/>
              </a:rPr>
              <a:t>XIMING PPT</a:t>
            </a:r>
            <a:endParaRPr lang="zh-CN" altLang="en-US" sz="1350" dirty="0">
              <a:solidFill>
                <a:schemeClr val="bg1"/>
              </a:solidFill>
              <a:ea typeface="华文细黑" panose="02010600040101010101" pitchFamily="2" charset="-122"/>
              <a:cs typeface="Segoe UI" panose="020B0502040204020203" pitchFamily="34" charset="0"/>
              <a:sym typeface="+mn-lt"/>
            </a:endParaRPr>
          </a:p>
        </p:txBody>
      </p:sp>
    </p:spTree>
  </p:cSld>
  <p:clrMapOvr>
    <a:masterClrMapping/>
  </p:clrMapOvr>
  <p:transition spd="slow" advClick="0" advTm="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par>
                                <p:cTn id="19" presetID="10"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750"/>
                                        <p:tgtEl>
                                          <p:spTgt spid="3"/>
                                        </p:tgtEl>
                                      </p:cBhvr>
                                    </p:animEffect>
                                  </p:childTnLst>
                                </p:cTn>
                              </p:par>
                              <p:par>
                                <p:cTn id="22" presetID="42" presetClass="path" presetSubtype="0" decel="30000" fill="hold" nodeType="withEffect">
                                  <p:stCondLst>
                                    <p:cond delay="0"/>
                                  </p:stCondLst>
                                  <p:childTnLst>
                                    <p:animMotion origin="layout" path="M -4.16667E-7 -0.03982 L -4.16667E-7 0.14815 " pathEditMode="relative" rAng="0" ptsTypes="AA">
                                      <p:cBhvr>
                                        <p:cTn id="23" dur="750" spd="-100000" fill="hold"/>
                                        <p:tgtEl>
                                          <p:spTgt spid="3"/>
                                        </p:tgtEl>
                                        <p:attrNameLst>
                                          <p:attrName>ppt_x</p:attrName>
                                          <p:attrName>ppt_y</p:attrName>
                                        </p:attrNameLst>
                                      </p:cBhvr>
                                      <p:rCtr x="0" y="9398"/>
                                    </p:animMotion>
                                  </p:childTnLst>
                                </p:cTn>
                              </p:par>
                              <p:par>
                                <p:cTn id="24" presetID="42" presetClass="path" presetSubtype="0" accel="30000" decel="30000" fill="hold" nodeType="withEffect">
                                  <p:stCondLst>
                                    <p:cond delay="750"/>
                                  </p:stCondLst>
                                  <p:childTnLst>
                                    <p:animMotion origin="layout" path="M -4.16667E-7 -0.03982 L -4.16667E-7 2.59259E-6 " pathEditMode="relative" rAng="0" ptsTypes="AA">
                                      <p:cBhvr>
                                        <p:cTn id="25" dur="1250" fill="hold"/>
                                        <p:tgtEl>
                                          <p:spTgt spid="3"/>
                                        </p:tgtEl>
                                        <p:attrNameLst>
                                          <p:attrName>ppt_x</p:attrName>
                                          <p:attrName>ppt_y</p:attrName>
                                        </p:attrNameLst>
                                      </p:cBhvr>
                                      <p:rCtr x="0" y="1991"/>
                                    </p:animMotion>
                                  </p:childTnLst>
                                </p:cTn>
                              </p:par>
                              <p:par>
                                <p:cTn id="26" presetID="10" presetClass="entr" presetSubtype="0" fill="hold" grpId="0"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500"/>
                                        <p:tgtEl>
                                          <p:spTgt spid="2"/>
                                        </p:tgtEl>
                                      </p:cBhvr>
                                    </p:animEffect>
                                  </p:childTnLst>
                                </p:cTn>
                              </p:par>
                              <p:par>
                                <p:cTn id="29" presetID="63" presetClass="path" presetSubtype="0" decel="50000" fill="hold" grpId="1" nodeType="withEffect">
                                  <p:stCondLst>
                                    <p:cond delay="0"/>
                                  </p:stCondLst>
                                  <p:childTnLst>
                                    <p:animMotion origin="layout" path="M -0.02774 1.11111E-6 L 0.05455 1.11111E-6 " pathEditMode="relative" rAng="0" ptsTypes="AA">
                                      <p:cBhvr>
                                        <p:cTn id="30" dur="750" spd="-100000" fill="hold"/>
                                        <p:tgtEl>
                                          <p:spTgt spid="2"/>
                                        </p:tgtEl>
                                        <p:attrNameLst>
                                          <p:attrName>ppt_x</p:attrName>
                                          <p:attrName>ppt_y</p:attrName>
                                        </p:attrNameLst>
                                      </p:cBhvr>
                                      <p:rCtr x="4115" y="0"/>
                                    </p:animMotion>
                                  </p:childTnLst>
                                </p:cTn>
                              </p:par>
                              <p:par>
                                <p:cTn id="31" presetID="35" presetClass="path" presetSubtype="0" accel="50000" decel="50000" fill="hold" grpId="2" nodeType="withEffect">
                                  <p:stCondLst>
                                    <p:cond delay="750"/>
                                  </p:stCondLst>
                                  <p:childTnLst>
                                    <p:animMotion origin="layout" path="M -0.028 1.11111E-6 L 4.16667E-6 1.11111E-6 " pathEditMode="relative" rAng="0" ptsTypes="AA">
                                      <p:cBhvr>
                                        <p:cTn id="32" dur="750" fill="hold"/>
                                        <p:tgtEl>
                                          <p:spTgt spid="2"/>
                                        </p:tgtEl>
                                        <p:attrNameLst>
                                          <p:attrName>ppt_x</p:attrName>
                                          <p:attrName>ppt_y</p:attrName>
                                        </p:attrNameLst>
                                      </p:cBhvr>
                                      <p:rCtr x="139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 grpId="2" animBg="1"/>
      <p:bldP spid="6" grpId="0" animBg="1"/>
      <p:bldP spid="11" grpId="0" animBg="1"/>
    </p:bldLst>
  </p:timing>
</p:sld>
</file>

<file path=ppt/tags/tag1.xml><?xml version="1.0" encoding="utf-8"?>
<p:tagLst xmlns:p="http://schemas.openxmlformats.org/presentationml/2006/main">
  <p:tag name="PA" val="v4.1.3"/>
</p:tagLst>
</file>

<file path=ppt/tags/tag2.xml><?xml version="1.0" encoding="utf-8"?>
<p:tagLst xmlns:p="http://schemas.openxmlformats.org/presentationml/2006/main">
  <p:tag name="PA" val="v4.1.3"/>
</p:tagLst>
</file>

<file path=ppt/tags/tag3.xml><?xml version="1.0" encoding="utf-8"?>
<p:tagLst xmlns:p="http://schemas.openxmlformats.org/presentationml/2006/main">
  <p:tag name="PA" val="v4.1.3"/>
</p:tagLst>
</file>

<file path=ppt/tags/tag4.xml><?xml version="1.0" encoding="utf-8"?>
<p:tagLst xmlns:p="http://schemas.openxmlformats.org/presentationml/2006/main">
  <p:tag name="ISPRING_ULTRA_SCORM_COURSE_ID" val="94905A26-7297-41D0-AA79-E51592C23CB1"/>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PRESENTATION_TITLE" val="98"/>
</p:tagLst>
</file>

<file path=ppt/theme/theme1.xml><?xml version="1.0" encoding="utf-8"?>
<a:theme xmlns:a="http://schemas.openxmlformats.org/drawingml/2006/main" name="橙色">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i3noodal">
      <a:majorFont>
        <a:latin typeface="微软雅黑"/>
        <a:ea typeface=""/>
        <a:cs typeface=""/>
      </a:majorFont>
      <a:minorFont>
        <a:latin typeface="微软雅黑"/>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3866</Words>
  <Application>WPS 演示</Application>
  <PresentationFormat>自定义</PresentationFormat>
  <Paragraphs>199</Paragraphs>
  <Slides>22</Slides>
  <Notes>22</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22</vt:i4>
      </vt:variant>
    </vt:vector>
  </HeadingPairs>
  <TitlesOfParts>
    <vt:vector size="37" baseType="lpstr">
      <vt:lpstr>Arial</vt:lpstr>
      <vt:lpstr>宋体</vt:lpstr>
      <vt:lpstr>Wingdings</vt:lpstr>
      <vt:lpstr>Calibri</vt:lpstr>
      <vt:lpstr>方正细谭黑简体</vt:lpstr>
      <vt:lpstr>黑体</vt:lpstr>
      <vt:lpstr>Arial Unicode MS</vt:lpstr>
      <vt:lpstr>微软雅黑</vt:lpstr>
      <vt:lpstr>Segoe UI</vt:lpstr>
      <vt:lpstr>华文细黑</vt:lpstr>
      <vt:lpstr>Trajan Pro</vt:lpstr>
      <vt:lpstr>Arial Unicode MS</vt:lpstr>
      <vt:lpstr>Arial</vt:lpstr>
      <vt:lpstr>PMingLiU-ExtB</vt:lpstr>
      <vt:lpstr>橙色</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第一PPT，www.1ppt.com</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简洁橙色欧美</dc:title>
  <dc:creator>第一PPT</dc:creator>
  <cp:keywords>www.1ppt.com</cp:keywords>
  <dc:description>www.1ppt.com</dc:description>
  <cp:lastModifiedBy>铭</cp:lastModifiedBy>
  <cp:revision>43</cp:revision>
  <dcterms:created xsi:type="dcterms:W3CDTF">2017-07-19T01:55:00Z</dcterms:created>
  <dcterms:modified xsi:type="dcterms:W3CDTF">2022-02-16T07:06:23Z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0D214907ABC34ABBA55DE4FC96E2110E</vt:lpwstr>
  </property>
  <property fmtid="{D5CDD505-2E9C-101B-9397-08002B2CF9AE}" pid="3" name="KSOProductBuildVer">
    <vt:lpwstr>2052-11.1.0.11045</vt:lpwstr>
  </property>
</Properties>
</file>