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836" r:id="rId3"/>
    <p:sldId id="1100" r:id="rId5"/>
    <p:sldId id="963" r:id="rId6"/>
    <p:sldId id="1109" r:id="rId7"/>
    <p:sldId id="1110" r:id="rId8"/>
    <p:sldId id="1106" r:id="rId9"/>
    <p:sldId id="1111" r:id="rId10"/>
    <p:sldId id="1112" r:id="rId11"/>
    <p:sldId id="1101" r:id="rId12"/>
    <p:sldId id="1122" r:id="rId13"/>
    <p:sldId id="1113" r:id="rId14"/>
    <p:sldId id="1115" r:id="rId15"/>
    <p:sldId id="1102" r:id="rId16"/>
    <p:sldId id="1114" r:id="rId17"/>
    <p:sldId id="1116" r:id="rId18"/>
    <p:sldId id="1118" r:id="rId19"/>
    <p:sldId id="1107" r:id="rId20"/>
    <p:sldId id="1103" r:id="rId21"/>
    <p:sldId id="1119" r:id="rId22"/>
    <p:sldId id="1121" r:id="rId23"/>
    <p:sldId id="1120" r:id="rId24"/>
    <p:sldId id="1105" r:id="rId25"/>
    <p:sldId id="1104" r:id="rId26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3354" autoAdjust="0"/>
  </p:normalViewPr>
  <p:slideViewPr>
    <p:cSldViewPr>
      <p:cViewPr>
        <p:scale>
          <a:sx n="75" d="100"/>
          <a:sy n="75" d="100"/>
        </p:scale>
        <p:origin x="-2670" y="-13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2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3391A-63AD-4DA7-AEDD-A703A8E670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CEDA688F-47F3-434D-A3A7-906655BCDF8A}" type="slidenum">
              <a:rPr lang="zh-CN" altLang="en-US" sz="1200">
                <a:latin typeface="Calibri" panose="020F0502020204030204" pitchFamily="34" charset="0"/>
              </a:rPr>
            </a:fld>
            <a:endParaRPr lang="en-US" altLang="zh-CN" sz="1200">
              <a:latin typeface="Calibri" panose="020F05020202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4F346-9435-41B1-AD1D-461963F20BE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A4F2E-6A34-4E3A-96F7-EC0C0931D7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项目介绍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092280" y="478919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产品运行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市场分析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投资回报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5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5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panose="020B0300000000000000" charset="-122"/>
              </a:defRPr>
            </a:lvl9pPr>
          </a:lstStyle>
          <a:p>
            <a:r>
              <a:rPr lang="zh-CN" altLang="en-US" sz="12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128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836069" y="0"/>
            <a:ext cx="2064544" cy="250388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7108032" y="1132284"/>
            <a:ext cx="2035969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698896" y="1132284"/>
            <a:ext cx="2065734" cy="281106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4972051" y="1132284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972051" y="2571749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2834877" y="2571749"/>
            <a:ext cx="2065734" cy="13716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请替换文字内容</a:t>
            </a:r>
            <a:r>
              <a:rPr lang="en-US" dirty="0"/>
              <a:t>#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3" Type="http://schemas.openxmlformats.org/officeDocument/2006/relationships/notesSlide" Target="../notesSlides/notesSlide12.xml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06206" y="3698617"/>
            <a:ext cx="3367420" cy="2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06205" y="2893111"/>
            <a:ext cx="435248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BUSINESS FINANCING PPT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年终总结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006204" y="2172221"/>
            <a:ext cx="53659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dirty="0">
                <a:solidFill>
                  <a:schemeClr val="accent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商业计划书</a:t>
            </a: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模版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1008112" y="1189075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2030</a:t>
            </a:r>
            <a:endParaRPr lang="en-US" altLang="zh-CN" sz="6600" dirty="0">
              <a:solidFill>
                <a:schemeClr val="accent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49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 bldLvl="0" animBg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4575158" y="2288288"/>
            <a:ext cx="0" cy="866660"/>
          </a:xfrm>
          <a:prstGeom prst="line">
            <a:avLst/>
          </a:prstGeom>
          <a:noFill/>
          <a:ln w="19050" cap="flat">
            <a:solidFill>
              <a:schemeClr val="accent4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466371" y="3148251"/>
            <a:ext cx="213628" cy="2136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6230019" y="3148251"/>
            <a:ext cx="215633" cy="2136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7995779" y="3148251"/>
            <a:ext cx="212626" cy="213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2700931" y="3148251"/>
            <a:ext cx="213628" cy="2136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935489" y="3148251"/>
            <a:ext cx="213628" cy="2136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5" name="Freeform 13"/>
          <p:cNvSpPr/>
          <p:nvPr/>
        </p:nvSpPr>
        <p:spPr bwMode="auto">
          <a:xfrm>
            <a:off x="1041909" y="2492717"/>
            <a:ext cx="3533249" cy="662228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6" name="Freeform 14"/>
          <p:cNvSpPr/>
          <p:nvPr/>
        </p:nvSpPr>
        <p:spPr bwMode="auto">
          <a:xfrm>
            <a:off x="2807350" y="2712933"/>
            <a:ext cx="1767808" cy="442012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7" name="Freeform 15"/>
          <p:cNvSpPr/>
          <p:nvPr/>
        </p:nvSpPr>
        <p:spPr bwMode="auto">
          <a:xfrm>
            <a:off x="4575159" y="2492717"/>
            <a:ext cx="3530881" cy="662228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28" name="Freeform 16"/>
          <p:cNvSpPr/>
          <p:nvPr/>
        </p:nvSpPr>
        <p:spPr bwMode="auto">
          <a:xfrm>
            <a:off x="4575158" y="2712933"/>
            <a:ext cx="1765441" cy="442012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/>
          <a:lstStyle/>
          <a:p>
            <a:endParaRPr lang="zh-CN" altLang="en-US" sz="1000" dirty="0"/>
          </a:p>
        </p:txBody>
      </p:sp>
      <p:sp>
        <p:nvSpPr>
          <p:cNvPr id="4" name="Freeform 6"/>
          <p:cNvSpPr/>
          <p:nvPr/>
        </p:nvSpPr>
        <p:spPr bwMode="auto">
          <a:xfrm>
            <a:off x="4079002" y="1101808"/>
            <a:ext cx="985997" cy="1253918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73" tIns="215976" rIns="68573" bIns="34286" numCol="1" anchor="t" anchorCtr="0" compatLnSpc="1"/>
          <a:lstStyle/>
          <a:p>
            <a:pPr lvl="0" algn="ctr"/>
            <a:r>
              <a:rPr lang="zh-CN" altLang="en-US" sz="1800" kern="0" dirty="0">
                <a:solidFill>
                  <a:prstClr val="white"/>
                </a:solidFill>
                <a:latin typeface="AvantGarde Md BT" pitchFamily="34" charset="0"/>
                <a:ea typeface="微软雅黑" panose="020B0503020204020204" pitchFamily="34" charset="-122"/>
              </a:rPr>
              <a:t>添加标题</a:t>
            </a:r>
            <a:endParaRPr lang="zh-CN" altLang="en-US" sz="1800" kern="0" dirty="0">
              <a:solidFill>
                <a:prstClr val="white"/>
              </a:solidFill>
              <a:latin typeface="AvantGarde Md BT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3942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940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93862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3859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513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58512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24348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24347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88605" y="3479780"/>
            <a:ext cx="1226976" cy="369236"/>
          </a:xfrm>
          <a:prstGeom prst="rect">
            <a:avLst/>
          </a:prstGeom>
        </p:spPr>
        <p:txBody>
          <a:bodyPr wrap="square" lIns="91430" tIns="45715" rIns="91430" bIns="45715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8604" y="3852003"/>
            <a:ext cx="1226977" cy="46154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" grpId="0" animBg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标题 4"/>
          <p:cNvSpPr txBox="1"/>
          <p:nvPr/>
        </p:nvSpPr>
        <p:spPr>
          <a:xfrm>
            <a:off x="37290" y="1207388"/>
            <a:ext cx="1295632" cy="249622"/>
          </a:xfrm>
          <a:prstGeom prst="rect">
            <a:avLst/>
          </a:prstGeom>
        </p:spPr>
        <p:txBody>
          <a:bodyPr vert="horz" lIns="68555" tIns="34277" rIns="68555" bIns="3427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标题 4"/>
          <p:cNvSpPr txBox="1"/>
          <p:nvPr/>
        </p:nvSpPr>
        <p:spPr>
          <a:xfrm>
            <a:off x="8836788" y="962465"/>
            <a:ext cx="485861" cy="403245"/>
          </a:xfrm>
          <a:prstGeom prst="rect">
            <a:avLst/>
          </a:prstGeom>
        </p:spPr>
        <p:txBody>
          <a:bodyPr vert="horz" lIns="68555" tIns="34277" rIns="68555" bIns="34277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129"/>
          <p:cNvGrpSpPr/>
          <p:nvPr/>
        </p:nvGrpSpPr>
        <p:grpSpPr>
          <a:xfrm>
            <a:off x="3950151" y="956350"/>
            <a:ext cx="841950" cy="976796"/>
            <a:chOff x="5301679" y="1577352"/>
            <a:chExt cx="1123045" cy="1302732"/>
          </a:xfrm>
        </p:grpSpPr>
        <p:sp>
          <p:nvSpPr>
            <p:cNvPr id="131" name="六边形 13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KSO_Shape"/>
            <p:cNvSpPr/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132"/>
          <p:cNvGrpSpPr/>
          <p:nvPr/>
        </p:nvGrpSpPr>
        <p:grpSpPr>
          <a:xfrm>
            <a:off x="4400285" y="1760765"/>
            <a:ext cx="841950" cy="976796"/>
            <a:chOff x="5902096" y="2650185"/>
            <a:chExt cx="1123045" cy="1302732"/>
          </a:xfrm>
        </p:grpSpPr>
        <p:sp>
          <p:nvSpPr>
            <p:cNvPr id="134" name="六边形 13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135"/>
          <p:cNvGrpSpPr/>
          <p:nvPr/>
        </p:nvGrpSpPr>
        <p:grpSpPr>
          <a:xfrm>
            <a:off x="3950151" y="2565928"/>
            <a:ext cx="841950" cy="976796"/>
            <a:chOff x="5301679" y="3724016"/>
            <a:chExt cx="1123045" cy="1302732"/>
          </a:xfrm>
        </p:grpSpPr>
        <p:sp>
          <p:nvSpPr>
            <p:cNvPr id="137" name="六边形 13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KSO_Shape"/>
            <p:cNvSpPr/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139"/>
          <p:cNvGrpSpPr/>
          <p:nvPr/>
        </p:nvGrpSpPr>
        <p:grpSpPr>
          <a:xfrm>
            <a:off x="4898851" y="1118326"/>
            <a:ext cx="3074183" cy="855225"/>
            <a:chOff x="6567113" y="1793376"/>
            <a:chExt cx="4100531" cy="1140595"/>
          </a:xfrm>
        </p:grpSpPr>
        <p:sp>
          <p:nvSpPr>
            <p:cNvPr id="141" name="文本框 69"/>
            <p:cNvSpPr txBox="1"/>
            <p:nvPr/>
          </p:nvSpPr>
          <p:spPr>
            <a:xfrm>
              <a:off x="6567113" y="1810920"/>
              <a:ext cx="916058" cy="697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141"/>
            <p:cNvGrpSpPr/>
            <p:nvPr/>
          </p:nvGrpSpPr>
          <p:grpSpPr>
            <a:xfrm>
              <a:off x="7395055" y="1793376"/>
              <a:ext cx="3272589" cy="1140595"/>
              <a:chOff x="6968290" y="1689104"/>
              <a:chExt cx="3272589" cy="1140595"/>
            </a:xfrm>
          </p:grpSpPr>
          <p:sp>
            <p:nvSpPr>
              <p:cNvPr id="143" name="文本框 9"/>
              <p:cNvSpPr txBox="1"/>
              <p:nvPr/>
            </p:nvSpPr>
            <p:spPr>
              <a:xfrm>
                <a:off x="6968290" y="1689104"/>
                <a:ext cx="2329313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文本框 11"/>
              <p:cNvSpPr txBox="1"/>
              <p:nvPr/>
            </p:nvSpPr>
            <p:spPr>
              <a:xfrm>
                <a:off x="6968290" y="2029520"/>
                <a:ext cx="3272589" cy="800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145"/>
          <p:cNvGrpSpPr/>
          <p:nvPr/>
        </p:nvGrpSpPr>
        <p:grpSpPr>
          <a:xfrm>
            <a:off x="1118280" y="1890325"/>
            <a:ext cx="3140243" cy="737479"/>
            <a:chOff x="1524357" y="2822972"/>
            <a:chExt cx="4188647" cy="983561"/>
          </a:xfrm>
        </p:grpSpPr>
        <p:sp>
          <p:nvSpPr>
            <p:cNvPr id="147" name="文本框 75"/>
            <p:cNvSpPr txBox="1"/>
            <p:nvPr/>
          </p:nvSpPr>
          <p:spPr>
            <a:xfrm>
              <a:off x="4796946" y="2868141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147"/>
            <p:cNvGrpSpPr/>
            <p:nvPr/>
          </p:nvGrpSpPr>
          <p:grpSpPr>
            <a:xfrm>
              <a:off x="1524357" y="2822972"/>
              <a:ext cx="3272589" cy="983561"/>
              <a:chOff x="6968290" y="1661479"/>
              <a:chExt cx="3272589" cy="983561"/>
            </a:xfrm>
          </p:grpSpPr>
          <p:sp>
            <p:nvSpPr>
              <p:cNvPr id="149" name="文本框 77"/>
              <p:cNvSpPr txBox="1"/>
              <p:nvPr/>
            </p:nvSpPr>
            <p:spPr>
              <a:xfrm>
                <a:off x="7911567" y="1661479"/>
                <a:ext cx="2329312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文本框 80"/>
              <p:cNvSpPr txBox="1"/>
              <p:nvPr/>
            </p:nvSpPr>
            <p:spPr>
              <a:xfrm>
                <a:off x="6968290" y="2029517"/>
                <a:ext cx="3272589" cy="615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151"/>
          <p:cNvGrpSpPr/>
          <p:nvPr/>
        </p:nvGrpSpPr>
        <p:grpSpPr>
          <a:xfrm>
            <a:off x="4898851" y="2708040"/>
            <a:ext cx="3074183" cy="885853"/>
            <a:chOff x="6567113" y="3913544"/>
            <a:chExt cx="4100531" cy="1181443"/>
          </a:xfrm>
        </p:grpSpPr>
        <p:sp>
          <p:nvSpPr>
            <p:cNvPr id="153" name="文本框 101"/>
            <p:cNvSpPr txBox="1"/>
            <p:nvPr/>
          </p:nvSpPr>
          <p:spPr>
            <a:xfrm>
              <a:off x="6567113" y="3971938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53"/>
            <p:cNvGrpSpPr/>
            <p:nvPr/>
          </p:nvGrpSpPr>
          <p:grpSpPr>
            <a:xfrm>
              <a:off x="7395055" y="3913544"/>
              <a:ext cx="3272589" cy="1181443"/>
              <a:chOff x="6968290" y="1648255"/>
              <a:chExt cx="3272589" cy="1181443"/>
            </a:xfrm>
          </p:grpSpPr>
          <p:sp>
            <p:nvSpPr>
              <p:cNvPr id="155" name="文本框 103"/>
              <p:cNvSpPr txBox="1"/>
              <p:nvPr/>
            </p:nvSpPr>
            <p:spPr>
              <a:xfrm>
                <a:off x="6968290" y="1648255"/>
                <a:ext cx="2329313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文本框 104"/>
              <p:cNvSpPr txBox="1"/>
              <p:nvPr/>
            </p:nvSpPr>
            <p:spPr>
              <a:xfrm>
                <a:off x="6968290" y="2029518"/>
                <a:ext cx="3272589" cy="800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组合 157"/>
          <p:cNvGrpSpPr/>
          <p:nvPr/>
        </p:nvGrpSpPr>
        <p:grpSpPr>
          <a:xfrm>
            <a:off x="1127782" y="3601954"/>
            <a:ext cx="3140243" cy="728431"/>
            <a:chOff x="1524357" y="2835045"/>
            <a:chExt cx="4188647" cy="971495"/>
          </a:xfrm>
        </p:grpSpPr>
        <p:sp>
          <p:nvSpPr>
            <p:cNvPr id="159" name="文本框 75"/>
            <p:cNvSpPr txBox="1"/>
            <p:nvPr/>
          </p:nvSpPr>
          <p:spPr>
            <a:xfrm>
              <a:off x="4796946" y="2868143"/>
              <a:ext cx="916058" cy="697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59"/>
            <p:cNvGrpSpPr/>
            <p:nvPr/>
          </p:nvGrpSpPr>
          <p:grpSpPr>
            <a:xfrm>
              <a:off x="1524357" y="2835045"/>
              <a:ext cx="3272589" cy="971495"/>
              <a:chOff x="6968290" y="1673552"/>
              <a:chExt cx="3272589" cy="971495"/>
            </a:xfrm>
          </p:grpSpPr>
          <p:sp>
            <p:nvSpPr>
              <p:cNvPr id="161" name="文本框 77"/>
              <p:cNvSpPr txBox="1"/>
              <p:nvPr/>
            </p:nvSpPr>
            <p:spPr>
              <a:xfrm>
                <a:off x="7911567" y="1673552"/>
                <a:ext cx="2329312" cy="369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2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文本框 80"/>
              <p:cNvSpPr txBox="1"/>
              <p:nvPr/>
            </p:nvSpPr>
            <p:spPr>
              <a:xfrm>
                <a:off x="6968290" y="2029523"/>
                <a:ext cx="3272589" cy="615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  <a:endPara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62"/>
          <p:cNvGrpSpPr/>
          <p:nvPr/>
        </p:nvGrpSpPr>
        <p:grpSpPr>
          <a:xfrm>
            <a:off x="4388665" y="3370809"/>
            <a:ext cx="841950" cy="976796"/>
            <a:chOff x="5550606" y="4704901"/>
            <a:chExt cx="1123045" cy="1302732"/>
          </a:xfrm>
        </p:grpSpPr>
        <p:sp>
          <p:nvSpPr>
            <p:cNvPr id="164" name="六边形 163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64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166" name="Freeform 108"/>
              <p:cNvSpPr/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85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7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85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8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85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69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41" tIns="34270" rIns="68541" bIns="3427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5785">
                  <a:defRPr/>
                </a:pP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>
            <a:off x="3209443" y="2376341"/>
            <a:ext cx="1130147" cy="955785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539941" bIns="45715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A</a:t>
            </a:r>
            <a:endParaRPr lang="zh-CN" altLang="en-US" sz="2800" dirty="0">
              <a:solidFill>
                <a:srgbClr val="FFFFFF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3810695" y="2376341"/>
            <a:ext cx="673009" cy="9557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5996" tIns="0" rIns="0" bIns="45715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B</a:t>
            </a:r>
            <a:endParaRPr lang="zh-CN" altLang="en-US" sz="2800" dirty="0">
              <a:solidFill>
                <a:srgbClr val="FFFFFF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5" name="MH_Other_3"/>
          <p:cNvSpPr/>
          <p:nvPr>
            <p:custDataLst>
              <p:tags r:id="rId3"/>
            </p:custDataLst>
          </p:nvPr>
        </p:nvSpPr>
        <p:spPr>
          <a:xfrm>
            <a:off x="4524163" y="2376341"/>
            <a:ext cx="673009" cy="9557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5996" tIns="0" rIns="0" bIns="45715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C</a:t>
            </a:r>
            <a:endParaRPr lang="zh-CN" altLang="en-US" sz="2800" dirty="0">
              <a:solidFill>
                <a:srgbClr val="FFFFFF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sp>
        <p:nvSpPr>
          <p:cNvPr id="6" name="MH_Other_4"/>
          <p:cNvSpPr/>
          <p:nvPr>
            <p:custDataLst>
              <p:tags r:id="rId4"/>
            </p:custDataLst>
          </p:nvPr>
        </p:nvSpPr>
        <p:spPr>
          <a:xfrm flipH="1">
            <a:off x="4665579" y="2376341"/>
            <a:ext cx="1130147" cy="955785"/>
          </a:xfrm>
          <a:prstGeom prst="pie">
            <a:avLst>
              <a:gd name="adj1" fmla="val 5364922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9941" tIns="0" rIns="0" bIns="45715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Impact" panose="020B0806030902050204" pitchFamily="34" charset="0"/>
                <a:ea typeface="幼圆" panose="02010509060101010101" pitchFamily="49" charset="-122"/>
              </a:rPr>
              <a:t>D</a:t>
            </a:r>
            <a:endParaRPr lang="zh-CN" altLang="en-US" sz="2800" dirty="0">
              <a:solidFill>
                <a:srgbClr val="FFFFFF"/>
              </a:solidFill>
              <a:latin typeface="Impact" panose="020B0806030902050204" pitchFamily="34" charset="0"/>
              <a:ea typeface="幼圆" panose="02010509060101010101" pitchFamily="49" charset="-122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5370413" y="2113588"/>
            <a:ext cx="2844182" cy="478540"/>
            <a:chOff x="5370520" y="1897564"/>
            <a:chExt cx="2844566" cy="478540"/>
          </a:xfrm>
        </p:grpSpPr>
        <p:cxnSp>
          <p:nvCxnSpPr>
            <p:cNvPr id="8" name="MH_Other_5"/>
            <p:cNvCxnSpPr/>
            <p:nvPr>
              <p:custDataLst>
                <p:tags r:id="rId5"/>
              </p:custDataLst>
            </p:nvPr>
          </p:nvCxnSpPr>
          <p:spPr>
            <a:xfrm flipV="1">
              <a:off x="5370520" y="1910754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MH_Other_6"/>
            <p:cNvCxnSpPr/>
            <p:nvPr>
              <p:custDataLst>
                <p:tags r:id="rId6"/>
              </p:custDataLst>
            </p:nvPr>
          </p:nvCxnSpPr>
          <p:spPr>
            <a:xfrm>
              <a:off x="5632360" y="1897564"/>
              <a:ext cx="2582726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11"/>
          <p:cNvGrpSpPr/>
          <p:nvPr/>
        </p:nvGrpSpPr>
        <p:grpSpPr>
          <a:xfrm>
            <a:off x="4860667" y="3206385"/>
            <a:ext cx="3353933" cy="465358"/>
            <a:chOff x="4860706" y="2990361"/>
            <a:chExt cx="3354385" cy="465358"/>
          </a:xfrm>
        </p:grpSpPr>
        <p:cxnSp>
          <p:nvCxnSpPr>
            <p:cNvPr id="35" name="MH_Other_7"/>
            <p:cNvCxnSpPr/>
            <p:nvPr>
              <p:custDataLst>
                <p:tags r:id="rId7"/>
              </p:custDataLst>
            </p:nvPr>
          </p:nvCxnSpPr>
          <p:spPr>
            <a:xfrm>
              <a:off x="4860706" y="2990361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MH_Other_8"/>
            <p:cNvCxnSpPr/>
            <p:nvPr>
              <p:custDataLst>
                <p:tags r:id="rId8"/>
              </p:custDataLst>
            </p:nvPr>
          </p:nvCxnSpPr>
          <p:spPr>
            <a:xfrm flipV="1">
              <a:off x="5140976" y="3455710"/>
              <a:ext cx="3074115" cy="9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MH_SubTitle_4"/>
          <p:cNvSpPr txBox="1"/>
          <p:nvPr>
            <p:custDataLst>
              <p:tags r:id="rId9"/>
            </p:custDataLst>
          </p:nvPr>
        </p:nvSpPr>
        <p:spPr>
          <a:xfrm>
            <a:off x="5723773" y="3168651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58256" y="2113588"/>
            <a:ext cx="2504972" cy="478540"/>
            <a:chOff x="1057781" y="1897564"/>
            <a:chExt cx="2505310" cy="478540"/>
          </a:xfrm>
        </p:grpSpPr>
        <p:cxnSp>
          <p:nvCxnSpPr>
            <p:cNvPr id="41" name="MH_Other_9"/>
            <p:cNvCxnSpPr/>
            <p:nvPr>
              <p:custDataLst>
                <p:tags r:id="rId10"/>
              </p:custDataLst>
            </p:nvPr>
          </p:nvCxnSpPr>
          <p:spPr>
            <a:xfrm flipH="1" flipV="1">
              <a:off x="3308871" y="1910754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MH_Other_10"/>
            <p:cNvCxnSpPr/>
            <p:nvPr>
              <p:custDataLst>
                <p:tags r:id="rId11"/>
              </p:custDataLst>
            </p:nvPr>
          </p:nvCxnSpPr>
          <p:spPr>
            <a:xfrm flipH="1">
              <a:off x="1057781" y="1897564"/>
              <a:ext cx="2243470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MH_SubTitle_1"/>
          <p:cNvSpPr txBox="1"/>
          <p:nvPr>
            <p:custDataLst>
              <p:tags r:id="rId12"/>
            </p:custDataLst>
          </p:nvPr>
        </p:nvSpPr>
        <p:spPr>
          <a:xfrm flipH="1">
            <a:off x="1404626" y="1610499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2"/>
          <p:cNvGrpSpPr/>
          <p:nvPr/>
        </p:nvGrpSpPr>
        <p:grpSpPr>
          <a:xfrm>
            <a:off x="1094085" y="3206386"/>
            <a:ext cx="3049034" cy="465355"/>
            <a:chOff x="1093615" y="2990361"/>
            <a:chExt cx="3049445" cy="465355"/>
          </a:xfrm>
        </p:grpSpPr>
        <p:cxnSp>
          <p:nvCxnSpPr>
            <p:cNvPr id="47" name="MH_Other_11"/>
            <p:cNvCxnSpPr/>
            <p:nvPr>
              <p:custDataLst>
                <p:tags r:id="rId13"/>
              </p:custDataLst>
            </p:nvPr>
          </p:nvCxnSpPr>
          <p:spPr>
            <a:xfrm flipH="1">
              <a:off x="3888840" y="2990361"/>
              <a:ext cx="254220" cy="46535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MH_Other_12"/>
            <p:cNvCxnSpPr/>
            <p:nvPr>
              <p:custDataLst>
                <p:tags r:id="rId14"/>
              </p:custDataLst>
            </p:nvPr>
          </p:nvCxnSpPr>
          <p:spPr>
            <a:xfrm flipH="1">
              <a:off x="1093615" y="3455716"/>
              <a:ext cx="2769180" cy="0"/>
            </a:xfrm>
            <a:prstGeom prst="line">
              <a:avLst/>
            </a:prstGeom>
            <a:ln>
              <a:solidFill>
                <a:srgbClr val="BEBEBE"/>
              </a:solidFill>
              <a:prstDash val="dash"/>
              <a:headEnd type="none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MH_SubTitle_2"/>
          <p:cNvSpPr txBox="1"/>
          <p:nvPr>
            <p:custDataLst>
              <p:tags r:id="rId15"/>
            </p:custDataLst>
          </p:nvPr>
        </p:nvSpPr>
        <p:spPr>
          <a:xfrm flipH="1">
            <a:off x="1404626" y="3168651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MH_SubTitle_3"/>
          <p:cNvSpPr txBox="1"/>
          <p:nvPr>
            <p:custDataLst>
              <p:tags r:id="rId16"/>
            </p:custDataLst>
          </p:nvPr>
        </p:nvSpPr>
        <p:spPr>
          <a:xfrm>
            <a:off x="5723773" y="1610366"/>
            <a:ext cx="2195703" cy="503081"/>
          </a:xfrm>
          <a:prstGeom prst="rect">
            <a:avLst/>
          </a:prstGeom>
          <a:noFill/>
        </p:spPr>
        <p:txBody>
          <a:bodyPr wrap="square" lIns="91430" tIns="45715" rIns="91430" bIns="45715" rtlCol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H_Text_3"/>
          <p:cNvSpPr txBox="1"/>
          <p:nvPr>
            <p:custDataLst>
              <p:tags r:id="rId17"/>
            </p:custDataLst>
          </p:nvPr>
        </p:nvSpPr>
        <p:spPr>
          <a:xfrm>
            <a:off x="6372188" y="2127698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MH_Text_4"/>
          <p:cNvSpPr txBox="1"/>
          <p:nvPr>
            <p:custDataLst>
              <p:tags r:id="rId18"/>
            </p:custDataLst>
          </p:nvPr>
        </p:nvSpPr>
        <p:spPr>
          <a:xfrm>
            <a:off x="6372189" y="3685846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MH_Text_1"/>
          <p:cNvSpPr txBox="1"/>
          <p:nvPr>
            <p:custDataLst>
              <p:tags r:id="rId19"/>
            </p:custDataLst>
          </p:nvPr>
        </p:nvSpPr>
        <p:spPr>
          <a:xfrm flipH="1">
            <a:off x="828090" y="2127694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MH_Text_2"/>
          <p:cNvSpPr txBox="1"/>
          <p:nvPr>
            <p:custDataLst>
              <p:tags r:id="rId20"/>
            </p:custDataLst>
          </p:nvPr>
        </p:nvSpPr>
        <p:spPr>
          <a:xfrm flipH="1">
            <a:off x="828094" y="3685849"/>
            <a:ext cx="2087719" cy="9741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normAutofit/>
          </a:bodyPr>
          <a:lstStyle/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165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点击增加文字内容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33" grpId="0"/>
      <p:bldP spid="39" grpId="0"/>
      <p:bldP spid="45" grpId="0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市场分析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44"/>
          <p:cNvGrpSpPr/>
          <p:nvPr/>
        </p:nvGrpSpPr>
        <p:grpSpPr>
          <a:xfrm>
            <a:off x="536738" y="2247714"/>
            <a:ext cx="7883811" cy="1246497"/>
            <a:chOff x="-1223381" y="3166398"/>
            <a:chExt cx="14258915" cy="2254150"/>
          </a:xfrm>
          <a:solidFill>
            <a:schemeClr val="bg1">
              <a:lumMod val="65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grpSp>
          <p:nvGrpSpPr>
            <p:cNvPr id="3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/>
              <a:lstStyle/>
              <a:p>
                <a:endParaRPr lang="zh-CN" altLang="en-US" sz="1800"/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/>
              <a:lstStyle/>
              <a:p>
                <a:endParaRPr lang="zh-CN" altLang="en-US" sz="1800"/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/>
              <a:lstStyle/>
              <a:p>
                <a:endParaRPr lang="zh-CN" altLang="en-US" sz="1800"/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59" tIns="34279" rIns="68559" bIns="34279" numCol="1" anchor="t" anchorCtr="0" compatLnSpc="1"/>
              <a:lstStyle/>
              <a:p>
                <a:endParaRPr lang="zh-CN" altLang="en-US" sz="1800"/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704" y="3996167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284279" y="1857360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788932" y="1857360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2"/>
          <p:cNvGrpSpPr/>
          <p:nvPr/>
        </p:nvGrpSpPr>
        <p:grpSpPr>
          <a:xfrm>
            <a:off x="3515274" y="2386380"/>
            <a:ext cx="967845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chemeClr val="accent3"/>
            </a:solidFill>
            <a:ln w="2" cap="flat">
              <a:noFill/>
              <a:prstDash val="solid"/>
              <a:miter lim="800000"/>
            </a:ln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715208" y="2386380"/>
            <a:ext cx="967845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chemeClr val="accent2"/>
            </a:solidFill>
            <a:ln w="2" cap="flat">
              <a:noFill/>
              <a:prstDash val="solid"/>
              <a:miter lim="800000"/>
            </a:ln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39867" y="2386380"/>
            <a:ext cx="967845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chemeClr val="accent4"/>
            </a:solidFill>
            <a:ln w="2" cap="flat">
              <a:noFill/>
              <a:prstDash val="solid"/>
              <a:miter lim="800000"/>
            </a:ln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7" name="组合 1"/>
          <p:cNvGrpSpPr/>
          <p:nvPr/>
        </p:nvGrpSpPr>
        <p:grpSpPr>
          <a:xfrm>
            <a:off x="2286920" y="2386380"/>
            <a:ext cx="976977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chemeClr val="accent1"/>
            </a:solidFill>
            <a:ln w="2" cap="flat">
              <a:noFill/>
              <a:prstDash val="solid"/>
              <a:miter lim="800000"/>
            </a:ln>
          </p:spPr>
          <p:txBody>
            <a:bodyPr vert="horz" wrap="square" lIns="68559" tIns="34279" rIns="68559" bIns="34279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0742" tIns="30371" rIns="60742" bIns="30371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8" name="组合 6"/>
          <p:cNvGrpSpPr/>
          <p:nvPr/>
        </p:nvGrpSpPr>
        <p:grpSpPr>
          <a:xfrm>
            <a:off x="3438831" y="1420083"/>
            <a:ext cx="1019577" cy="416142"/>
            <a:chOff x="4584108" y="1893445"/>
            <a:chExt cx="1359620" cy="554856"/>
          </a:xfrm>
          <a:solidFill>
            <a:schemeClr val="accent3"/>
          </a:solidFill>
        </p:grpSpPr>
        <p:grpSp>
          <p:nvGrpSpPr>
            <p:cNvPr id="9" name="组合 4"/>
            <p:cNvGrpSpPr/>
            <p:nvPr/>
          </p:nvGrpSpPr>
          <p:grpSpPr>
            <a:xfrm>
              <a:off x="4584108" y="1893445"/>
              <a:ext cx="1359620" cy="554856"/>
              <a:chOff x="4714476" y="2172780"/>
              <a:chExt cx="1359620" cy="554856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172780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800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369218"/>
            </a:xfrm>
            <a:prstGeom prst="rect">
              <a:avLst/>
            </a:prstGeom>
            <a:grp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添加标题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6080151" y="1420083"/>
            <a:ext cx="1019577" cy="416142"/>
            <a:chOff x="8106345" y="1893445"/>
            <a:chExt cx="1359620" cy="554856"/>
          </a:xfrm>
          <a:solidFill>
            <a:schemeClr val="accent4"/>
          </a:solidFill>
        </p:grpSpPr>
        <p:grpSp>
          <p:nvGrpSpPr>
            <p:cNvPr id="11" name="组合 76"/>
            <p:cNvGrpSpPr/>
            <p:nvPr/>
          </p:nvGrpSpPr>
          <p:grpSpPr>
            <a:xfrm>
              <a:off x="8106345" y="1893445"/>
              <a:ext cx="1359620" cy="554856"/>
              <a:chOff x="4714476" y="2172780"/>
              <a:chExt cx="1359620" cy="554856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172780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800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369218"/>
            </a:xfrm>
            <a:prstGeom prst="rect">
              <a:avLst/>
            </a:prstGeom>
            <a:grp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添加标题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grpSp>
        <p:nvGrpSpPr>
          <p:cNvPr id="12" name="组合 9"/>
          <p:cNvGrpSpPr/>
          <p:nvPr/>
        </p:nvGrpSpPr>
        <p:grpSpPr>
          <a:xfrm>
            <a:off x="2176968" y="3495220"/>
            <a:ext cx="1019577" cy="443065"/>
            <a:chOff x="2901398" y="4660291"/>
            <a:chExt cx="1359620" cy="590753"/>
          </a:xfrm>
        </p:grpSpPr>
        <p:grpSp>
          <p:nvGrpSpPr>
            <p:cNvPr id="13" name="组合 80"/>
            <p:cNvGrpSpPr/>
            <p:nvPr/>
          </p:nvGrpSpPr>
          <p:grpSpPr>
            <a:xfrm rot="10800000" flipH="1">
              <a:off x="2901398" y="4660291"/>
              <a:ext cx="1359620" cy="590753"/>
              <a:chOff x="4714476" y="2172779"/>
              <a:chExt cx="1359620" cy="59075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172779"/>
                <a:ext cx="1359620" cy="492442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800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9" y="4751597"/>
              <a:ext cx="1257939" cy="369218"/>
            </a:xfrm>
            <a:prstGeom prst="rect">
              <a:avLst/>
            </a:prstGeom>
            <a:no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添加标题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18" y="3995785"/>
            <a:ext cx="1443645" cy="389223"/>
          </a:xfrm>
          <a:prstGeom prst="rect">
            <a:avLst/>
          </a:prstGeom>
          <a:noFill/>
        </p:spPr>
        <p:txBody>
          <a:bodyPr wrap="square" lIns="68566" tIns="34282" rIns="68566" bIns="34282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8"/>
          <p:cNvGrpSpPr/>
          <p:nvPr/>
        </p:nvGrpSpPr>
        <p:grpSpPr>
          <a:xfrm>
            <a:off x="4677084" y="3512236"/>
            <a:ext cx="1028890" cy="425668"/>
            <a:chOff x="6235335" y="4682979"/>
            <a:chExt cx="1372039" cy="567557"/>
          </a:xfrm>
          <a:solidFill>
            <a:schemeClr val="accent2"/>
          </a:solidFill>
        </p:grpSpPr>
        <p:grpSp>
          <p:nvGrpSpPr>
            <p:cNvPr id="15" name="组合 85"/>
            <p:cNvGrpSpPr/>
            <p:nvPr/>
          </p:nvGrpSpPr>
          <p:grpSpPr>
            <a:xfrm rot="10800000" flipH="1">
              <a:off x="6235335" y="4682979"/>
              <a:ext cx="1359620" cy="567557"/>
              <a:chOff x="4714476" y="2172779"/>
              <a:chExt cx="1359620" cy="56755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172779"/>
                <a:ext cx="1359620" cy="492442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800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2"/>
              <a:ext cx="1257939" cy="369218"/>
            </a:xfrm>
            <a:prstGeom prst="rect">
              <a:avLst/>
            </a:prstGeom>
            <a:noFill/>
          </p:spPr>
          <p:txBody>
            <a:bodyPr wrap="square" lIns="68552" tIns="0" rIns="68552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rPr>
                <a:t>添加标题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618" y="1924051"/>
            <a:ext cx="4482495" cy="732235"/>
            <a:chOff x="1" y="1924050"/>
            <a:chExt cx="4483099" cy="732235"/>
          </a:xfrm>
          <a:solidFill>
            <a:schemeClr val="accent1"/>
          </a:solidFill>
        </p:grpSpPr>
        <p:sp>
          <p:nvSpPr>
            <p:cNvPr id="4" name="五边形 3"/>
            <p:cNvSpPr/>
            <p:nvPr/>
          </p:nvSpPr>
          <p:spPr>
            <a:xfrm>
              <a:off x="1343025" y="2016919"/>
              <a:ext cx="3140075" cy="55126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  <a:endPara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" y="1924050"/>
              <a:ext cx="900113" cy="7322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882651" y="1924050"/>
              <a:ext cx="461963" cy="73223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>
            <a:off x="618" y="3225406"/>
            <a:ext cx="4482495" cy="733425"/>
            <a:chOff x="1" y="3225404"/>
            <a:chExt cx="4483099" cy="733425"/>
          </a:xfrm>
          <a:solidFill>
            <a:schemeClr val="accent3"/>
          </a:solidFill>
        </p:grpSpPr>
        <p:sp>
          <p:nvSpPr>
            <p:cNvPr id="8" name="五边形 7"/>
            <p:cNvSpPr/>
            <p:nvPr/>
          </p:nvSpPr>
          <p:spPr>
            <a:xfrm>
              <a:off x="1343025" y="3318272"/>
              <a:ext cx="3140075" cy="55245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  <a:endPara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" y="3226594"/>
              <a:ext cx="900113" cy="7322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882651" y="3225404"/>
              <a:ext cx="461963" cy="73342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10"/>
          <p:cNvGrpSpPr/>
          <p:nvPr/>
        </p:nvGrpSpPr>
        <p:grpSpPr>
          <a:xfrm>
            <a:off x="618" y="2574132"/>
            <a:ext cx="4482495" cy="733425"/>
            <a:chOff x="1" y="2574131"/>
            <a:chExt cx="4483099" cy="733425"/>
          </a:xfrm>
          <a:solidFill>
            <a:schemeClr val="accent2"/>
          </a:solidFill>
        </p:grpSpPr>
        <p:sp>
          <p:nvSpPr>
            <p:cNvPr id="12" name="五边形 11"/>
            <p:cNvSpPr/>
            <p:nvPr/>
          </p:nvSpPr>
          <p:spPr>
            <a:xfrm>
              <a:off x="1343025" y="2667000"/>
              <a:ext cx="3140075" cy="55245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2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点击增加文字</a:t>
              </a:r>
              <a:endPara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" y="2575322"/>
              <a:ext cx="900113" cy="73223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>
                  <a:solidFill>
                    <a:srgbClr val="FFFFF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FFF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2651" y="2574131"/>
              <a:ext cx="461963" cy="733425"/>
            </a:xfrm>
            <a:custGeom>
              <a:avLst/>
              <a:gdLst>
                <a:gd name="connsiteX0" fmla="*/ 2382 w 461963"/>
                <a:gd name="connsiteY0" fmla="*/ 0 h 1081088"/>
                <a:gd name="connsiteX1" fmla="*/ 461963 w 461963"/>
                <a:gd name="connsiteY1" fmla="*/ 138113 h 1081088"/>
                <a:gd name="connsiteX2" fmla="*/ 461963 w 461963"/>
                <a:gd name="connsiteY2" fmla="*/ 950119 h 1081088"/>
                <a:gd name="connsiteX3" fmla="*/ 0 w 461963"/>
                <a:gd name="connsiteY3" fmla="*/ 1081088 h 1081088"/>
                <a:gd name="connsiteX4" fmla="*/ 2382 w 461963"/>
                <a:gd name="connsiteY4" fmla="*/ 0 h 1081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1963" h="1081088">
                  <a:moveTo>
                    <a:pt x="2382" y="0"/>
                  </a:moveTo>
                  <a:lnTo>
                    <a:pt x="461963" y="138113"/>
                  </a:lnTo>
                  <a:lnTo>
                    <a:pt x="461963" y="950119"/>
                  </a:lnTo>
                  <a:lnTo>
                    <a:pt x="0" y="1081088"/>
                  </a:lnTo>
                  <a:lnTo>
                    <a:pt x="238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任意多边形 14"/>
          <p:cNvSpPr/>
          <p:nvPr/>
        </p:nvSpPr>
        <p:spPr>
          <a:xfrm>
            <a:off x="4957714" y="2645198"/>
            <a:ext cx="3455520" cy="662295"/>
          </a:xfrm>
          <a:custGeom>
            <a:avLst/>
            <a:gdLst>
              <a:gd name="connsiteX0" fmla="*/ 0 w 3456384"/>
              <a:gd name="connsiteY0" fmla="*/ 3836610 h 3882329"/>
              <a:gd name="connsiteX1" fmla="*/ 3456384 w 3456384"/>
              <a:gd name="connsiteY1" fmla="*/ 3836610 h 3882329"/>
              <a:gd name="connsiteX2" fmla="*/ 3456384 w 3456384"/>
              <a:gd name="connsiteY2" fmla="*/ 3882329 h 3882329"/>
              <a:gd name="connsiteX3" fmla="*/ 0 w 3456384"/>
              <a:gd name="connsiteY3" fmla="*/ 3882329 h 3882329"/>
              <a:gd name="connsiteX4" fmla="*/ 0 w 3456384"/>
              <a:gd name="connsiteY4" fmla="*/ 0 h 3882329"/>
              <a:gd name="connsiteX5" fmla="*/ 3456384 w 3456384"/>
              <a:gd name="connsiteY5" fmla="*/ 0 h 3882329"/>
              <a:gd name="connsiteX6" fmla="*/ 3456384 w 3456384"/>
              <a:gd name="connsiteY6" fmla="*/ 45719 h 3882329"/>
              <a:gd name="connsiteX7" fmla="*/ 0 w 3456384"/>
              <a:gd name="connsiteY7" fmla="*/ 45719 h 3882329"/>
              <a:gd name="connsiteX0-1" fmla="*/ 0 w 3456384"/>
              <a:gd name="connsiteY0-2" fmla="*/ 3836610 h 3882329"/>
              <a:gd name="connsiteX1-3" fmla="*/ 3456384 w 3456384"/>
              <a:gd name="connsiteY1-4" fmla="*/ 3836610 h 3882329"/>
              <a:gd name="connsiteX2-5" fmla="*/ 3456384 w 3456384"/>
              <a:gd name="connsiteY2-6" fmla="*/ 3882329 h 3882329"/>
              <a:gd name="connsiteX3-7" fmla="*/ 0 w 3456384"/>
              <a:gd name="connsiteY3-8" fmla="*/ 3882329 h 3882329"/>
              <a:gd name="connsiteX4-9" fmla="*/ 0 w 3456384"/>
              <a:gd name="connsiteY4-10" fmla="*/ 3836610 h 3882329"/>
              <a:gd name="connsiteX5-11" fmla="*/ 0 w 3456384"/>
              <a:gd name="connsiteY5-12" fmla="*/ 0 h 3882329"/>
              <a:gd name="connsiteX6-13" fmla="*/ 3456384 w 3456384"/>
              <a:gd name="connsiteY6-14" fmla="*/ 0 h 3882329"/>
              <a:gd name="connsiteX7-15" fmla="*/ 3456384 w 3456384"/>
              <a:gd name="connsiteY7-16" fmla="*/ 45719 h 3882329"/>
              <a:gd name="connsiteX8" fmla="*/ 0 w 3456384"/>
              <a:gd name="connsiteY8" fmla="*/ 0 h 3882329"/>
              <a:gd name="connsiteX0-17" fmla="*/ 0 w 3456384"/>
              <a:gd name="connsiteY0-18" fmla="*/ 3836610 h 3882329"/>
              <a:gd name="connsiteX1-19" fmla="*/ 3456384 w 3456384"/>
              <a:gd name="connsiteY1-20" fmla="*/ 3836610 h 3882329"/>
              <a:gd name="connsiteX2-21" fmla="*/ 3456384 w 3456384"/>
              <a:gd name="connsiteY2-22" fmla="*/ 3882329 h 3882329"/>
              <a:gd name="connsiteX3-23" fmla="*/ 0 w 3456384"/>
              <a:gd name="connsiteY3-24" fmla="*/ 3882329 h 3882329"/>
              <a:gd name="connsiteX4-25" fmla="*/ 0 w 3456384"/>
              <a:gd name="connsiteY4-26" fmla="*/ 3836610 h 3882329"/>
              <a:gd name="connsiteX5-27" fmla="*/ 0 w 3456384"/>
              <a:gd name="connsiteY5-28" fmla="*/ 0 h 3882329"/>
              <a:gd name="connsiteX6-29" fmla="*/ 3456384 w 3456384"/>
              <a:gd name="connsiteY6-30" fmla="*/ 0 h 3882329"/>
              <a:gd name="connsiteX7-31" fmla="*/ 0 w 3456384"/>
              <a:gd name="connsiteY7-32" fmla="*/ 0 h 3882329"/>
              <a:gd name="connsiteX0-33" fmla="*/ 0 w 3456384"/>
              <a:gd name="connsiteY0-34" fmla="*/ 3836610 h 3882329"/>
              <a:gd name="connsiteX1-35" fmla="*/ 3456384 w 3456384"/>
              <a:gd name="connsiteY1-36" fmla="*/ 3836610 h 3882329"/>
              <a:gd name="connsiteX2-37" fmla="*/ 3456384 w 3456384"/>
              <a:gd name="connsiteY2-38" fmla="*/ 3882329 h 3882329"/>
              <a:gd name="connsiteX3-39" fmla="*/ 0 w 3456384"/>
              <a:gd name="connsiteY3-40" fmla="*/ 3882329 h 3882329"/>
              <a:gd name="connsiteX4-41" fmla="*/ 0 w 3456384"/>
              <a:gd name="connsiteY4-42" fmla="*/ 3836610 h 3882329"/>
              <a:gd name="connsiteX5-43" fmla="*/ 0 w 3456384"/>
              <a:gd name="connsiteY5-44" fmla="*/ 0 h 3882329"/>
              <a:gd name="connsiteX6-45" fmla="*/ 3456384 w 3456384"/>
              <a:gd name="connsiteY6-46" fmla="*/ 0 h 3882329"/>
              <a:gd name="connsiteX7-47" fmla="*/ 0 w 3456384"/>
              <a:gd name="connsiteY7-48" fmla="*/ 0 h 3882329"/>
              <a:gd name="connsiteX0-49" fmla="*/ 0 w 3456384"/>
              <a:gd name="connsiteY0-50" fmla="*/ 3836610 h 3882329"/>
              <a:gd name="connsiteX1-51" fmla="*/ 3456384 w 3456384"/>
              <a:gd name="connsiteY1-52" fmla="*/ 3836610 h 3882329"/>
              <a:gd name="connsiteX2-53" fmla="*/ 3456384 w 3456384"/>
              <a:gd name="connsiteY2-54" fmla="*/ 3882329 h 3882329"/>
              <a:gd name="connsiteX3-55" fmla="*/ 0 w 3456384"/>
              <a:gd name="connsiteY3-56" fmla="*/ 3882329 h 3882329"/>
              <a:gd name="connsiteX4-57" fmla="*/ 0 w 3456384"/>
              <a:gd name="connsiteY4-58" fmla="*/ 3836610 h 3882329"/>
              <a:gd name="connsiteX5-59" fmla="*/ 0 w 3456384"/>
              <a:gd name="connsiteY5-60" fmla="*/ 0 h 3882329"/>
              <a:gd name="connsiteX6-61" fmla="*/ 3456384 w 3456384"/>
              <a:gd name="connsiteY6-62" fmla="*/ 0 h 3882329"/>
              <a:gd name="connsiteX7-63" fmla="*/ 0 w 3456384"/>
              <a:gd name="connsiteY7-64" fmla="*/ 0 h 3882329"/>
              <a:gd name="connsiteX0-65" fmla="*/ 0 w 3456384"/>
              <a:gd name="connsiteY0-66" fmla="*/ 3882329 h 3882329"/>
              <a:gd name="connsiteX1-67" fmla="*/ 3456384 w 3456384"/>
              <a:gd name="connsiteY1-68" fmla="*/ 3836610 h 3882329"/>
              <a:gd name="connsiteX2-69" fmla="*/ 3456384 w 3456384"/>
              <a:gd name="connsiteY2-70" fmla="*/ 3882329 h 3882329"/>
              <a:gd name="connsiteX3-71" fmla="*/ 0 w 3456384"/>
              <a:gd name="connsiteY3-72" fmla="*/ 3882329 h 3882329"/>
              <a:gd name="connsiteX4-73" fmla="*/ 0 w 3456384"/>
              <a:gd name="connsiteY4-74" fmla="*/ 0 h 3882329"/>
              <a:gd name="connsiteX5-75" fmla="*/ 3456384 w 3456384"/>
              <a:gd name="connsiteY5-76" fmla="*/ 0 h 3882329"/>
              <a:gd name="connsiteX6-77" fmla="*/ 0 w 3456384"/>
              <a:gd name="connsiteY6-78" fmla="*/ 0 h 3882329"/>
              <a:gd name="connsiteX0-79" fmla="*/ 0 w 3456384"/>
              <a:gd name="connsiteY0-80" fmla="*/ 3882329 h 3882329"/>
              <a:gd name="connsiteX1-81" fmla="*/ 3456384 w 3456384"/>
              <a:gd name="connsiteY1-82" fmla="*/ 3882329 h 3882329"/>
              <a:gd name="connsiteX2-83" fmla="*/ 0 w 3456384"/>
              <a:gd name="connsiteY2-84" fmla="*/ 3882329 h 3882329"/>
              <a:gd name="connsiteX3-85" fmla="*/ 0 w 3456384"/>
              <a:gd name="connsiteY3-86" fmla="*/ 0 h 3882329"/>
              <a:gd name="connsiteX4-87" fmla="*/ 3456384 w 3456384"/>
              <a:gd name="connsiteY4-88" fmla="*/ 0 h 3882329"/>
              <a:gd name="connsiteX5-89" fmla="*/ 0 w 3456384"/>
              <a:gd name="connsiteY5-90" fmla="*/ 0 h 3882329"/>
              <a:gd name="connsiteX0-91" fmla="*/ 0 w 3456384"/>
              <a:gd name="connsiteY0-92" fmla="*/ 3882329 h 3882329"/>
              <a:gd name="connsiteX1-93" fmla="*/ 3456384 w 3456384"/>
              <a:gd name="connsiteY1-94" fmla="*/ 3882329 h 3882329"/>
              <a:gd name="connsiteX2-95" fmla="*/ 0 w 3456384"/>
              <a:gd name="connsiteY2-96" fmla="*/ 3882329 h 3882329"/>
              <a:gd name="connsiteX3-97" fmla="*/ 0 w 3456384"/>
              <a:gd name="connsiteY3-98" fmla="*/ 0 h 3882329"/>
              <a:gd name="connsiteX4-99" fmla="*/ 3456384 w 3456384"/>
              <a:gd name="connsiteY4-100" fmla="*/ 0 h 3882329"/>
              <a:gd name="connsiteX5-101" fmla="*/ 0 w 3456384"/>
              <a:gd name="connsiteY5-102" fmla="*/ 0 h 3882329"/>
              <a:gd name="connsiteX0-103" fmla="*/ 0 w 3456384"/>
              <a:gd name="connsiteY0-104" fmla="*/ 3882329 h 3882329"/>
              <a:gd name="connsiteX1-105" fmla="*/ 3456384 w 3456384"/>
              <a:gd name="connsiteY1-106" fmla="*/ 3882329 h 3882329"/>
              <a:gd name="connsiteX2-107" fmla="*/ 0 w 3456384"/>
              <a:gd name="connsiteY2-108" fmla="*/ 3882329 h 3882329"/>
              <a:gd name="connsiteX3-109" fmla="*/ 0 w 3456384"/>
              <a:gd name="connsiteY3-110" fmla="*/ 0 h 3882329"/>
              <a:gd name="connsiteX4-111" fmla="*/ 3456384 w 3456384"/>
              <a:gd name="connsiteY4-112" fmla="*/ 0 h 3882329"/>
              <a:gd name="connsiteX5-113" fmla="*/ 0 w 3456384"/>
              <a:gd name="connsiteY5-114" fmla="*/ 0 h 38823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ln w="3175">
            <a:solidFill>
              <a:srgbClr val="B2B2B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1992" rIns="0" bIns="71992" anchor="ctr">
            <a:spAutoFit/>
          </a:bodyPr>
          <a:lstStyle/>
          <a:p>
            <a:pPr algn="just">
              <a:lnSpc>
                <a:spcPct val="14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8"/>
          <p:cNvSpPr>
            <a:spLocks noChangeArrowheads="1"/>
          </p:cNvSpPr>
          <p:nvPr/>
        </p:nvSpPr>
        <p:spPr bwMode="auto">
          <a:xfrm rot="7717980">
            <a:off x="2673313" y="2543829"/>
            <a:ext cx="308134" cy="316663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等腰三角形 9"/>
          <p:cNvSpPr>
            <a:spLocks noChangeArrowheads="1"/>
          </p:cNvSpPr>
          <p:nvPr/>
        </p:nvSpPr>
        <p:spPr bwMode="auto">
          <a:xfrm rot="7717980">
            <a:off x="6392325" y="2541447"/>
            <a:ext cx="291465" cy="299997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等腰三角形 10"/>
          <p:cNvSpPr>
            <a:spLocks noChangeArrowheads="1"/>
          </p:cNvSpPr>
          <p:nvPr/>
        </p:nvSpPr>
        <p:spPr bwMode="auto">
          <a:xfrm rot="2750931">
            <a:off x="4513770" y="2493823"/>
            <a:ext cx="323850" cy="334283"/>
          </a:xfrm>
          <a:prstGeom prst="triangle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68" tIns="34284" rIns="68568" bIns="34284" anchor="ctr"/>
          <a:lstStyle/>
          <a:p>
            <a:pPr algn="ctr"/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Group 8"/>
          <p:cNvGrpSpPr/>
          <p:nvPr/>
        </p:nvGrpSpPr>
        <p:grpSpPr bwMode="auto">
          <a:xfrm>
            <a:off x="1116683" y="1083625"/>
            <a:ext cx="1576175" cy="1576387"/>
            <a:chOff x="0" y="0"/>
            <a:chExt cx="2101515" cy="2101515"/>
          </a:xfrm>
        </p:grpSpPr>
        <p:sp>
          <p:nvSpPr>
            <p:cNvPr id="1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anchor="ctr"/>
            <a:lstStyle/>
            <a:p>
              <a:pPr algn="ctr"/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300014" y="1553683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anose="02010600030101010101" pitchFamily="2" charset="-122"/>
            </a:endParaRPr>
          </a:p>
        </p:txBody>
      </p:sp>
      <p:grpSp>
        <p:nvGrpSpPr>
          <p:cNvPr id="4" name="Group 8"/>
          <p:cNvGrpSpPr/>
          <p:nvPr/>
        </p:nvGrpSpPr>
        <p:grpSpPr bwMode="auto">
          <a:xfrm>
            <a:off x="2964283" y="2493324"/>
            <a:ext cx="1576175" cy="1576387"/>
            <a:chOff x="0" y="0"/>
            <a:chExt cx="2101515" cy="2101515"/>
          </a:xfrm>
        </p:grpSpPr>
        <p:sp>
          <p:nvSpPr>
            <p:cNvPr id="35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147615" y="2963384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anose="02010600030101010101" pitchFamily="2" charset="-122"/>
            </a:endParaRPr>
          </a:p>
        </p:txBody>
      </p:sp>
      <p:grpSp>
        <p:nvGrpSpPr>
          <p:cNvPr id="7" name="Group 8"/>
          <p:cNvGrpSpPr/>
          <p:nvPr/>
        </p:nvGrpSpPr>
        <p:grpSpPr bwMode="auto">
          <a:xfrm>
            <a:off x="4811884" y="1274125"/>
            <a:ext cx="1576175" cy="1576387"/>
            <a:chOff x="0" y="0"/>
            <a:chExt cx="2101515" cy="2101515"/>
          </a:xfrm>
        </p:grpSpPr>
        <p:sp>
          <p:nvSpPr>
            <p:cNvPr id="39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4995216" y="1744184"/>
            <a:ext cx="1209512" cy="49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单击添加内容文字单击添加段落文字单击添加段落文字</a:t>
            </a:r>
            <a:r>
              <a:rPr lang="zh-CN" altLang="en-US" sz="12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F8F8F8"/>
              </a:solidFill>
              <a:sym typeface="宋体" panose="02010600030101010101" pitchFamily="2" charset="-122"/>
            </a:endParaRPr>
          </a:p>
        </p:txBody>
      </p:sp>
      <p:grpSp>
        <p:nvGrpSpPr>
          <p:cNvPr id="8" name="Group 8"/>
          <p:cNvGrpSpPr/>
          <p:nvPr/>
        </p:nvGrpSpPr>
        <p:grpSpPr bwMode="auto">
          <a:xfrm>
            <a:off x="6611867" y="2579050"/>
            <a:ext cx="1576175" cy="1576387"/>
            <a:chOff x="0" y="0"/>
            <a:chExt cx="2101515" cy="2101515"/>
          </a:xfrm>
        </p:grpSpPr>
        <p:sp>
          <p:nvSpPr>
            <p:cNvPr id="46" name="椭圆 3"/>
            <p:cNvSpPr>
              <a:spLocks noChangeArrowheads="1"/>
            </p:cNvSpPr>
            <p:nvPr/>
          </p:nvSpPr>
          <p:spPr bwMode="auto">
            <a:xfrm>
              <a:off x="0" y="0"/>
              <a:ext cx="2101515" cy="210151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同心圆 11"/>
            <p:cNvSpPr>
              <a:spLocks noChangeArrowheads="1"/>
            </p:cNvSpPr>
            <p:nvPr/>
          </p:nvSpPr>
          <p:spPr bwMode="auto">
            <a:xfrm>
              <a:off x="79987" y="80731"/>
              <a:ext cx="1941540" cy="1941540"/>
            </a:xfrm>
            <a:custGeom>
              <a:avLst/>
              <a:gdLst>
                <a:gd name="G0" fmla="+- 206 0 0"/>
                <a:gd name="G1" fmla="+- 21600 0 206"/>
                <a:gd name="G2" fmla="+- 21600 0 2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6" y="10800"/>
                  </a:moveTo>
                  <a:cubicBezTo>
                    <a:pt x="206" y="16651"/>
                    <a:pt x="4949" y="21394"/>
                    <a:pt x="10800" y="21394"/>
                  </a:cubicBezTo>
                  <a:cubicBezTo>
                    <a:pt x="16651" y="21394"/>
                    <a:pt x="21394" y="16651"/>
                    <a:pt x="21394" y="10800"/>
                  </a:cubicBezTo>
                  <a:cubicBezTo>
                    <a:pt x="21394" y="4949"/>
                    <a:pt x="16651" y="206"/>
                    <a:pt x="10800" y="206"/>
                  </a:cubicBezTo>
                  <a:cubicBezTo>
                    <a:pt x="4949" y="206"/>
                    <a:pt x="206" y="4949"/>
                    <a:pt x="206" y="1080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800"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6795198" y="3049109"/>
            <a:ext cx="1209512" cy="43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8" tIns="34284" rIns="68568" bIns="34284">
            <a:spAutoFit/>
          </a:bodyPr>
          <a:lstStyle/>
          <a:p>
            <a:pPr algn="ctr"/>
            <a:r>
              <a:rPr lang="zh-CN" altLang="en-US" sz="8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单击添加内容文字单击添加段落文字单击添加段落文字。</a:t>
            </a:r>
            <a:endParaRPr lang="zh-CN" altLang="en-US" sz="800" dirty="0">
              <a:solidFill>
                <a:srgbClr val="F8F8F8"/>
              </a:solidFill>
              <a:sym typeface="宋体" panose="02010600030101010101" pitchFamily="2" charset="-122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1238111" y="1144109"/>
            <a:ext cx="387615" cy="3876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305252" y="1164588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800" dirty="0">
                <a:solidFill>
                  <a:srgbClr val="F8F8F8"/>
                </a:solidFill>
                <a:latin typeface="+mn-ea"/>
              </a:rPr>
              <a:t>1</a:t>
            </a:r>
            <a:endParaRPr lang="zh-CN" altLang="en-US" sz="180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3229043" y="2485705"/>
            <a:ext cx="387615" cy="387667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2" name="TextBox 26"/>
          <p:cNvSpPr txBox="1"/>
          <p:nvPr/>
        </p:nvSpPr>
        <p:spPr>
          <a:xfrm>
            <a:off x="3296660" y="2516662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800" dirty="0">
                <a:solidFill>
                  <a:srgbClr val="F8F8F8"/>
                </a:solidFill>
                <a:latin typeface="+mn-ea"/>
              </a:rPr>
              <a:t>2</a:t>
            </a:r>
            <a:endParaRPr lang="zh-CN" altLang="en-US" sz="180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3" name="椭圆 52"/>
          <p:cNvSpPr/>
          <p:nvPr/>
        </p:nvSpPr>
        <p:spPr bwMode="auto">
          <a:xfrm>
            <a:off x="4966645" y="1325084"/>
            <a:ext cx="387615" cy="387667"/>
          </a:xfrm>
          <a:prstGeom prst="ellipse">
            <a:avLst/>
          </a:prstGeom>
          <a:solidFill>
            <a:schemeClr val="accent3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4" name="TextBox 28"/>
          <p:cNvSpPr txBox="1"/>
          <p:nvPr/>
        </p:nvSpPr>
        <p:spPr>
          <a:xfrm>
            <a:off x="5034262" y="1345563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800" dirty="0">
                <a:solidFill>
                  <a:srgbClr val="F8F8F8"/>
                </a:solidFill>
                <a:latin typeface="+mn-ea"/>
              </a:rPr>
              <a:t>3</a:t>
            </a:r>
            <a:endParaRPr lang="zh-CN" altLang="en-US" sz="180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6805674" y="2656203"/>
            <a:ext cx="387615" cy="387667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6" name="TextBox 30"/>
          <p:cNvSpPr txBox="1"/>
          <p:nvPr/>
        </p:nvSpPr>
        <p:spPr>
          <a:xfrm>
            <a:off x="6873292" y="2677158"/>
            <a:ext cx="253856" cy="346152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en-US" altLang="zh-CN" sz="1800" dirty="0">
                <a:solidFill>
                  <a:srgbClr val="F8F8F8"/>
                </a:solidFill>
                <a:latin typeface="+mn-ea"/>
              </a:rPr>
              <a:t>4</a:t>
            </a:r>
            <a:endParaRPr lang="zh-CN" altLang="en-US" sz="1800" dirty="0">
              <a:solidFill>
                <a:srgbClr val="F8F8F8"/>
              </a:solidFill>
              <a:latin typeface="+mn-ea"/>
            </a:endParaRPr>
          </a:p>
        </p:txBody>
      </p:sp>
      <p:sp>
        <p:nvSpPr>
          <p:cNvPr id="58" name="椭圆 57"/>
          <p:cNvSpPr/>
          <p:nvPr/>
        </p:nvSpPr>
        <p:spPr bwMode="auto">
          <a:xfrm>
            <a:off x="2885237" y="1229358"/>
            <a:ext cx="867134" cy="867251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9" name="椭圆 58"/>
          <p:cNvSpPr/>
          <p:nvPr/>
        </p:nvSpPr>
        <p:spPr bwMode="auto">
          <a:xfrm>
            <a:off x="3941894" y="1803239"/>
            <a:ext cx="308092" cy="30813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68" tIns="34284" rIns="68568" bIns="34284" numCol="1" rtlCol="0" anchor="t" anchorCtr="0" compatLnSpc="1"/>
          <a:lstStyle/>
          <a:p>
            <a:pPr defTabSz="685800"/>
            <a:endParaRPr lang="zh-CN" altLang="en-US" sz="1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任意多边形 12"/>
          <p:cNvSpPr/>
          <p:nvPr/>
        </p:nvSpPr>
        <p:spPr bwMode="auto">
          <a:xfrm>
            <a:off x="3771682" y="141"/>
            <a:ext cx="5372318" cy="5143218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/>
            </a:stretch>
          </a:blipFill>
          <a:ln w="3175" cmpd="sng">
            <a:noFill/>
            <a:round/>
          </a:ln>
        </p:spPr>
        <p:txBody>
          <a:bodyPr anchor="ctr"/>
          <a:lstStyle/>
          <a:p>
            <a:endParaRPr lang="zh-CN" altLang="en-US" sz="1280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6637" y="2465427"/>
            <a:ext cx="3547186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991" y="2352594"/>
            <a:ext cx="3379575" cy="588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8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0599" y="2067694"/>
            <a:ext cx="1202750" cy="26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4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zh-CN" altLang="en-US" sz="114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5" grpId="0"/>
      <p:bldP spid="6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投资回报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Freeform 13"/>
          <p:cNvSpPr>
            <a:spLocks noEditPoints="1"/>
          </p:cNvSpPr>
          <p:nvPr/>
        </p:nvSpPr>
        <p:spPr bwMode="auto">
          <a:xfrm rot="16200000">
            <a:off x="7589624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2" name="Freeform 11"/>
          <p:cNvSpPr>
            <a:spLocks noEditPoints="1"/>
          </p:cNvSpPr>
          <p:nvPr/>
        </p:nvSpPr>
        <p:spPr bwMode="auto">
          <a:xfrm rot="16200000">
            <a:off x="446712" y="2431157"/>
            <a:ext cx="1142646" cy="814422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3" name="Freeform 12"/>
          <p:cNvSpPr>
            <a:spLocks noEditPoints="1"/>
          </p:cNvSpPr>
          <p:nvPr/>
        </p:nvSpPr>
        <p:spPr bwMode="auto">
          <a:xfrm rot="16200000">
            <a:off x="1158306" y="2431157"/>
            <a:ext cx="1142646" cy="814422"/>
          </a:xfrm>
          <a:custGeom>
            <a:avLst/>
            <a:gdLst>
              <a:gd name="T0" fmla="*/ 2333 w 2333"/>
              <a:gd name="T1" fmla="*/ 0 h 1775"/>
              <a:gd name="T2" fmla="*/ 2333 w 2333"/>
              <a:gd name="T3" fmla="*/ 1331 h 1775"/>
              <a:gd name="T4" fmla="*/ 1166 w 2333"/>
              <a:gd name="T5" fmla="*/ 1775 h 1775"/>
              <a:gd name="T6" fmla="*/ 0 w 2333"/>
              <a:gd name="T7" fmla="*/ 1331 h 1775"/>
              <a:gd name="T8" fmla="*/ 0 w 2333"/>
              <a:gd name="T9" fmla="*/ 0 h 1775"/>
              <a:gd name="T10" fmla="*/ 1166 w 2333"/>
              <a:gd name="T11" fmla="*/ 444 h 1775"/>
              <a:gd name="T12" fmla="*/ 2333 w 2333"/>
              <a:gd name="T13" fmla="*/ 0 h 1775"/>
              <a:gd name="T14" fmla="*/ 1750 w 2333"/>
              <a:gd name="T15" fmla="*/ 222 h 1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5">
                <a:moveTo>
                  <a:pt x="2333" y="0"/>
                </a:moveTo>
                <a:lnTo>
                  <a:pt x="2333" y="1331"/>
                </a:lnTo>
                <a:lnTo>
                  <a:pt x="1166" y="1775"/>
                </a:lnTo>
                <a:lnTo>
                  <a:pt x="0" y="1331"/>
                </a:lnTo>
                <a:lnTo>
                  <a:pt x="0" y="0"/>
                </a:lnTo>
                <a:lnTo>
                  <a:pt x="1166" y="444"/>
                </a:lnTo>
                <a:lnTo>
                  <a:pt x="2333" y="0"/>
                </a:lnTo>
                <a:close/>
                <a:moveTo>
                  <a:pt x="1750" y="222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4" name="Freeform 13"/>
          <p:cNvSpPr>
            <a:spLocks noEditPoints="1"/>
          </p:cNvSpPr>
          <p:nvPr/>
        </p:nvSpPr>
        <p:spPr bwMode="auto">
          <a:xfrm rot="16200000">
            <a:off x="1860346" y="2431611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5" name="Freeform 13"/>
          <p:cNvSpPr>
            <a:spLocks noEditPoints="1"/>
          </p:cNvSpPr>
          <p:nvPr/>
        </p:nvSpPr>
        <p:spPr bwMode="auto">
          <a:xfrm rot="16200000">
            <a:off x="2555615" y="2431611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6" name="Freeform 13"/>
          <p:cNvSpPr>
            <a:spLocks noEditPoints="1"/>
          </p:cNvSpPr>
          <p:nvPr/>
        </p:nvSpPr>
        <p:spPr bwMode="auto">
          <a:xfrm rot="16200000">
            <a:off x="3249252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7" name="Freeform 13"/>
          <p:cNvSpPr>
            <a:spLocks noEditPoints="1"/>
          </p:cNvSpPr>
          <p:nvPr/>
        </p:nvSpPr>
        <p:spPr bwMode="auto">
          <a:xfrm rot="16200000">
            <a:off x="3980483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8" name="Freeform 13"/>
          <p:cNvSpPr>
            <a:spLocks noEditPoints="1"/>
          </p:cNvSpPr>
          <p:nvPr/>
        </p:nvSpPr>
        <p:spPr bwMode="auto">
          <a:xfrm rot="16200000">
            <a:off x="4687739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39" name="Freeform 13"/>
          <p:cNvSpPr>
            <a:spLocks noEditPoints="1"/>
          </p:cNvSpPr>
          <p:nvPr/>
        </p:nvSpPr>
        <p:spPr bwMode="auto">
          <a:xfrm rot="16200000">
            <a:off x="5394996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40" name="Freeform 13"/>
          <p:cNvSpPr>
            <a:spLocks noEditPoints="1"/>
          </p:cNvSpPr>
          <p:nvPr/>
        </p:nvSpPr>
        <p:spPr bwMode="auto">
          <a:xfrm rot="16200000">
            <a:off x="6103882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41" name="Freeform 13"/>
          <p:cNvSpPr>
            <a:spLocks noEditPoints="1"/>
          </p:cNvSpPr>
          <p:nvPr/>
        </p:nvSpPr>
        <p:spPr bwMode="auto">
          <a:xfrm rot="16200000">
            <a:off x="6835113" y="2431612"/>
            <a:ext cx="1142646" cy="813511"/>
          </a:xfrm>
          <a:custGeom>
            <a:avLst/>
            <a:gdLst>
              <a:gd name="T0" fmla="*/ 2333 w 2333"/>
              <a:gd name="T1" fmla="*/ 0 h 1774"/>
              <a:gd name="T2" fmla="*/ 2333 w 2333"/>
              <a:gd name="T3" fmla="*/ 1331 h 1774"/>
              <a:gd name="T4" fmla="*/ 1166 w 2333"/>
              <a:gd name="T5" fmla="*/ 1774 h 1774"/>
              <a:gd name="T6" fmla="*/ 0 w 2333"/>
              <a:gd name="T7" fmla="*/ 1331 h 1774"/>
              <a:gd name="T8" fmla="*/ 0 w 2333"/>
              <a:gd name="T9" fmla="*/ 0 h 1774"/>
              <a:gd name="T10" fmla="*/ 1166 w 2333"/>
              <a:gd name="T11" fmla="*/ 443 h 1774"/>
              <a:gd name="T12" fmla="*/ 2333 w 2333"/>
              <a:gd name="T13" fmla="*/ 0 h 1774"/>
              <a:gd name="T14" fmla="*/ 1750 w 2333"/>
              <a:gd name="T15" fmla="*/ 221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3" h="1774">
                <a:moveTo>
                  <a:pt x="2333" y="0"/>
                </a:moveTo>
                <a:lnTo>
                  <a:pt x="2333" y="1331"/>
                </a:lnTo>
                <a:lnTo>
                  <a:pt x="1166" y="1774"/>
                </a:lnTo>
                <a:lnTo>
                  <a:pt x="0" y="1331"/>
                </a:lnTo>
                <a:lnTo>
                  <a:pt x="0" y="0"/>
                </a:lnTo>
                <a:lnTo>
                  <a:pt x="1166" y="443"/>
                </a:lnTo>
                <a:lnTo>
                  <a:pt x="2333" y="0"/>
                </a:lnTo>
                <a:close/>
                <a:moveTo>
                  <a:pt x="1750" y="221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0" tIns="34274" rIns="68550" bIns="34274" numCol="1" anchor="t" anchorCtr="0" compatLnSpc="1"/>
          <a:lstStyle/>
          <a:p>
            <a:pPr defTabSz="914400">
              <a:defRPr/>
            </a:pPr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804954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566719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2252307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937896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623484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385249" y="2458107"/>
            <a:ext cx="408137" cy="807654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070838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756426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6518191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7252701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8036230" y="2458107"/>
            <a:ext cx="408137" cy="715349"/>
          </a:xfrm>
          <a:prstGeom prst="rect">
            <a:avLst/>
          </a:prstGeom>
          <a:noFill/>
        </p:spPr>
        <p:txBody>
          <a:bodyPr wrap="square" lIns="68550" tIns="34274" rIns="68550" bIns="34274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0" name="直接连接符 279"/>
          <p:cNvCxnSpPr/>
          <p:nvPr/>
        </p:nvCxnSpPr>
        <p:spPr>
          <a:xfrm>
            <a:off x="991705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/>
          <p:nvPr/>
        </p:nvCxnSpPr>
        <p:spPr>
          <a:xfrm>
            <a:off x="1677293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/>
          <p:nvPr/>
        </p:nvCxnSpPr>
        <p:spPr>
          <a:xfrm>
            <a:off x="2350186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连接符 282"/>
          <p:cNvCxnSpPr/>
          <p:nvPr/>
        </p:nvCxnSpPr>
        <p:spPr>
          <a:xfrm>
            <a:off x="3099255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接连接符 283"/>
          <p:cNvCxnSpPr/>
          <p:nvPr/>
        </p:nvCxnSpPr>
        <p:spPr>
          <a:xfrm>
            <a:off x="3749929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接连接符 284"/>
          <p:cNvCxnSpPr/>
          <p:nvPr/>
        </p:nvCxnSpPr>
        <p:spPr>
          <a:xfrm>
            <a:off x="4470431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连接符 285"/>
          <p:cNvCxnSpPr/>
          <p:nvPr/>
        </p:nvCxnSpPr>
        <p:spPr>
          <a:xfrm>
            <a:off x="5184586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连接符 286"/>
          <p:cNvCxnSpPr/>
          <p:nvPr/>
        </p:nvCxnSpPr>
        <p:spPr>
          <a:xfrm>
            <a:off x="5828912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>
            <a:off x="6619243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接连接符 288"/>
          <p:cNvCxnSpPr/>
          <p:nvPr/>
        </p:nvCxnSpPr>
        <p:spPr>
          <a:xfrm>
            <a:off x="7301658" y="1657634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接连接符 289"/>
          <p:cNvCxnSpPr/>
          <p:nvPr/>
        </p:nvCxnSpPr>
        <p:spPr>
          <a:xfrm>
            <a:off x="8117381" y="3400533"/>
            <a:ext cx="0" cy="60941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Rectangle 28"/>
          <p:cNvSpPr>
            <a:spLocks noChangeArrowheads="1"/>
          </p:cNvSpPr>
          <p:nvPr/>
        </p:nvSpPr>
        <p:spPr bwMode="auto">
          <a:xfrm>
            <a:off x="375693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2" name="Rectangle 28"/>
          <p:cNvSpPr>
            <a:spLocks noChangeArrowheads="1"/>
          </p:cNvSpPr>
          <p:nvPr/>
        </p:nvSpPr>
        <p:spPr bwMode="auto">
          <a:xfrm>
            <a:off x="1030965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3" name="Rectangle 28"/>
          <p:cNvSpPr>
            <a:spLocks noChangeArrowheads="1"/>
          </p:cNvSpPr>
          <p:nvPr/>
        </p:nvSpPr>
        <p:spPr bwMode="auto">
          <a:xfrm>
            <a:off x="1677294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4" name="Rectangle 28"/>
          <p:cNvSpPr>
            <a:spLocks noChangeArrowheads="1"/>
          </p:cNvSpPr>
          <p:nvPr/>
        </p:nvSpPr>
        <p:spPr bwMode="auto">
          <a:xfrm>
            <a:off x="2439059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5" name="Rectangle 28"/>
          <p:cNvSpPr>
            <a:spLocks noChangeArrowheads="1"/>
          </p:cNvSpPr>
          <p:nvPr/>
        </p:nvSpPr>
        <p:spPr bwMode="auto">
          <a:xfrm>
            <a:off x="3067515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6" name="Rectangle 28"/>
          <p:cNvSpPr>
            <a:spLocks noChangeArrowheads="1"/>
          </p:cNvSpPr>
          <p:nvPr/>
        </p:nvSpPr>
        <p:spPr bwMode="auto">
          <a:xfrm>
            <a:off x="3772147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" name="Rectangle 28"/>
          <p:cNvSpPr>
            <a:spLocks noChangeArrowheads="1"/>
          </p:cNvSpPr>
          <p:nvPr/>
        </p:nvSpPr>
        <p:spPr bwMode="auto">
          <a:xfrm>
            <a:off x="4476780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8" name="Rectangle 28"/>
          <p:cNvSpPr>
            <a:spLocks noChangeArrowheads="1"/>
          </p:cNvSpPr>
          <p:nvPr/>
        </p:nvSpPr>
        <p:spPr bwMode="auto">
          <a:xfrm>
            <a:off x="5122476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9" name="Rectangle 28"/>
          <p:cNvSpPr>
            <a:spLocks noChangeArrowheads="1"/>
          </p:cNvSpPr>
          <p:nvPr/>
        </p:nvSpPr>
        <p:spPr bwMode="auto">
          <a:xfrm>
            <a:off x="5884241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0" name="Rectangle 28"/>
          <p:cNvSpPr>
            <a:spLocks noChangeArrowheads="1"/>
          </p:cNvSpPr>
          <p:nvPr/>
        </p:nvSpPr>
        <p:spPr bwMode="auto">
          <a:xfrm>
            <a:off x="6569829" y="1200574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1" name="Rectangle 28"/>
          <p:cNvSpPr>
            <a:spLocks noChangeArrowheads="1"/>
          </p:cNvSpPr>
          <p:nvPr/>
        </p:nvSpPr>
        <p:spPr bwMode="auto">
          <a:xfrm>
            <a:off x="7407770" y="3942928"/>
            <a:ext cx="1353937" cy="36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68" tIns="34284" rIns="68568" bIns="34284">
            <a:spAutoFit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zh-CN" altLang="en-US" sz="8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endParaRPr lang="zh-CN" altLang="en-US" sz="8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5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8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1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4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7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0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3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6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9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2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4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02" y="283"/>
            <a:ext cx="3649847" cy="5142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02471" y="1840439"/>
            <a:ext cx="1445910" cy="761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49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49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124110" y="2624783"/>
            <a:ext cx="1402628" cy="3063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CN" sz="199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en-US" altLang="zh-CN" sz="199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圆角矩形 16"/>
          <p:cNvSpPr/>
          <p:nvPr/>
        </p:nvSpPr>
        <p:spPr>
          <a:xfrm>
            <a:off x="4731476" y="1529311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95"/>
          <p:cNvSpPr/>
          <p:nvPr/>
        </p:nvSpPr>
        <p:spPr>
          <a:xfrm>
            <a:off x="4731476" y="2143493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5" name="圆角矩形 100"/>
          <p:cNvSpPr/>
          <p:nvPr/>
        </p:nvSpPr>
        <p:spPr>
          <a:xfrm>
            <a:off x="4731476" y="2757674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01"/>
          <p:cNvSpPr/>
          <p:nvPr/>
        </p:nvSpPr>
        <p:spPr>
          <a:xfrm>
            <a:off x="4731476" y="3371856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80"/>
          <p:cNvSpPr/>
          <p:nvPr/>
        </p:nvSpPr>
        <p:spPr bwMode="auto">
          <a:xfrm>
            <a:off x="4716016" y="149163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80"/>
          <p:cNvSpPr/>
          <p:nvPr/>
        </p:nvSpPr>
        <p:spPr bwMode="auto">
          <a:xfrm>
            <a:off x="4716016" y="210919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80"/>
          <p:cNvSpPr/>
          <p:nvPr/>
        </p:nvSpPr>
        <p:spPr bwMode="auto">
          <a:xfrm>
            <a:off x="4716016" y="2723372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80"/>
          <p:cNvSpPr/>
          <p:nvPr/>
        </p:nvSpPr>
        <p:spPr bwMode="auto">
          <a:xfrm>
            <a:off x="4716016" y="335124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39"/>
          <p:cNvSpPr>
            <a:spLocks noChangeArrowheads="1"/>
          </p:cNvSpPr>
          <p:nvPr/>
        </p:nvSpPr>
        <p:spPr bwMode="auto">
          <a:xfrm>
            <a:off x="5865788" y="149969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项目介绍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6" name="矩形 39"/>
          <p:cNvSpPr>
            <a:spLocks noChangeArrowheads="1"/>
          </p:cNvSpPr>
          <p:nvPr/>
        </p:nvSpPr>
        <p:spPr bwMode="auto">
          <a:xfrm>
            <a:off x="5865788" y="2122848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产品运行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7" name="矩形 39"/>
          <p:cNvSpPr>
            <a:spLocks noChangeArrowheads="1"/>
          </p:cNvSpPr>
          <p:nvPr/>
        </p:nvSpPr>
        <p:spPr bwMode="auto">
          <a:xfrm>
            <a:off x="5865788" y="2737826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市场分析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8" name="矩形 39"/>
          <p:cNvSpPr>
            <a:spLocks noChangeArrowheads="1"/>
          </p:cNvSpPr>
          <p:nvPr/>
        </p:nvSpPr>
        <p:spPr bwMode="auto">
          <a:xfrm>
            <a:off x="5865788" y="3357889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565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投资回报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13" grpId="0" animBg="1"/>
      <p:bldP spid="14" grpId="0" animBg="1"/>
      <p:bldP spid="15" grpId="0" animBg="1"/>
      <p:bldP spid="16" grpId="0" animBg="1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flipV="1">
            <a:off x="9616" y="2675745"/>
            <a:ext cx="9124769" cy="46435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44" tIns="38572" rIns="77144" bIns="38572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7" name="椭圆 6"/>
          <p:cNvSpPr/>
          <p:nvPr/>
        </p:nvSpPr>
        <p:spPr>
          <a:xfrm>
            <a:off x="2448565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54506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9257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764007" y="2416188"/>
            <a:ext cx="52023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869950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5707" y="2473337"/>
            <a:ext cx="404758" cy="404813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2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11649" y="2473337"/>
            <a:ext cx="404758" cy="404813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3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715209" y="2473337"/>
            <a:ext cx="404758" cy="404813"/>
          </a:xfrm>
          <a:prstGeom prst="ellipse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4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819959" y="2473337"/>
            <a:ext cx="404758" cy="404813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5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925901" y="2473337"/>
            <a:ext cx="404758" cy="404813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6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21" name="任意多边形 20"/>
          <p:cNvSpPr/>
          <p:nvPr/>
        </p:nvSpPr>
        <p:spPr>
          <a:xfrm flipH="1" flipV="1">
            <a:off x="2924750" y="2887676"/>
            <a:ext cx="251188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1332078" y="3309157"/>
            <a:ext cx="1851004" cy="5723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flipH="1" flipV="1">
            <a:off x="5100921" y="2887676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4" name="任意多边形 23"/>
          <p:cNvSpPr/>
          <p:nvPr/>
        </p:nvSpPr>
        <p:spPr>
          <a:xfrm flipH="1" flipV="1">
            <a:off x="7361610" y="2887676"/>
            <a:ext cx="251188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/>
          </a:p>
        </p:txBody>
      </p:sp>
      <p:sp>
        <p:nvSpPr>
          <p:cNvPr id="25" name="任意多边形 24"/>
          <p:cNvSpPr/>
          <p:nvPr/>
        </p:nvSpPr>
        <p:spPr>
          <a:xfrm>
            <a:off x="3461651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639010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27" name="矩形 30"/>
          <p:cNvSpPr>
            <a:spLocks noChangeArrowheads="1"/>
          </p:cNvSpPr>
          <p:nvPr/>
        </p:nvSpPr>
        <p:spPr bwMode="auto">
          <a:xfrm>
            <a:off x="3483077" y="1300571"/>
            <a:ext cx="2024981" cy="73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0" tIns="45715" rIns="91430" bIns="45715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31"/>
          <p:cNvSpPr>
            <a:spLocks noChangeArrowheads="1"/>
          </p:cNvSpPr>
          <p:nvPr/>
        </p:nvSpPr>
        <p:spPr bwMode="auto">
          <a:xfrm>
            <a:off x="3461649" y="3309157"/>
            <a:ext cx="1815459" cy="5723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32"/>
          <p:cNvSpPr>
            <a:spLocks noChangeArrowheads="1"/>
          </p:cNvSpPr>
          <p:nvPr/>
        </p:nvSpPr>
        <p:spPr bwMode="auto">
          <a:xfrm>
            <a:off x="5717581" y="1300571"/>
            <a:ext cx="2085693" cy="73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0" tIns="45715" rIns="91430" bIns="45715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33"/>
          <p:cNvSpPr>
            <a:spLocks noChangeArrowheads="1"/>
          </p:cNvSpPr>
          <p:nvPr/>
        </p:nvSpPr>
        <p:spPr bwMode="auto">
          <a:xfrm>
            <a:off x="5639009" y="3309157"/>
            <a:ext cx="1926172" cy="5723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0" tIns="45715" rIns="91430" bIns="4571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424935" y="2416188"/>
            <a:ext cx="519043" cy="519113"/>
          </a:xfrm>
          <a:prstGeom prst="ellipse">
            <a:avLst/>
          </a:prstGeom>
          <a:solidFill>
            <a:srgbClr val="FFFFFF">
              <a:alpha val="60000"/>
            </a:srgb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482077" y="2473337"/>
            <a:ext cx="404758" cy="404813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r>
              <a:rPr lang="en-US" altLang="zh-CN" sz="1000" dirty="0">
                <a:latin typeface="AvantGarde Md BT" pitchFamily="34" charset="0"/>
              </a:rPr>
              <a:t>1</a:t>
            </a:r>
            <a:endParaRPr lang="zh-CN" altLang="en-US" sz="1000" dirty="0">
              <a:latin typeface="AvantGarde Md BT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332079" y="1299383"/>
            <a:ext cx="249997" cy="1088231"/>
          </a:xfrm>
          <a:custGeom>
            <a:avLst/>
            <a:gdLst>
              <a:gd name="connsiteX0" fmla="*/ 0 w 333829"/>
              <a:gd name="connsiteY0" fmla="*/ 0 h 1451429"/>
              <a:gd name="connsiteX1" fmla="*/ 0 w 333829"/>
              <a:gd name="connsiteY1" fmla="*/ 1117600 h 1451429"/>
              <a:gd name="connsiteX2" fmla="*/ 333829 w 333829"/>
              <a:gd name="connsiteY2" fmla="*/ 1451429 h 145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9" h="1451429">
                <a:moveTo>
                  <a:pt x="0" y="0"/>
                </a:moveTo>
                <a:lnTo>
                  <a:pt x="0" y="1117600"/>
                </a:lnTo>
                <a:lnTo>
                  <a:pt x="333829" y="1451429"/>
                </a:lnTo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 sz="1000" dirty="0">
              <a:solidFill>
                <a:srgbClr val="262626"/>
              </a:solidFill>
            </a:endParaRPr>
          </a:p>
        </p:txBody>
      </p:sp>
      <p:sp>
        <p:nvSpPr>
          <p:cNvPr id="41" name="矩形 30"/>
          <p:cNvSpPr>
            <a:spLocks noChangeArrowheads="1"/>
          </p:cNvSpPr>
          <p:nvPr/>
        </p:nvSpPr>
        <p:spPr bwMode="auto">
          <a:xfrm>
            <a:off x="1353505" y="1300571"/>
            <a:ext cx="2024981" cy="73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0" tIns="45715" rIns="91430" bIns="45715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28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8" grpId="0" animBg="1"/>
      <p:bldP spid="39" grpId="0" animBg="1"/>
      <p:bldP spid="40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344"/>
          <p:cNvSpPr/>
          <p:nvPr/>
        </p:nvSpPr>
        <p:spPr>
          <a:xfrm flipH="1">
            <a:off x="5195134" y="1801845"/>
            <a:ext cx="1018372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14345"/>
          <p:cNvSpPr/>
          <p:nvPr/>
        </p:nvSpPr>
        <p:spPr>
          <a:xfrm>
            <a:off x="6251628" y="1638548"/>
            <a:ext cx="2565675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Shape 14346"/>
          <p:cNvSpPr/>
          <p:nvPr/>
        </p:nvSpPr>
        <p:spPr>
          <a:xfrm>
            <a:off x="6251627" y="1854497"/>
            <a:ext cx="1905764" cy="535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Shape 14348"/>
          <p:cNvSpPr/>
          <p:nvPr/>
        </p:nvSpPr>
        <p:spPr>
          <a:xfrm>
            <a:off x="6664073" y="2897927"/>
            <a:ext cx="2235768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Shape 14349"/>
          <p:cNvSpPr/>
          <p:nvPr/>
        </p:nvSpPr>
        <p:spPr>
          <a:xfrm>
            <a:off x="6664074" y="3113876"/>
            <a:ext cx="1493318" cy="6830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14351"/>
          <p:cNvSpPr/>
          <p:nvPr/>
        </p:nvSpPr>
        <p:spPr>
          <a:xfrm flipH="1">
            <a:off x="6136380" y="3058452"/>
            <a:ext cx="484396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Shape 14352"/>
          <p:cNvSpPr/>
          <p:nvPr/>
        </p:nvSpPr>
        <p:spPr>
          <a:xfrm>
            <a:off x="2335199" y="3720626"/>
            <a:ext cx="2235767" cy="307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 algn="r">
              <a:spcBef>
                <a:spcPts val="200"/>
              </a:spcBef>
              <a:defRPr sz="1200">
                <a:solidFill>
                  <a:srgbClr val="3A5063"/>
                </a:solidFill>
                <a:uFill>
                  <a:solidFill>
                    <a:srgbClr val="3A5063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Shape 14353"/>
          <p:cNvSpPr/>
          <p:nvPr/>
        </p:nvSpPr>
        <p:spPr>
          <a:xfrm>
            <a:off x="2901516" y="3936575"/>
            <a:ext cx="1669449" cy="6830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4" tIns="45714" rIns="45714" bIns="45714" numCol="1" anchor="t">
            <a:spAutoFit/>
          </a:bodyPr>
          <a:lstStyle>
            <a:lvl1pPr algn="r">
              <a:lnSpc>
                <a:spcPct val="120000"/>
              </a:lnSpc>
              <a:spcBef>
                <a:spcPts val="100"/>
              </a:spcBef>
              <a:defRPr sz="7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</a:t>
            </a:r>
            <a:endParaRPr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Shape 14355"/>
          <p:cNvSpPr/>
          <p:nvPr/>
        </p:nvSpPr>
        <p:spPr>
          <a:xfrm>
            <a:off x="3735649" y="3585818"/>
            <a:ext cx="484396" cy="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lvl="0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9411" y="1823514"/>
            <a:ext cx="1722093" cy="2646598"/>
            <a:chOff x="719417" y="924194"/>
            <a:chExt cx="2177519" cy="3346065"/>
          </a:xfrm>
        </p:grpSpPr>
        <p:grpSp>
          <p:nvGrpSpPr>
            <p:cNvPr id="3" name="Group 14"/>
            <p:cNvGrpSpPr/>
            <p:nvPr/>
          </p:nvGrpSpPr>
          <p:grpSpPr bwMode="auto">
            <a:xfrm flipH="1">
              <a:off x="719417" y="1320154"/>
              <a:ext cx="1517119" cy="2950105"/>
              <a:chOff x="6476" y="614"/>
              <a:chExt cx="559" cy="10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5" name="Freeform 10"/>
              <p:cNvSpPr/>
              <p:nvPr/>
            </p:nvSpPr>
            <p:spPr bwMode="auto">
              <a:xfrm flipV="1">
                <a:off x="6727" y="614"/>
                <a:ext cx="272" cy="265"/>
              </a:xfrm>
              <a:custGeom>
                <a:avLst/>
                <a:gdLst>
                  <a:gd name="T0" fmla="*/ 546 w 1187"/>
                  <a:gd name="T1" fmla="*/ 1128 h 1165"/>
                  <a:gd name="T2" fmla="*/ 1159 w 1187"/>
                  <a:gd name="T3" fmla="*/ 626 h 1165"/>
                  <a:gd name="T4" fmla="*/ 767 w 1187"/>
                  <a:gd name="T5" fmla="*/ 43 h 1165"/>
                  <a:gd name="T6" fmla="*/ 308 w 1187"/>
                  <a:gd name="T7" fmla="*/ 105 h 1165"/>
                  <a:gd name="T8" fmla="*/ 68 w 1187"/>
                  <a:gd name="T9" fmla="*/ 715 h 1165"/>
                  <a:gd name="T10" fmla="*/ 546 w 1187"/>
                  <a:gd name="T11" fmla="*/ 1128 h 1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7" h="1165">
                    <a:moveTo>
                      <a:pt x="546" y="1128"/>
                    </a:moveTo>
                    <a:cubicBezTo>
                      <a:pt x="843" y="1165"/>
                      <a:pt x="1137" y="923"/>
                      <a:pt x="1159" y="626"/>
                    </a:cubicBezTo>
                    <a:cubicBezTo>
                      <a:pt x="1187" y="371"/>
                      <a:pt x="1012" y="114"/>
                      <a:pt x="767" y="43"/>
                    </a:cubicBezTo>
                    <a:cubicBezTo>
                      <a:pt x="615" y="0"/>
                      <a:pt x="443" y="20"/>
                      <a:pt x="308" y="105"/>
                    </a:cubicBezTo>
                    <a:cubicBezTo>
                      <a:pt x="111" y="230"/>
                      <a:pt x="0" y="487"/>
                      <a:pt x="68" y="715"/>
                    </a:cubicBezTo>
                    <a:cubicBezTo>
                      <a:pt x="121" y="936"/>
                      <a:pt x="323" y="1102"/>
                      <a:pt x="546" y="112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12"/>
              <p:cNvSpPr/>
              <p:nvPr/>
            </p:nvSpPr>
            <p:spPr bwMode="auto">
              <a:xfrm flipV="1">
                <a:off x="6476" y="903"/>
                <a:ext cx="485" cy="798"/>
              </a:xfrm>
              <a:custGeom>
                <a:avLst/>
                <a:gdLst>
                  <a:gd name="T0" fmla="*/ 1539 w 2208"/>
                  <a:gd name="T1" fmla="*/ 3515 h 3515"/>
                  <a:gd name="T2" fmla="*/ 2070 w 2208"/>
                  <a:gd name="T3" fmla="*/ 3487 h 3515"/>
                  <a:gd name="T4" fmla="*/ 2131 w 2208"/>
                  <a:gd name="T5" fmla="*/ 2626 h 3515"/>
                  <a:gd name="T6" fmla="*/ 2123 w 2208"/>
                  <a:gd name="T7" fmla="*/ 1758 h 3515"/>
                  <a:gd name="T8" fmla="*/ 1927 w 2208"/>
                  <a:gd name="T9" fmla="*/ 1030 h 3515"/>
                  <a:gd name="T10" fmla="*/ 2056 w 2208"/>
                  <a:gd name="T11" fmla="*/ 837 h 3515"/>
                  <a:gd name="T12" fmla="*/ 1679 w 2208"/>
                  <a:gd name="T13" fmla="*/ 525 h 3515"/>
                  <a:gd name="T14" fmla="*/ 1545 w 2208"/>
                  <a:gd name="T15" fmla="*/ 821 h 3515"/>
                  <a:gd name="T16" fmla="*/ 1487 w 2208"/>
                  <a:gd name="T17" fmla="*/ 1610 h 3515"/>
                  <a:gd name="T18" fmla="*/ 1072 w 2208"/>
                  <a:gd name="T19" fmla="*/ 976 h 3515"/>
                  <a:gd name="T20" fmla="*/ 1216 w 2208"/>
                  <a:gd name="T21" fmla="*/ 73 h 3515"/>
                  <a:gd name="T22" fmla="*/ 789 w 2208"/>
                  <a:gd name="T23" fmla="*/ 49 h 3515"/>
                  <a:gd name="T24" fmla="*/ 616 w 2208"/>
                  <a:gd name="T25" fmla="*/ 1012 h 3515"/>
                  <a:gd name="T26" fmla="*/ 1152 w 2208"/>
                  <a:gd name="T27" fmla="*/ 1926 h 3515"/>
                  <a:gd name="T28" fmla="*/ 1211 w 2208"/>
                  <a:gd name="T29" fmla="*/ 2413 h 3515"/>
                  <a:gd name="T30" fmla="*/ 842 w 2208"/>
                  <a:gd name="T31" fmla="*/ 2303 h 3515"/>
                  <a:gd name="T32" fmla="*/ 56 w 2208"/>
                  <a:gd name="T33" fmla="*/ 2338 h 3515"/>
                  <a:gd name="T34" fmla="*/ 63 w 2208"/>
                  <a:gd name="T35" fmla="*/ 2756 h 3515"/>
                  <a:gd name="T36" fmla="*/ 680 w 2208"/>
                  <a:gd name="T37" fmla="*/ 2748 h 3515"/>
                  <a:gd name="T38" fmla="*/ 694 w 2208"/>
                  <a:gd name="T39" fmla="*/ 2700 h 3515"/>
                  <a:gd name="T40" fmla="*/ 391 w 2208"/>
                  <a:gd name="T41" fmla="*/ 2370 h 3515"/>
                  <a:gd name="T42" fmla="*/ 789 w 2208"/>
                  <a:gd name="T43" fmla="*/ 2742 h 3515"/>
                  <a:gd name="T44" fmla="*/ 1006 w 2208"/>
                  <a:gd name="T45" fmla="*/ 2733 h 3515"/>
                  <a:gd name="T46" fmla="*/ 1539 w 2208"/>
                  <a:gd name="T47" fmla="*/ 3515 h 3515"/>
                  <a:gd name="connsiteX0" fmla="*/ 6896 w 9724"/>
                  <a:gd name="connsiteY0" fmla="*/ 9952 h 9952"/>
                  <a:gd name="connsiteX1" fmla="*/ 9301 w 9724"/>
                  <a:gd name="connsiteY1" fmla="*/ 9872 h 9952"/>
                  <a:gd name="connsiteX2" fmla="*/ 9577 w 9724"/>
                  <a:gd name="connsiteY2" fmla="*/ 7423 h 9952"/>
                  <a:gd name="connsiteX3" fmla="*/ 9541 w 9724"/>
                  <a:gd name="connsiteY3" fmla="*/ 4953 h 9952"/>
                  <a:gd name="connsiteX4" fmla="*/ 8653 w 9724"/>
                  <a:gd name="connsiteY4" fmla="*/ 2882 h 9952"/>
                  <a:gd name="connsiteX5" fmla="*/ 9238 w 9724"/>
                  <a:gd name="connsiteY5" fmla="*/ 2333 h 9952"/>
                  <a:gd name="connsiteX6" fmla="*/ 7530 w 9724"/>
                  <a:gd name="connsiteY6" fmla="*/ 1446 h 9952"/>
                  <a:gd name="connsiteX7" fmla="*/ 6923 w 9724"/>
                  <a:gd name="connsiteY7" fmla="*/ 2288 h 9952"/>
                  <a:gd name="connsiteX8" fmla="*/ 6661 w 9724"/>
                  <a:gd name="connsiteY8" fmla="*/ 4532 h 9952"/>
                  <a:gd name="connsiteX9" fmla="*/ 4781 w 9724"/>
                  <a:gd name="connsiteY9" fmla="*/ 2729 h 9952"/>
                  <a:gd name="connsiteX10" fmla="*/ 5433 w 9724"/>
                  <a:gd name="connsiteY10" fmla="*/ 160 h 9952"/>
                  <a:gd name="connsiteX11" fmla="*/ 3499 w 9724"/>
                  <a:gd name="connsiteY11" fmla="*/ 91 h 9952"/>
                  <a:gd name="connsiteX12" fmla="*/ 2716 w 9724"/>
                  <a:gd name="connsiteY12" fmla="*/ 2831 h 9952"/>
                  <a:gd name="connsiteX13" fmla="*/ 5143 w 9724"/>
                  <a:gd name="connsiteY13" fmla="*/ 5431 h 9952"/>
                  <a:gd name="connsiteX14" fmla="*/ 5411 w 9724"/>
                  <a:gd name="connsiteY14" fmla="*/ 6817 h 9952"/>
                  <a:gd name="connsiteX15" fmla="*/ 3739 w 9724"/>
                  <a:gd name="connsiteY15" fmla="*/ 6504 h 9952"/>
                  <a:gd name="connsiteX16" fmla="*/ 180 w 9724"/>
                  <a:gd name="connsiteY16" fmla="*/ 6603 h 9952"/>
                  <a:gd name="connsiteX17" fmla="*/ 211 w 9724"/>
                  <a:gd name="connsiteY17" fmla="*/ 7793 h 9952"/>
                  <a:gd name="connsiteX18" fmla="*/ 3006 w 9724"/>
                  <a:gd name="connsiteY18" fmla="*/ 7770 h 9952"/>
                  <a:gd name="connsiteX19" fmla="*/ 3069 w 9724"/>
                  <a:gd name="connsiteY19" fmla="*/ 7633 h 9952"/>
                  <a:gd name="connsiteX20" fmla="*/ 3499 w 9724"/>
                  <a:gd name="connsiteY20" fmla="*/ 7753 h 9952"/>
                  <a:gd name="connsiteX21" fmla="*/ 4482 w 9724"/>
                  <a:gd name="connsiteY21" fmla="*/ 7727 h 9952"/>
                  <a:gd name="connsiteX22" fmla="*/ 6896 w 9724"/>
                  <a:gd name="connsiteY22" fmla="*/ 9952 h 9952"/>
                  <a:gd name="connsiteX0-1" fmla="*/ 7092 w 10000"/>
                  <a:gd name="connsiteY0-2" fmla="*/ 10000 h 10000"/>
                  <a:gd name="connsiteX1-3" fmla="*/ 9565 w 10000"/>
                  <a:gd name="connsiteY1-4" fmla="*/ 9920 h 10000"/>
                  <a:gd name="connsiteX2-5" fmla="*/ 9849 w 10000"/>
                  <a:gd name="connsiteY2-6" fmla="*/ 7459 h 10000"/>
                  <a:gd name="connsiteX3-7" fmla="*/ 9812 w 10000"/>
                  <a:gd name="connsiteY3-8" fmla="*/ 4977 h 10000"/>
                  <a:gd name="connsiteX4-9" fmla="*/ 8899 w 10000"/>
                  <a:gd name="connsiteY4-10" fmla="*/ 2896 h 10000"/>
                  <a:gd name="connsiteX5-11" fmla="*/ 9500 w 10000"/>
                  <a:gd name="connsiteY5-12" fmla="*/ 2344 h 10000"/>
                  <a:gd name="connsiteX6-13" fmla="*/ 7744 w 10000"/>
                  <a:gd name="connsiteY6-14" fmla="*/ 1453 h 10000"/>
                  <a:gd name="connsiteX7-15" fmla="*/ 7119 w 10000"/>
                  <a:gd name="connsiteY7-16" fmla="*/ 2299 h 10000"/>
                  <a:gd name="connsiteX8-17" fmla="*/ 6850 w 10000"/>
                  <a:gd name="connsiteY8-18" fmla="*/ 4554 h 10000"/>
                  <a:gd name="connsiteX9-19" fmla="*/ 4917 w 10000"/>
                  <a:gd name="connsiteY9-20" fmla="*/ 2742 h 10000"/>
                  <a:gd name="connsiteX10-21" fmla="*/ 5587 w 10000"/>
                  <a:gd name="connsiteY10-22" fmla="*/ 161 h 10000"/>
                  <a:gd name="connsiteX11-23" fmla="*/ 3598 w 10000"/>
                  <a:gd name="connsiteY11-24" fmla="*/ 91 h 10000"/>
                  <a:gd name="connsiteX12-25" fmla="*/ 2793 w 10000"/>
                  <a:gd name="connsiteY12-26" fmla="*/ 2845 h 10000"/>
                  <a:gd name="connsiteX13-27" fmla="*/ 5289 w 10000"/>
                  <a:gd name="connsiteY13-28" fmla="*/ 5457 h 10000"/>
                  <a:gd name="connsiteX14-29" fmla="*/ 5565 w 10000"/>
                  <a:gd name="connsiteY14-30" fmla="*/ 6850 h 10000"/>
                  <a:gd name="connsiteX15-31" fmla="*/ 3845 w 10000"/>
                  <a:gd name="connsiteY15-32" fmla="*/ 6535 h 10000"/>
                  <a:gd name="connsiteX16-33" fmla="*/ 185 w 10000"/>
                  <a:gd name="connsiteY16-34" fmla="*/ 6635 h 10000"/>
                  <a:gd name="connsiteX17-35" fmla="*/ 217 w 10000"/>
                  <a:gd name="connsiteY17-36" fmla="*/ 7831 h 10000"/>
                  <a:gd name="connsiteX18-37" fmla="*/ 3091 w 10000"/>
                  <a:gd name="connsiteY18-38" fmla="*/ 7807 h 10000"/>
                  <a:gd name="connsiteX19-39" fmla="*/ 3598 w 10000"/>
                  <a:gd name="connsiteY19-40" fmla="*/ 7790 h 10000"/>
                  <a:gd name="connsiteX20-41" fmla="*/ 4609 w 10000"/>
                  <a:gd name="connsiteY20-42" fmla="*/ 7764 h 10000"/>
                  <a:gd name="connsiteX21-43" fmla="*/ 7092 w 10000"/>
                  <a:gd name="connsiteY21-44" fmla="*/ 10000 h 10000"/>
                  <a:gd name="connsiteX0-45" fmla="*/ 7092 w 10000"/>
                  <a:gd name="connsiteY0-46" fmla="*/ 10000 h 10000"/>
                  <a:gd name="connsiteX1-47" fmla="*/ 9565 w 10000"/>
                  <a:gd name="connsiteY1-48" fmla="*/ 9920 h 10000"/>
                  <a:gd name="connsiteX2-49" fmla="*/ 9849 w 10000"/>
                  <a:gd name="connsiteY2-50" fmla="*/ 7459 h 10000"/>
                  <a:gd name="connsiteX3-51" fmla="*/ 9812 w 10000"/>
                  <a:gd name="connsiteY3-52" fmla="*/ 4977 h 10000"/>
                  <a:gd name="connsiteX4-53" fmla="*/ 8899 w 10000"/>
                  <a:gd name="connsiteY4-54" fmla="*/ 2896 h 10000"/>
                  <a:gd name="connsiteX5-55" fmla="*/ 9500 w 10000"/>
                  <a:gd name="connsiteY5-56" fmla="*/ 2344 h 10000"/>
                  <a:gd name="connsiteX6-57" fmla="*/ 7744 w 10000"/>
                  <a:gd name="connsiteY6-58" fmla="*/ 1453 h 10000"/>
                  <a:gd name="connsiteX7-59" fmla="*/ 7119 w 10000"/>
                  <a:gd name="connsiteY7-60" fmla="*/ 2299 h 10000"/>
                  <a:gd name="connsiteX8-61" fmla="*/ 6850 w 10000"/>
                  <a:gd name="connsiteY8-62" fmla="*/ 4554 h 10000"/>
                  <a:gd name="connsiteX9-63" fmla="*/ 4917 w 10000"/>
                  <a:gd name="connsiteY9-64" fmla="*/ 2742 h 10000"/>
                  <a:gd name="connsiteX10-65" fmla="*/ 5587 w 10000"/>
                  <a:gd name="connsiteY10-66" fmla="*/ 161 h 10000"/>
                  <a:gd name="connsiteX11-67" fmla="*/ 3598 w 10000"/>
                  <a:gd name="connsiteY11-68" fmla="*/ 91 h 10000"/>
                  <a:gd name="connsiteX12-69" fmla="*/ 2793 w 10000"/>
                  <a:gd name="connsiteY12-70" fmla="*/ 2845 h 10000"/>
                  <a:gd name="connsiteX13-71" fmla="*/ 5289 w 10000"/>
                  <a:gd name="connsiteY13-72" fmla="*/ 5457 h 10000"/>
                  <a:gd name="connsiteX14-73" fmla="*/ 5565 w 10000"/>
                  <a:gd name="connsiteY14-74" fmla="*/ 6850 h 10000"/>
                  <a:gd name="connsiteX15-75" fmla="*/ 3845 w 10000"/>
                  <a:gd name="connsiteY15-76" fmla="*/ 6535 h 10000"/>
                  <a:gd name="connsiteX16-77" fmla="*/ 185 w 10000"/>
                  <a:gd name="connsiteY16-78" fmla="*/ 6635 h 10000"/>
                  <a:gd name="connsiteX17-79" fmla="*/ 217 w 10000"/>
                  <a:gd name="connsiteY17-80" fmla="*/ 7831 h 10000"/>
                  <a:gd name="connsiteX18-81" fmla="*/ 3598 w 10000"/>
                  <a:gd name="connsiteY18-82" fmla="*/ 7790 h 10000"/>
                  <a:gd name="connsiteX19-83" fmla="*/ 4609 w 10000"/>
                  <a:gd name="connsiteY19-84" fmla="*/ 7764 h 10000"/>
                  <a:gd name="connsiteX20-85" fmla="*/ 7092 w 10000"/>
                  <a:gd name="connsiteY20-86" fmla="*/ 10000 h 10000"/>
                  <a:gd name="connsiteX0-87" fmla="*/ 6965 w 9873"/>
                  <a:gd name="connsiteY0-88" fmla="*/ 10000 h 10000"/>
                  <a:gd name="connsiteX1-89" fmla="*/ 9438 w 9873"/>
                  <a:gd name="connsiteY1-90" fmla="*/ 9920 h 10000"/>
                  <a:gd name="connsiteX2-91" fmla="*/ 9722 w 9873"/>
                  <a:gd name="connsiteY2-92" fmla="*/ 7459 h 10000"/>
                  <a:gd name="connsiteX3-93" fmla="*/ 9685 w 9873"/>
                  <a:gd name="connsiteY3-94" fmla="*/ 4977 h 10000"/>
                  <a:gd name="connsiteX4-95" fmla="*/ 8772 w 9873"/>
                  <a:gd name="connsiteY4-96" fmla="*/ 2896 h 10000"/>
                  <a:gd name="connsiteX5-97" fmla="*/ 9373 w 9873"/>
                  <a:gd name="connsiteY5-98" fmla="*/ 2344 h 10000"/>
                  <a:gd name="connsiteX6-99" fmla="*/ 7617 w 9873"/>
                  <a:gd name="connsiteY6-100" fmla="*/ 1453 h 10000"/>
                  <a:gd name="connsiteX7-101" fmla="*/ 6992 w 9873"/>
                  <a:gd name="connsiteY7-102" fmla="*/ 2299 h 10000"/>
                  <a:gd name="connsiteX8-103" fmla="*/ 6723 w 9873"/>
                  <a:gd name="connsiteY8-104" fmla="*/ 4554 h 10000"/>
                  <a:gd name="connsiteX9-105" fmla="*/ 4790 w 9873"/>
                  <a:gd name="connsiteY9-106" fmla="*/ 2742 h 10000"/>
                  <a:gd name="connsiteX10-107" fmla="*/ 5460 w 9873"/>
                  <a:gd name="connsiteY10-108" fmla="*/ 161 h 10000"/>
                  <a:gd name="connsiteX11-109" fmla="*/ 3471 w 9873"/>
                  <a:gd name="connsiteY11-110" fmla="*/ 91 h 10000"/>
                  <a:gd name="connsiteX12-111" fmla="*/ 2666 w 9873"/>
                  <a:gd name="connsiteY12-112" fmla="*/ 2845 h 10000"/>
                  <a:gd name="connsiteX13-113" fmla="*/ 5162 w 9873"/>
                  <a:gd name="connsiteY13-114" fmla="*/ 5457 h 10000"/>
                  <a:gd name="connsiteX14-115" fmla="*/ 5438 w 9873"/>
                  <a:gd name="connsiteY14-116" fmla="*/ 6850 h 10000"/>
                  <a:gd name="connsiteX15-117" fmla="*/ 3718 w 9873"/>
                  <a:gd name="connsiteY15-118" fmla="*/ 6535 h 10000"/>
                  <a:gd name="connsiteX16-119" fmla="*/ 58 w 9873"/>
                  <a:gd name="connsiteY16-120" fmla="*/ 6635 h 10000"/>
                  <a:gd name="connsiteX17-121" fmla="*/ 692 w 9873"/>
                  <a:gd name="connsiteY17-122" fmla="*/ 7831 h 10000"/>
                  <a:gd name="connsiteX18-123" fmla="*/ 3471 w 9873"/>
                  <a:gd name="connsiteY18-124" fmla="*/ 7790 h 10000"/>
                  <a:gd name="connsiteX19-125" fmla="*/ 4482 w 9873"/>
                  <a:gd name="connsiteY19-126" fmla="*/ 7764 h 10000"/>
                  <a:gd name="connsiteX20-127" fmla="*/ 6965 w 9873"/>
                  <a:gd name="connsiteY20-128" fmla="*/ 10000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  <a:cxn ang="0">
                    <a:pos x="connsiteX16-33" y="connsiteY16-34"/>
                  </a:cxn>
                  <a:cxn ang="0">
                    <a:pos x="connsiteX17-35" y="connsiteY17-36"/>
                  </a:cxn>
                  <a:cxn ang="0">
                    <a:pos x="connsiteX18-37" y="connsiteY18-38"/>
                  </a:cxn>
                  <a:cxn ang="0">
                    <a:pos x="connsiteX19-39" y="connsiteY19-40"/>
                  </a:cxn>
                  <a:cxn ang="0">
                    <a:pos x="connsiteX20-41" y="connsiteY20-42"/>
                  </a:cxn>
                </a:cxnLst>
                <a:rect l="l" t="t" r="r" b="b"/>
                <a:pathLst>
                  <a:path w="9873" h="10000">
                    <a:moveTo>
                      <a:pt x="6965" y="10000"/>
                    </a:moveTo>
                    <a:cubicBezTo>
                      <a:pt x="7789" y="9963"/>
                      <a:pt x="8613" y="9940"/>
                      <a:pt x="9438" y="9920"/>
                    </a:cubicBezTo>
                    <a:cubicBezTo>
                      <a:pt x="9563" y="9100"/>
                      <a:pt x="9582" y="8276"/>
                      <a:pt x="9722" y="7459"/>
                    </a:cubicBezTo>
                    <a:cubicBezTo>
                      <a:pt x="9731" y="6633"/>
                      <a:pt x="10081" y="5787"/>
                      <a:pt x="9685" y="4977"/>
                    </a:cubicBezTo>
                    <a:cubicBezTo>
                      <a:pt x="9377" y="4286"/>
                      <a:pt x="8869" y="3619"/>
                      <a:pt x="8772" y="2896"/>
                    </a:cubicBezTo>
                    <a:cubicBezTo>
                      <a:pt x="8884" y="2685"/>
                      <a:pt x="9168" y="2524"/>
                      <a:pt x="9373" y="2344"/>
                    </a:cubicBezTo>
                    <a:cubicBezTo>
                      <a:pt x="8744" y="2076"/>
                      <a:pt x="8436" y="1532"/>
                      <a:pt x="7617" y="1453"/>
                    </a:cubicBezTo>
                    <a:cubicBezTo>
                      <a:pt x="7543" y="1767"/>
                      <a:pt x="6946" y="1955"/>
                      <a:pt x="6992" y="2299"/>
                    </a:cubicBezTo>
                    <a:cubicBezTo>
                      <a:pt x="6941" y="3054"/>
                      <a:pt x="6788" y="3799"/>
                      <a:pt x="6723" y="4554"/>
                    </a:cubicBezTo>
                    <a:cubicBezTo>
                      <a:pt x="6052" y="3960"/>
                      <a:pt x="5438" y="3342"/>
                      <a:pt x="4790" y="2742"/>
                    </a:cubicBezTo>
                    <a:cubicBezTo>
                      <a:pt x="5051" y="1884"/>
                      <a:pt x="5200" y="1015"/>
                      <a:pt x="5460" y="161"/>
                    </a:cubicBezTo>
                    <a:cubicBezTo>
                      <a:pt x="4841" y="-28"/>
                      <a:pt x="4123" y="-48"/>
                      <a:pt x="3471" y="91"/>
                    </a:cubicBezTo>
                    <a:cubicBezTo>
                      <a:pt x="3183" y="1007"/>
                      <a:pt x="2950" y="1927"/>
                      <a:pt x="2666" y="2845"/>
                    </a:cubicBezTo>
                    <a:cubicBezTo>
                      <a:pt x="3519" y="3708"/>
                      <a:pt x="4320" y="4591"/>
                      <a:pt x="5162" y="5457"/>
                    </a:cubicBezTo>
                    <a:cubicBezTo>
                      <a:pt x="5661" y="5858"/>
                      <a:pt x="5372" y="6387"/>
                      <a:pt x="5438" y="6850"/>
                    </a:cubicBezTo>
                    <a:cubicBezTo>
                      <a:pt x="4878" y="6727"/>
                      <a:pt x="4342" y="6469"/>
                      <a:pt x="3718" y="6535"/>
                    </a:cubicBezTo>
                    <a:cubicBezTo>
                      <a:pt x="2503" y="6604"/>
                      <a:pt x="1278" y="6618"/>
                      <a:pt x="58" y="6635"/>
                    </a:cubicBezTo>
                    <a:cubicBezTo>
                      <a:pt x="-185" y="7022"/>
                      <a:pt x="399" y="7453"/>
                      <a:pt x="692" y="7831"/>
                    </a:cubicBezTo>
                    <a:cubicBezTo>
                      <a:pt x="1261" y="8023"/>
                      <a:pt x="2739" y="7801"/>
                      <a:pt x="3471" y="7790"/>
                    </a:cubicBezTo>
                    <a:lnTo>
                      <a:pt x="4482" y="7764"/>
                    </a:lnTo>
                    <a:cubicBezTo>
                      <a:pt x="5320" y="8505"/>
                      <a:pt x="6099" y="9272"/>
                      <a:pt x="6965" y="1000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2000" dirty="0">
                  <a:cs typeface="+mn-ea"/>
                  <a:sym typeface="+mn-lt"/>
                </a:endParaRPr>
              </a:p>
            </p:txBody>
          </p:sp>
          <p:sp>
            <p:nvSpPr>
              <p:cNvPr id="27" name="Freeform 13"/>
              <p:cNvSpPr/>
              <p:nvPr/>
            </p:nvSpPr>
            <p:spPr bwMode="auto">
              <a:xfrm flipV="1">
                <a:off x="6854" y="1507"/>
                <a:ext cx="181" cy="193"/>
              </a:xfrm>
              <a:custGeom>
                <a:avLst/>
                <a:gdLst>
                  <a:gd name="T0" fmla="*/ 0 w 774"/>
                  <a:gd name="T1" fmla="*/ 458 h 861"/>
                  <a:gd name="T2" fmla="*/ 327 w 774"/>
                  <a:gd name="T3" fmla="*/ 861 h 861"/>
                  <a:gd name="T4" fmla="*/ 774 w 774"/>
                  <a:gd name="T5" fmla="*/ 229 h 861"/>
                  <a:gd name="T6" fmla="*/ 362 w 774"/>
                  <a:gd name="T7" fmla="*/ 15 h 861"/>
                  <a:gd name="T8" fmla="*/ 30 w 774"/>
                  <a:gd name="T9" fmla="*/ 475 h 861"/>
                  <a:gd name="T10" fmla="*/ 0 w 774"/>
                  <a:gd name="T11" fmla="*/ 458 h 861"/>
                  <a:gd name="connsiteX0" fmla="*/ 0 w 10000"/>
                  <a:gd name="connsiteY0" fmla="*/ 5167 h 9848"/>
                  <a:gd name="connsiteX1" fmla="*/ 4225 w 10000"/>
                  <a:gd name="connsiteY1" fmla="*/ 9848 h 9848"/>
                  <a:gd name="connsiteX2" fmla="*/ 10000 w 10000"/>
                  <a:gd name="connsiteY2" fmla="*/ 2508 h 9848"/>
                  <a:gd name="connsiteX3" fmla="*/ 4677 w 10000"/>
                  <a:gd name="connsiteY3" fmla="*/ 22 h 9848"/>
                  <a:gd name="connsiteX4" fmla="*/ 388 w 10000"/>
                  <a:gd name="connsiteY4" fmla="*/ 5365 h 9848"/>
                  <a:gd name="connsiteX0-1" fmla="*/ 0 w 10000"/>
                  <a:gd name="connsiteY0-2" fmla="*/ 5247 h 10000"/>
                  <a:gd name="connsiteX1-3" fmla="*/ 4225 w 10000"/>
                  <a:gd name="connsiteY1-4" fmla="*/ 10000 h 10000"/>
                  <a:gd name="connsiteX2-5" fmla="*/ 10000 w 10000"/>
                  <a:gd name="connsiteY2-6" fmla="*/ 2547 h 10000"/>
                  <a:gd name="connsiteX3-7" fmla="*/ 4677 w 10000"/>
                  <a:gd name="connsiteY3-8" fmla="*/ 22 h 10000"/>
                  <a:gd name="connsiteX0-9" fmla="*/ 0 w 10226"/>
                  <a:gd name="connsiteY0-10" fmla="*/ 5972 h 10000"/>
                  <a:gd name="connsiteX1-11" fmla="*/ 4451 w 10226"/>
                  <a:gd name="connsiteY1-12" fmla="*/ 10000 h 10000"/>
                  <a:gd name="connsiteX2-13" fmla="*/ 10226 w 10226"/>
                  <a:gd name="connsiteY2-14" fmla="*/ 2547 h 10000"/>
                  <a:gd name="connsiteX3-15" fmla="*/ 4903 w 10226"/>
                  <a:gd name="connsiteY3-16" fmla="*/ 22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226" h="10000">
                    <a:moveTo>
                      <a:pt x="0" y="5972"/>
                    </a:moveTo>
                    <a:cubicBezTo>
                      <a:pt x="233" y="8189"/>
                      <a:pt x="2952" y="8514"/>
                      <a:pt x="4451" y="10000"/>
                    </a:cubicBezTo>
                    <a:cubicBezTo>
                      <a:pt x="6234" y="7429"/>
                      <a:pt x="8288" y="5023"/>
                      <a:pt x="10226" y="2547"/>
                    </a:cubicBezTo>
                    <a:cubicBezTo>
                      <a:pt x="9192" y="766"/>
                      <a:pt x="7074" y="-154"/>
                      <a:pt x="4903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2000" dirty="0">
                  <a:cs typeface="+mn-ea"/>
                  <a:sym typeface="+mn-lt"/>
                </a:endParaRPr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>
              <a:off x="1690656" y="1579434"/>
              <a:ext cx="1206280" cy="971055"/>
            </a:xfrm>
            <a:prstGeom prst="roundRect">
              <a:avLst>
                <a:gd name="adj" fmla="val 11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 rot="1046250">
              <a:off x="1934125" y="995115"/>
              <a:ext cx="783207" cy="630482"/>
            </a:xfrm>
            <a:prstGeom prst="roundRect">
              <a:avLst>
                <a:gd name="adj" fmla="val 11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30" name="文本框 24"/>
            <p:cNvSpPr txBox="1"/>
            <p:nvPr/>
          </p:nvSpPr>
          <p:spPr>
            <a:xfrm rot="908242">
              <a:off x="2059063" y="924194"/>
              <a:ext cx="533324" cy="739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文本框 25"/>
            <p:cNvSpPr txBox="1"/>
            <p:nvPr/>
          </p:nvSpPr>
          <p:spPr>
            <a:xfrm>
              <a:off x="1920332" y="1577693"/>
              <a:ext cx="810793" cy="1167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B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圆角矩形 35"/>
            <p:cNvSpPr/>
            <p:nvPr/>
          </p:nvSpPr>
          <p:spPr>
            <a:xfrm rot="20277632">
              <a:off x="1549765" y="1206059"/>
              <a:ext cx="618564" cy="497944"/>
            </a:xfrm>
            <a:prstGeom prst="roundRect">
              <a:avLst>
                <a:gd name="adj" fmla="val 11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37" name="文本框 24"/>
            <p:cNvSpPr txBox="1"/>
            <p:nvPr/>
          </p:nvSpPr>
          <p:spPr>
            <a:xfrm rot="20139624">
              <a:off x="1682233" y="1208313"/>
              <a:ext cx="405668" cy="505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4" name="组合 2"/>
          <p:cNvGrpSpPr/>
          <p:nvPr/>
        </p:nvGrpSpPr>
        <p:grpSpPr>
          <a:xfrm>
            <a:off x="3087736" y="2082452"/>
            <a:ext cx="1247018" cy="1247186"/>
            <a:chOff x="3087535" y="2200113"/>
            <a:chExt cx="1247186" cy="1247186"/>
          </a:xfrm>
          <a:solidFill>
            <a:schemeClr val="accent1"/>
          </a:solidFill>
        </p:grpSpPr>
        <p:sp>
          <p:nvSpPr>
            <p:cNvPr id="12" name="Shape 14341"/>
            <p:cNvSpPr/>
            <p:nvPr/>
          </p:nvSpPr>
          <p:spPr>
            <a:xfrm rot="18900000">
              <a:off x="3087535" y="220011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590"/>
                  </a:moveTo>
                  <a:cubicBezTo>
                    <a:pt x="21600" y="14730"/>
                    <a:pt x="20700" y="15660"/>
                    <a:pt x="19560" y="15660"/>
                  </a:cubicBezTo>
                  <a:cubicBezTo>
                    <a:pt x="19560" y="15660"/>
                    <a:pt x="19560" y="15660"/>
                    <a:pt x="19560" y="15660"/>
                  </a:cubicBezTo>
                  <a:cubicBezTo>
                    <a:pt x="19500" y="15660"/>
                    <a:pt x="19350" y="15660"/>
                    <a:pt x="19170" y="15600"/>
                  </a:cubicBezTo>
                  <a:cubicBezTo>
                    <a:pt x="18990" y="15540"/>
                    <a:pt x="18750" y="15420"/>
                    <a:pt x="18510" y="15210"/>
                  </a:cubicBezTo>
                  <a:cubicBezTo>
                    <a:pt x="18450" y="15150"/>
                    <a:pt x="18360" y="15090"/>
                    <a:pt x="18300" y="15030"/>
                  </a:cubicBezTo>
                  <a:cubicBezTo>
                    <a:pt x="18000" y="14760"/>
                    <a:pt x="17700" y="14460"/>
                    <a:pt x="17340" y="14460"/>
                  </a:cubicBezTo>
                  <a:cubicBezTo>
                    <a:pt x="16710" y="14460"/>
                    <a:pt x="16470" y="15270"/>
                    <a:pt x="16290" y="15960"/>
                  </a:cubicBezTo>
                  <a:cubicBezTo>
                    <a:pt x="16260" y="16080"/>
                    <a:pt x="16260" y="16170"/>
                    <a:pt x="16260" y="1629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6260" y="21600"/>
                    <a:pt x="16260" y="21600"/>
                    <a:pt x="16260" y="21600"/>
                  </a:cubicBezTo>
                  <a:cubicBezTo>
                    <a:pt x="10950" y="21600"/>
                    <a:pt x="10950" y="21600"/>
                    <a:pt x="10950" y="21600"/>
                  </a:cubicBezTo>
                  <a:cubicBezTo>
                    <a:pt x="10860" y="21600"/>
                    <a:pt x="10800" y="21600"/>
                    <a:pt x="10740" y="21570"/>
                  </a:cubicBezTo>
                  <a:cubicBezTo>
                    <a:pt x="9780" y="21360"/>
                    <a:pt x="9660" y="21120"/>
                    <a:pt x="9630" y="21060"/>
                  </a:cubicBezTo>
                  <a:cubicBezTo>
                    <a:pt x="9570" y="20910"/>
                    <a:pt x="9840" y="20610"/>
                    <a:pt x="10050" y="20400"/>
                  </a:cubicBezTo>
                  <a:cubicBezTo>
                    <a:pt x="10110" y="20340"/>
                    <a:pt x="10200" y="20250"/>
                    <a:pt x="10260" y="20190"/>
                  </a:cubicBezTo>
                  <a:cubicBezTo>
                    <a:pt x="10800" y="19560"/>
                    <a:pt x="10800" y="18900"/>
                    <a:pt x="10800" y="18810"/>
                  </a:cubicBezTo>
                  <a:cubicBezTo>
                    <a:pt x="10800" y="17400"/>
                    <a:pt x="9660" y="16260"/>
                    <a:pt x="8250" y="16260"/>
                  </a:cubicBezTo>
                  <a:cubicBezTo>
                    <a:pt x="6840" y="16260"/>
                    <a:pt x="5700" y="17400"/>
                    <a:pt x="5700" y="18810"/>
                  </a:cubicBezTo>
                  <a:cubicBezTo>
                    <a:pt x="5700" y="18900"/>
                    <a:pt x="5700" y="19560"/>
                    <a:pt x="6240" y="20190"/>
                  </a:cubicBezTo>
                  <a:cubicBezTo>
                    <a:pt x="6300" y="20250"/>
                    <a:pt x="6390" y="20340"/>
                    <a:pt x="6450" y="20400"/>
                  </a:cubicBezTo>
                  <a:cubicBezTo>
                    <a:pt x="6660" y="20610"/>
                    <a:pt x="6930" y="20910"/>
                    <a:pt x="6870" y="21060"/>
                  </a:cubicBezTo>
                  <a:cubicBezTo>
                    <a:pt x="6870" y="21120"/>
                    <a:pt x="6720" y="21360"/>
                    <a:pt x="5760" y="21570"/>
                  </a:cubicBezTo>
                  <a:cubicBezTo>
                    <a:pt x="5700" y="21600"/>
                    <a:pt x="5640" y="21600"/>
                    <a:pt x="555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16290"/>
                    <a:pt x="0" y="16290"/>
                    <a:pt x="0" y="16290"/>
                  </a:cubicBezTo>
                  <a:cubicBezTo>
                    <a:pt x="0" y="16200"/>
                    <a:pt x="0" y="16110"/>
                    <a:pt x="30" y="16020"/>
                  </a:cubicBezTo>
                  <a:cubicBezTo>
                    <a:pt x="270" y="15030"/>
                    <a:pt x="540" y="14730"/>
                    <a:pt x="840" y="14730"/>
                  </a:cubicBezTo>
                  <a:cubicBezTo>
                    <a:pt x="1170" y="14730"/>
                    <a:pt x="1530" y="15150"/>
                    <a:pt x="1830" y="15420"/>
                  </a:cubicBezTo>
                  <a:cubicBezTo>
                    <a:pt x="2370" y="15870"/>
                    <a:pt x="2910" y="15900"/>
                    <a:pt x="3030" y="15900"/>
                  </a:cubicBezTo>
                  <a:cubicBezTo>
                    <a:pt x="3030" y="15900"/>
                    <a:pt x="3060" y="15900"/>
                    <a:pt x="3060" y="15900"/>
                  </a:cubicBezTo>
                  <a:cubicBezTo>
                    <a:pt x="4320" y="15900"/>
                    <a:pt x="5340" y="14880"/>
                    <a:pt x="5340" y="13590"/>
                  </a:cubicBezTo>
                  <a:cubicBezTo>
                    <a:pt x="5340" y="12330"/>
                    <a:pt x="4320" y="11310"/>
                    <a:pt x="3060" y="11310"/>
                  </a:cubicBezTo>
                  <a:cubicBezTo>
                    <a:pt x="3060" y="11310"/>
                    <a:pt x="3030" y="11310"/>
                    <a:pt x="3030" y="11310"/>
                  </a:cubicBezTo>
                  <a:cubicBezTo>
                    <a:pt x="2910" y="11310"/>
                    <a:pt x="2370" y="11340"/>
                    <a:pt x="1830" y="11790"/>
                  </a:cubicBezTo>
                  <a:cubicBezTo>
                    <a:pt x="1530" y="12060"/>
                    <a:pt x="1170" y="12480"/>
                    <a:pt x="840" y="12480"/>
                  </a:cubicBezTo>
                  <a:cubicBezTo>
                    <a:pt x="540" y="12480"/>
                    <a:pt x="270" y="12180"/>
                    <a:pt x="30" y="11190"/>
                  </a:cubicBezTo>
                  <a:cubicBezTo>
                    <a:pt x="0" y="11100"/>
                    <a:pt x="0" y="11010"/>
                    <a:pt x="0" y="10920"/>
                  </a:cubicBezTo>
                  <a:cubicBezTo>
                    <a:pt x="0" y="5340"/>
                    <a:pt x="0" y="5340"/>
                    <a:pt x="0" y="5340"/>
                  </a:cubicBezTo>
                  <a:cubicBezTo>
                    <a:pt x="5550" y="5340"/>
                    <a:pt x="5550" y="5340"/>
                    <a:pt x="5550" y="5340"/>
                  </a:cubicBezTo>
                  <a:cubicBezTo>
                    <a:pt x="5640" y="5340"/>
                    <a:pt x="5730" y="5340"/>
                    <a:pt x="5820" y="5310"/>
                  </a:cubicBezTo>
                  <a:cubicBezTo>
                    <a:pt x="7980" y="4830"/>
                    <a:pt x="6960" y="4110"/>
                    <a:pt x="6450" y="3510"/>
                  </a:cubicBezTo>
                  <a:cubicBezTo>
                    <a:pt x="5910" y="2910"/>
                    <a:pt x="5940" y="2310"/>
                    <a:pt x="5940" y="2310"/>
                  </a:cubicBezTo>
                  <a:cubicBezTo>
                    <a:pt x="5940" y="1020"/>
                    <a:pt x="6990" y="0"/>
                    <a:pt x="8250" y="0"/>
                  </a:cubicBezTo>
                  <a:cubicBezTo>
                    <a:pt x="9510" y="0"/>
                    <a:pt x="10560" y="1020"/>
                    <a:pt x="10560" y="2310"/>
                  </a:cubicBezTo>
                  <a:cubicBezTo>
                    <a:pt x="10560" y="2310"/>
                    <a:pt x="10590" y="2910"/>
                    <a:pt x="10050" y="3510"/>
                  </a:cubicBezTo>
                  <a:cubicBezTo>
                    <a:pt x="9540" y="4110"/>
                    <a:pt x="8550" y="4830"/>
                    <a:pt x="10680" y="5310"/>
                  </a:cubicBezTo>
                  <a:cubicBezTo>
                    <a:pt x="10770" y="5340"/>
                    <a:pt x="10860" y="5340"/>
                    <a:pt x="10950" y="5340"/>
                  </a:cubicBezTo>
                  <a:cubicBezTo>
                    <a:pt x="16260" y="5340"/>
                    <a:pt x="16260" y="5340"/>
                    <a:pt x="16260" y="5340"/>
                  </a:cubicBezTo>
                  <a:cubicBezTo>
                    <a:pt x="16260" y="10920"/>
                    <a:pt x="16260" y="10920"/>
                    <a:pt x="16260" y="10920"/>
                  </a:cubicBezTo>
                  <a:cubicBezTo>
                    <a:pt x="16260" y="11010"/>
                    <a:pt x="16260" y="11130"/>
                    <a:pt x="16290" y="11220"/>
                  </a:cubicBezTo>
                  <a:cubicBezTo>
                    <a:pt x="16470" y="11940"/>
                    <a:pt x="16710" y="12720"/>
                    <a:pt x="17340" y="12720"/>
                  </a:cubicBezTo>
                  <a:cubicBezTo>
                    <a:pt x="17700" y="12720"/>
                    <a:pt x="18000" y="12450"/>
                    <a:pt x="18300" y="12180"/>
                  </a:cubicBezTo>
                  <a:cubicBezTo>
                    <a:pt x="18360" y="12090"/>
                    <a:pt x="18450" y="12030"/>
                    <a:pt x="18510" y="11970"/>
                  </a:cubicBezTo>
                  <a:cubicBezTo>
                    <a:pt x="18990" y="11580"/>
                    <a:pt x="19440" y="11550"/>
                    <a:pt x="19530" y="11550"/>
                  </a:cubicBezTo>
                  <a:cubicBezTo>
                    <a:pt x="19560" y="11550"/>
                    <a:pt x="19560" y="11550"/>
                    <a:pt x="19560" y="11550"/>
                  </a:cubicBezTo>
                  <a:cubicBezTo>
                    <a:pt x="20700" y="11550"/>
                    <a:pt x="21600" y="12480"/>
                    <a:pt x="21600" y="1359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24"/>
            <p:cNvSpPr txBox="1"/>
            <p:nvPr/>
          </p:nvSpPr>
          <p:spPr>
            <a:xfrm rot="908242">
              <a:off x="3490397" y="2566022"/>
              <a:ext cx="421837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A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4294141" y="1347992"/>
            <a:ext cx="1247018" cy="1247186"/>
            <a:chOff x="4294103" y="1465653"/>
            <a:chExt cx="1247186" cy="1247186"/>
          </a:xfrm>
          <a:solidFill>
            <a:schemeClr val="accent2"/>
          </a:solidFill>
        </p:grpSpPr>
        <p:sp>
          <p:nvSpPr>
            <p:cNvPr id="6" name="Shape 14331"/>
            <p:cNvSpPr/>
            <p:nvPr/>
          </p:nvSpPr>
          <p:spPr>
            <a:xfrm rot="18900000">
              <a:off x="4294103" y="1465653"/>
              <a:ext cx="1247186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250"/>
                  </a:moveTo>
                  <a:cubicBezTo>
                    <a:pt x="21600" y="9540"/>
                    <a:pt x="20580" y="10560"/>
                    <a:pt x="19290" y="10560"/>
                  </a:cubicBezTo>
                  <a:cubicBezTo>
                    <a:pt x="19290" y="10560"/>
                    <a:pt x="19290" y="10560"/>
                    <a:pt x="19290" y="10560"/>
                  </a:cubicBezTo>
                  <a:cubicBezTo>
                    <a:pt x="19170" y="10560"/>
                    <a:pt x="18630" y="10530"/>
                    <a:pt x="18090" y="10080"/>
                  </a:cubicBezTo>
                  <a:cubicBezTo>
                    <a:pt x="17760" y="9810"/>
                    <a:pt x="17400" y="9390"/>
                    <a:pt x="17070" y="9390"/>
                  </a:cubicBezTo>
                  <a:cubicBezTo>
                    <a:pt x="16770" y="9390"/>
                    <a:pt x="16500" y="9690"/>
                    <a:pt x="16290" y="10680"/>
                  </a:cubicBezTo>
                  <a:cubicBezTo>
                    <a:pt x="16260" y="10770"/>
                    <a:pt x="16260" y="10860"/>
                    <a:pt x="16260" y="1095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6260" y="16260"/>
                    <a:pt x="16260" y="16260"/>
                    <a:pt x="16260" y="16260"/>
                  </a:cubicBezTo>
                  <a:cubicBezTo>
                    <a:pt x="10680" y="16260"/>
                    <a:pt x="10680" y="16260"/>
                    <a:pt x="10680" y="16260"/>
                  </a:cubicBezTo>
                  <a:cubicBezTo>
                    <a:pt x="10560" y="16260"/>
                    <a:pt x="10470" y="16290"/>
                    <a:pt x="10350" y="16290"/>
                  </a:cubicBezTo>
                  <a:cubicBezTo>
                    <a:pt x="9450" y="16500"/>
                    <a:pt x="9000" y="16770"/>
                    <a:pt x="8880" y="17160"/>
                  </a:cubicBezTo>
                  <a:cubicBezTo>
                    <a:pt x="8760" y="17580"/>
                    <a:pt x="9120" y="17970"/>
                    <a:pt x="9420" y="18300"/>
                  </a:cubicBezTo>
                  <a:cubicBezTo>
                    <a:pt x="9480" y="18390"/>
                    <a:pt x="9540" y="18450"/>
                    <a:pt x="9600" y="18510"/>
                  </a:cubicBezTo>
                  <a:cubicBezTo>
                    <a:pt x="10050" y="19020"/>
                    <a:pt x="10050" y="19530"/>
                    <a:pt x="10050" y="19560"/>
                  </a:cubicBezTo>
                  <a:cubicBezTo>
                    <a:pt x="10050" y="20700"/>
                    <a:pt x="9120" y="21600"/>
                    <a:pt x="7980" y="21600"/>
                  </a:cubicBezTo>
                  <a:cubicBezTo>
                    <a:pt x="6870" y="21600"/>
                    <a:pt x="5940" y="20700"/>
                    <a:pt x="5940" y="19560"/>
                  </a:cubicBezTo>
                  <a:cubicBezTo>
                    <a:pt x="5940" y="19560"/>
                    <a:pt x="5940" y="19560"/>
                    <a:pt x="5940" y="19560"/>
                  </a:cubicBezTo>
                  <a:cubicBezTo>
                    <a:pt x="5940" y="19530"/>
                    <a:pt x="5910" y="19020"/>
                    <a:pt x="6360" y="18510"/>
                  </a:cubicBezTo>
                  <a:cubicBezTo>
                    <a:pt x="6420" y="18450"/>
                    <a:pt x="6480" y="18390"/>
                    <a:pt x="6570" y="18300"/>
                  </a:cubicBezTo>
                  <a:cubicBezTo>
                    <a:pt x="6870" y="17970"/>
                    <a:pt x="7230" y="17580"/>
                    <a:pt x="7110" y="17160"/>
                  </a:cubicBezTo>
                  <a:cubicBezTo>
                    <a:pt x="6990" y="16770"/>
                    <a:pt x="6510" y="16500"/>
                    <a:pt x="5610" y="16290"/>
                  </a:cubicBezTo>
                  <a:cubicBezTo>
                    <a:pt x="5520" y="16290"/>
                    <a:pt x="5400" y="16260"/>
                    <a:pt x="5310" y="16260"/>
                  </a:cubicBezTo>
                  <a:cubicBezTo>
                    <a:pt x="0" y="16260"/>
                    <a:pt x="0" y="16260"/>
                    <a:pt x="0" y="16260"/>
                  </a:cubicBezTo>
                  <a:cubicBezTo>
                    <a:pt x="0" y="10950"/>
                    <a:pt x="0" y="10950"/>
                    <a:pt x="0" y="10950"/>
                  </a:cubicBezTo>
                  <a:cubicBezTo>
                    <a:pt x="0" y="10890"/>
                    <a:pt x="0" y="10800"/>
                    <a:pt x="30" y="10740"/>
                  </a:cubicBezTo>
                  <a:cubicBezTo>
                    <a:pt x="240" y="9720"/>
                    <a:pt x="510" y="9630"/>
                    <a:pt x="570" y="9630"/>
                  </a:cubicBezTo>
                  <a:cubicBezTo>
                    <a:pt x="720" y="9630"/>
                    <a:pt x="990" y="9870"/>
                    <a:pt x="1200" y="10050"/>
                  </a:cubicBezTo>
                  <a:cubicBezTo>
                    <a:pt x="1260" y="10140"/>
                    <a:pt x="1350" y="10200"/>
                    <a:pt x="1410" y="10260"/>
                  </a:cubicBezTo>
                  <a:cubicBezTo>
                    <a:pt x="2010" y="10770"/>
                    <a:pt x="2610" y="10800"/>
                    <a:pt x="2760" y="10800"/>
                  </a:cubicBezTo>
                  <a:cubicBezTo>
                    <a:pt x="2790" y="10800"/>
                    <a:pt x="2790" y="10800"/>
                    <a:pt x="2790" y="10800"/>
                  </a:cubicBezTo>
                  <a:cubicBezTo>
                    <a:pt x="4200" y="10800"/>
                    <a:pt x="5340" y="9660"/>
                    <a:pt x="5340" y="8250"/>
                  </a:cubicBezTo>
                  <a:cubicBezTo>
                    <a:pt x="5340" y="6870"/>
                    <a:pt x="4200" y="5700"/>
                    <a:pt x="2790" y="5700"/>
                  </a:cubicBezTo>
                  <a:cubicBezTo>
                    <a:pt x="2760" y="5700"/>
                    <a:pt x="2760" y="5700"/>
                    <a:pt x="2760" y="5700"/>
                  </a:cubicBezTo>
                  <a:cubicBezTo>
                    <a:pt x="2610" y="5700"/>
                    <a:pt x="2010" y="5760"/>
                    <a:pt x="1410" y="6270"/>
                  </a:cubicBezTo>
                  <a:cubicBezTo>
                    <a:pt x="1350" y="6330"/>
                    <a:pt x="1260" y="6390"/>
                    <a:pt x="1200" y="6450"/>
                  </a:cubicBezTo>
                  <a:cubicBezTo>
                    <a:pt x="990" y="6660"/>
                    <a:pt x="720" y="6900"/>
                    <a:pt x="570" y="6900"/>
                  </a:cubicBezTo>
                  <a:cubicBezTo>
                    <a:pt x="510" y="6900"/>
                    <a:pt x="240" y="6810"/>
                    <a:pt x="30" y="5790"/>
                  </a:cubicBezTo>
                  <a:cubicBezTo>
                    <a:pt x="0" y="5700"/>
                    <a:pt x="0" y="5640"/>
                    <a:pt x="0" y="55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10" y="0"/>
                    <a:pt x="5310" y="0"/>
                    <a:pt x="5310" y="0"/>
                  </a:cubicBezTo>
                  <a:cubicBezTo>
                    <a:pt x="5400" y="0"/>
                    <a:pt x="5490" y="30"/>
                    <a:pt x="5580" y="30"/>
                  </a:cubicBezTo>
                  <a:cubicBezTo>
                    <a:pt x="7710" y="540"/>
                    <a:pt x="6690" y="1260"/>
                    <a:pt x="6180" y="1830"/>
                  </a:cubicBezTo>
                  <a:cubicBezTo>
                    <a:pt x="5670" y="2460"/>
                    <a:pt x="5700" y="3060"/>
                    <a:pt x="5700" y="3060"/>
                  </a:cubicBezTo>
                  <a:cubicBezTo>
                    <a:pt x="5700" y="4320"/>
                    <a:pt x="6720" y="5370"/>
                    <a:pt x="7980" y="5370"/>
                  </a:cubicBezTo>
                  <a:cubicBezTo>
                    <a:pt x="9270" y="5370"/>
                    <a:pt x="10290" y="4320"/>
                    <a:pt x="10290" y="3060"/>
                  </a:cubicBezTo>
                  <a:cubicBezTo>
                    <a:pt x="10290" y="3060"/>
                    <a:pt x="10320" y="2460"/>
                    <a:pt x="9810" y="1830"/>
                  </a:cubicBezTo>
                  <a:cubicBezTo>
                    <a:pt x="9300" y="1260"/>
                    <a:pt x="8280" y="540"/>
                    <a:pt x="10410" y="30"/>
                  </a:cubicBezTo>
                  <a:cubicBezTo>
                    <a:pt x="10500" y="30"/>
                    <a:pt x="10590" y="0"/>
                    <a:pt x="10680" y="0"/>
                  </a:cubicBezTo>
                  <a:cubicBezTo>
                    <a:pt x="16260" y="0"/>
                    <a:pt x="16260" y="0"/>
                    <a:pt x="16260" y="0"/>
                  </a:cubicBezTo>
                  <a:cubicBezTo>
                    <a:pt x="16260" y="5580"/>
                    <a:pt x="16260" y="5580"/>
                    <a:pt x="16260" y="5580"/>
                  </a:cubicBezTo>
                  <a:cubicBezTo>
                    <a:pt x="16260" y="5670"/>
                    <a:pt x="16260" y="5760"/>
                    <a:pt x="16290" y="5820"/>
                  </a:cubicBezTo>
                  <a:cubicBezTo>
                    <a:pt x="16500" y="6840"/>
                    <a:pt x="16770" y="7140"/>
                    <a:pt x="17070" y="7140"/>
                  </a:cubicBezTo>
                  <a:cubicBezTo>
                    <a:pt x="17400" y="7140"/>
                    <a:pt x="17760" y="6720"/>
                    <a:pt x="18090" y="6450"/>
                  </a:cubicBezTo>
                  <a:cubicBezTo>
                    <a:pt x="18600" y="6000"/>
                    <a:pt x="19140" y="5970"/>
                    <a:pt x="19260" y="5970"/>
                  </a:cubicBezTo>
                  <a:cubicBezTo>
                    <a:pt x="19290" y="5970"/>
                    <a:pt x="19290" y="5970"/>
                    <a:pt x="19290" y="5970"/>
                  </a:cubicBezTo>
                  <a:cubicBezTo>
                    <a:pt x="20580" y="5970"/>
                    <a:pt x="21600" y="6990"/>
                    <a:pt x="21600" y="825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24"/>
            <p:cNvSpPr txBox="1"/>
            <p:nvPr/>
          </p:nvSpPr>
          <p:spPr>
            <a:xfrm rot="908242">
              <a:off x="4637700" y="1738009"/>
              <a:ext cx="407413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B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5074355" y="2568601"/>
            <a:ext cx="1249240" cy="1247186"/>
            <a:chOff x="5074422" y="2686262"/>
            <a:chExt cx="1249409" cy="1247186"/>
          </a:xfrm>
          <a:solidFill>
            <a:schemeClr val="accent3"/>
          </a:solidFill>
        </p:grpSpPr>
        <p:sp>
          <p:nvSpPr>
            <p:cNvPr id="9" name="Shape 14336"/>
            <p:cNvSpPr/>
            <p:nvPr/>
          </p:nvSpPr>
          <p:spPr>
            <a:xfrm rot="18900000">
              <a:off x="5074422" y="2686262"/>
              <a:ext cx="1249409" cy="1247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70" y="10680"/>
                  </a:moveTo>
                  <a:cubicBezTo>
                    <a:pt x="21600" y="16260"/>
                    <a:pt x="21600" y="16260"/>
                    <a:pt x="21600" y="16260"/>
                  </a:cubicBezTo>
                  <a:cubicBezTo>
                    <a:pt x="16028" y="16260"/>
                    <a:pt x="16028" y="16260"/>
                    <a:pt x="16028" y="16260"/>
                  </a:cubicBezTo>
                  <a:cubicBezTo>
                    <a:pt x="15938" y="16260"/>
                    <a:pt x="15848" y="16260"/>
                    <a:pt x="15758" y="16290"/>
                  </a:cubicBezTo>
                  <a:cubicBezTo>
                    <a:pt x="13631" y="16770"/>
                    <a:pt x="14650" y="17490"/>
                    <a:pt x="15159" y="18090"/>
                  </a:cubicBezTo>
                  <a:cubicBezTo>
                    <a:pt x="15668" y="18690"/>
                    <a:pt x="15638" y="19290"/>
                    <a:pt x="15638" y="19290"/>
                  </a:cubicBezTo>
                  <a:cubicBezTo>
                    <a:pt x="15638" y="20580"/>
                    <a:pt x="14620" y="21600"/>
                    <a:pt x="13331" y="21600"/>
                  </a:cubicBezTo>
                  <a:cubicBezTo>
                    <a:pt x="12073" y="21600"/>
                    <a:pt x="11055" y="20580"/>
                    <a:pt x="11055" y="19290"/>
                  </a:cubicBezTo>
                  <a:cubicBezTo>
                    <a:pt x="11055" y="19290"/>
                    <a:pt x="11025" y="18690"/>
                    <a:pt x="11534" y="18090"/>
                  </a:cubicBezTo>
                  <a:cubicBezTo>
                    <a:pt x="12043" y="17490"/>
                    <a:pt x="13062" y="16770"/>
                    <a:pt x="10935" y="16290"/>
                  </a:cubicBezTo>
                  <a:cubicBezTo>
                    <a:pt x="10845" y="16260"/>
                    <a:pt x="10755" y="16260"/>
                    <a:pt x="10665" y="16260"/>
                  </a:cubicBezTo>
                  <a:cubicBezTo>
                    <a:pt x="5363" y="16260"/>
                    <a:pt x="5363" y="16260"/>
                    <a:pt x="5363" y="16260"/>
                  </a:cubicBezTo>
                  <a:cubicBezTo>
                    <a:pt x="5363" y="10680"/>
                    <a:pt x="5363" y="10680"/>
                    <a:pt x="5363" y="10680"/>
                  </a:cubicBezTo>
                  <a:cubicBezTo>
                    <a:pt x="5363" y="10590"/>
                    <a:pt x="5333" y="10470"/>
                    <a:pt x="5303" y="10380"/>
                  </a:cubicBezTo>
                  <a:cubicBezTo>
                    <a:pt x="5153" y="9660"/>
                    <a:pt x="4883" y="8880"/>
                    <a:pt x="4284" y="8880"/>
                  </a:cubicBezTo>
                  <a:cubicBezTo>
                    <a:pt x="3925" y="8880"/>
                    <a:pt x="3595" y="9150"/>
                    <a:pt x="3295" y="9420"/>
                  </a:cubicBezTo>
                  <a:cubicBezTo>
                    <a:pt x="3236" y="9510"/>
                    <a:pt x="3176" y="9570"/>
                    <a:pt x="3116" y="9630"/>
                  </a:cubicBezTo>
                  <a:cubicBezTo>
                    <a:pt x="2636" y="10020"/>
                    <a:pt x="2157" y="10050"/>
                    <a:pt x="2067" y="10050"/>
                  </a:cubicBezTo>
                  <a:cubicBezTo>
                    <a:pt x="2037" y="10050"/>
                    <a:pt x="2037" y="10050"/>
                    <a:pt x="2037" y="10050"/>
                  </a:cubicBezTo>
                  <a:cubicBezTo>
                    <a:pt x="929" y="10050"/>
                    <a:pt x="0" y="9120"/>
                    <a:pt x="0" y="8010"/>
                  </a:cubicBezTo>
                  <a:cubicBezTo>
                    <a:pt x="0" y="6870"/>
                    <a:pt x="929" y="5940"/>
                    <a:pt x="2037" y="5940"/>
                  </a:cubicBezTo>
                  <a:cubicBezTo>
                    <a:pt x="2067" y="5940"/>
                    <a:pt x="2067" y="5940"/>
                    <a:pt x="2067" y="5940"/>
                  </a:cubicBezTo>
                  <a:cubicBezTo>
                    <a:pt x="2127" y="5940"/>
                    <a:pt x="2247" y="5970"/>
                    <a:pt x="2457" y="6000"/>
                  </a:cubicBezTo>
                  <a:cubicBezTo>
                    <a:pt x="2636" y="6060"/>
                    <a:pt x="2876" y="6180"/>
                    <a:pt x="3116" y="6390"/>
                  </a:cubicBezTo>
                  <a:cubicBezTo>
                    <a:pt x="3176" y="6450"/>
                    <a:pt x="3236" y="6510"/>
                    <a:pt x="3295" y="6570"/>
                  </a:cubicBezTo>
                  <a:cubicBezTo>
                    <a:pt x="3595" y="6840"/>
                    <a:pt x="3925" y="7140"/>
                    <a:pt x="4284" y="7140"/>
                  </a:cubicBezTo>
                  <a:cubicBezTo>
                    <a:pt x="4883" y="7140"/>
                    <a:pt x="5153" y="6330"/>
                    <a:pt x="5303" y="5640"/>
                  </a:cubicBezTo>
                  <a:cubicBezTo>
                    <a:pt x="5333" y="5520"/>
                    <a:pt x="5363" y="5430"/>
                    <a:pt x="5363" y="531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5363" y="0"/>
                    <a:pt x="5363" y="0"/>
                    <a:pt x="5363" y="0"/>
                  </a:cubicBezTo>
                  <a:cubicBezTo>
                    <a:pt x="10665" y="0"/>
                    <a:pt x="10665" y="0"/>
                    <a:pt x="10665" y="0"/>
                  </a:cubicBezTo>
                  <a:cubicBezTo>
                    <a:pt x="10725" y="0"/>
                    <a:pt x="10785" y="0"/>
                    <a:pt x="10875" y="30"/>
                  </a:cubicBezTo>
                  <a:cubicBezTo>
                    <a:pt x="11804" y="240"/>
                    <a:pt x="11953" y="480"/>
                    <a:pt x="11983" y="540"/>
                  </a:cubicBezTo>
                  <a:cubicBezTo>
                    <a:pt x="12013" y="690"/>
                    <a:pt x="11744" y="990"/>
                    <a:pt x="11564" y="1200"/>
                  </a:cubicBezTo>
                  <a:cubicBezTo>
                    <a:pt x="11474" y="1260"/>
                    <a:pt x="11414" y="1350"/>
                    <a:pt x="11354" y="1410"/>
                  </a:cubicBezTo>
                  <a:cubicBezTo>
                    <a:pt x="10785" y="2070"/>
                    <a:pt x="10785" y="2700"/>
                    <a:pt x="10785" y="2790"/>
                  </a:cubicBezTo>
                  <a:cubicBezTo>
                    <a:pt x="10785" y="4200"/>
                    <a:pt x="11953" y="5340"/>
                    <a:pt x="13331" y="5340"/>
                  </a:cubicBezTo>
                  <a:cubicBezTo>
                    <a:pt x="14740" y="5340"/>
                    <a:pt x="15878" y="4200"/>
                    <a:pt x="15878" y="2790"/>
                  </a:cubicBezTo>
                  <a:cubicBezTo>
                    <a:pt x="15878" y="2700"/>
                    <a:pt x="15908" y="2040"/>
                    <a:pt x="15339" y="1410"/>
                  </a:cubicBezTo>
                  <a:cubicBezTo>
                    <a:pt x="15279" y="1350"/>
                    <a:pt x="15219" y="1260"/>
                    <a:pt x="15129" y="1200"/>
                  </a:cubicBezTo>
                  <a:cubicBezTo>
                    <a:pt x="14949" y="990"/>
                    <a:pt x="14680" y="690"/>
                    <a:pt x="14710" y="540"/>
                  </a:cubicBezTo>
                  <a:cubicBezTo>
                    <a:pt x="14740" y="480"/>
                    <a:pt x="14889" y="240"/>
                    <a:pt x="15818" y="30"/>
                  </a:cubicBezTo>
                  <a:cubicBezTo>
                    <a:pt x="15878" y="0"/>
                    <a:pt x="15968" y="0"/>
                    <a:pt x="16028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570" y="5310"/>
                    <a:pt x="21570" y="5310"/>
                    <a:pt x="21570" y="5310"/>
                  </a:cubicBezTo>
                  <a:cubicBezTo>
                    <a:pt x="21570" y="5400"/>
                    <a:pt x="21570" y="5490"/>
                    <a:pt x="21540" y="5580"/>
                  </a:cubicBezTo>
                  <a:cubicBezTo>
                    <a:pt x="21330" y="6570"/>
                    <a:pt x="21061" y="6870"/>
                    <a:pt x="20761" y="6870"/>
                  </a:cubicBezTo>
                  <a:cubicBezTo>
                    <a:pt x="20432" y="6870"/>
                    <a:pt x="20072" y="6450"/>
                    <a:pt x="19743" y="6180"/>
                  </a:cubicBezTo>
                  <a:cubicBezTo>
                    <a:pt x="19233" y="5730"/>
                    <a:pt x="18694" y="5700"/>
                    <a:pt x="18574" y="5700"/>
                  </a:cubicBezTo>
                  <a:cubicBezTo>
                    <a:pt x="18544" y="5700"/>
                    <a:pt x="18544" y="5700"/>
                    <a:pt x="18544" y="5700"/>
                  </a:cubicBezTo>
                  <a:cubicBezTo>
                    <a:pt x="17256" y="5700"/>
                    <a:pt x="16237" y="6720"/>
                    <a:pt x="16237" y="8010"/>
                  </a:cubicBezTo>
                  <a:cubicBezTo>
                    <a:pt x="16237" y="9270"/>
                    <a:pt x="17256" y="10290"/>
                    <a:pt x="18544" y="10290"/>
                  </a:cubicBezTo>
                  <a:cubicBezTo>
                    <a:pt x="18544" y="10290"/>
                    <a:pt x="18544" y="10290"/>
                    <a:pt x="18574" y="10290"/>
                  </a:cubicBezTo>
                  <a:cubicBezTo>
                    <a:pt x="18664" y="10290"/>
                    <a:pt x="19203" y="10260"/>
                    <a:pt x="19743" y="9810"/>
                  </a:cubicBezTo>
                  <a:cubicBezTo>
                    <a:pt x="20072" y="9540"/>
                    <a:pt x="20432" y="9120"/>
                    <a:pt x="20761" y="9120"/>
                  </a:cubicBezTo>
                  <a:cubicBezTo>
                    <a:pt x="21061" y="9120"/>
                    <a:pt x="21330" y="9420"/>
                    <a:pt x="21540" y="10440"/>
                  </a:cubicBezTo>
                  <a:cubicBezTo>
                    <a:pt x="21570" y="10500"/>
                    <a:pt x="21570" y="10590"/>
                    <a:pt x="21570" y="106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/>
                  <a:ea typeface="Roboto condensed"/>
                  <a:cs typeface="Roboto condensed"/>
                  <a:sym typeface="Roboto condensed"/>
                </a:defRPr>
              </a:pPr>
              <a:endParaRPr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24"/>
            <p:cNvSpPr txBox="1"/>
            <p:nvPr/>
          </p:nvSpPr>
          <p:spPr>
            <a:xfrm rot="908242">
              <a:off x="5497024" y="2942085"/>
              <a:ext cx="404208" cy="584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/>
      <p:bldP spid="19" grpId="0" animBg="1"/>
      <p:bldP spid="21" grpId="0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1696" y="956"/>
            <a:ext cx="9144545" cy="2570798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 dirty="0"/>
          </a:p>
        </p:txBody>
      </p:sp>
      <p:sp>
        <p:nvSpPr>
          <p:cNvPr id="20" name="Rectangle 19"/>
          <p:cNvSpPr/>
          <p:nvPr/>
        </p:nvSpPr>
        <p:spPr>
          <a:xfrm>
            <a:off x="1696" y="956"/>
            <a:ext cx="3392720" cy="257079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25" name="Rectangle 24"/>
          <p:cNvSpPr/>
          <p:nvPr/>
        </p:nvSpPr>
        <p:spPr>
          <a:xfrm>
            <a:off x="2512708" y="3763485"/>
            <a:ext cx="1753722" cy="137906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80"/>
          </a:p>
        </p:txBody>
      </p:sp>
      <p:sp>
        <p:nvSpPr>
          <p:cNvPr id="29" name="Rectangle 28"/>
          <p:cNvSpPr/>
          <p:nvPr/>
        </p:nvSpPr>
        <p:spPr>
          <a:xfrm>
            <a:off x="4266430" y="3253312"/>
            <a:ext cx="1753722" cy="1889236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46" tIns="34273" rIns="68546" bIns="3427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en-US" sz="142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20152" y="3253312"/>
            <a:ext cx="1754997" cy="1889236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46" tIns="34273" rIns="68546" bIns="3427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en-US" sz="1425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2687769" y="3763480"/>
            <a:ext cx="1402650" cy="935605"/>
            <a:chOff x="3779016" y="5292615"/>
            <a:chExt cx="1972964" cy="1316021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80" dirty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sz="128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83192" cy="453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7"/>
              <a:ext cx="1972963" cy="499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57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" name="组合 4"/>
          <p:cNvGrpSpPr/>
          <p:nvPr/>
        </p:nvGrpSpPr>
        <p:grpSpPr>
          <a:xfrm>
            <a:off x="4528677" y="3704531"/>
            <a:ext cx="1420128" cy="1375655"/>
            <a:chOff x="6368433" y="5209687"/>
            <a:chExt cx="1997549" cy="1934993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83193" cy="4532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8" y="5579415"/>
              <a:ext cx="1973424" cy="6842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57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3927" y="6430366"/>
              <a:ext cx="751295" cy="714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dirty="0">
                  <a:solidFill>
                    <a:schemeClr val="bg1"/>
                  </a:solidFill>
                  <a:latin typeface="+mj-lt"/>
                </a:rPr>
                <a:t>02</a:t>
              </a:r>
              <a:endParaRPr lang="en-US" sz="27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6196163" y="3709645"/>
            <a:ext cx="1402977" cy="1370537"/>
            <a:chOff x="8713914" y="5216885"/>
            <a:chExt cx="1973425" cy="192779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83193" cy="4532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994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7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57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5283" y="6430367"/>
              <a:ext cx="751295" cy="714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" dirty="0">
                  <a:solidFill>
                    <a:schemeClr val="bg1"/>
                  </a:solidFill>
                  <a:latin typeface="+mj-lt"/>
                </a:rPr>
                <a:t>03</a:t>
              </a:r>
              <a:endParaRPr lang="en-US" sz="27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745698" y="1017980"/>
            <a:ext cx="1767008" cy="839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4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74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7374" y="749872"/>
            <a:ext cx="1338828" cy="322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006204" y="2172221"/>
            <a:ext cx="52939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演讲完毕，谢谢观看！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008112" y="3147814"/>
            <a:ext cx="3367420" cy="2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08112" y="1189075"/>
            <a:ext cx="2664296" cy="101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accent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49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49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7" grpId="0"/>
      <p:bldP spid="7" grpId="1" bldLvl="0" animBg="1"/>
      <p:bldP spid="9" grpId="0"/>
      <p:bldP spid="9" grpId="1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项目介绍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弧形箭头 1"/>
          <p:cNvSpPr/>
          <p:nvPr/>
        </p:nvSpPr>
        <p:spPr>
          <a:xfrm>
            <a:off x="973138" y="1406578"/>
            <a:ext cx="2513012" cy="1511218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zh-CN" altLang="en-US" sz="12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上弧形箭头 2"/>
          <p:cNvSpPr/>
          <p:nvPr/>
        </p:nvSpPr>
        <p:spPr>
          <a:xfrm flipH="1" flipV="1">
            <a:off x="848990" y="2953091"/>
            <a:ext cx="2261444" cy="1359694"/>
          </a:xfrm>
          <a:prstGeom prst="curvedDownArrow">
            <a:avLst>
              <a:gd name="adj1" fmla="val 46521"/>
              <a:gd name="adj2" fmla="val 83125"/>
              <a:gd name="adj3" fmla="val 21641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>
              <a:defRPr/>
            </a:pPr>
            <a:endParaRPr lang="zh-CN" altLang="en-US" sz="128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700343" y="1357370"/>
            <a:ext cx="5400675" cy="587342"/>
            <a:chOff x="2700342" y="1357303"/>
            <a:chExt cx="5400675" cy="587374"/>
          </a:xfrm>
        </p:grpSpPr>
        <p:cxnSp>
          <p:nvCxnSpPr>
            <p:cNvPr id="5" name="直接连接符​​ 14"/>
            <p:cNvCxnSpPr/>
            <p:nvPr/>
          </p:nvCxnSpPr>
          <p:spPr>
            <a:xfrm>
              <a:off x="2700342" y="1944677"/>
              <a:ext cx="5400675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5112060" y="1357303"/>
              <a:ext cx="2428870" cy="3767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00343" y="3402117"/>
            <a:ext cx="5400675" cy="558609"/>
            <a:chOff x="2700342" y="3402162"/>
            <a:chExt cx="5400675" cy="558640"/>
          </a:xfrm>
        </p:grpSpPr>
        <p:cxnSp>
          <p:nvCxnSpPr>
            <p:cNvPr id="8" name="直接连接符​​ 15"/>
            <p:cNvCxnSpPr/>
            <p:nvPr/>
          </p:nvCxnSpPr>
          <p:spPr>
            <a:xfrm>
              <a:off x="2700342" y="3960802"/>
              <a:ext cx="5400675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112060" y="3402162"/>
              <a:ext cx="2428870" cy="3767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  <a:defRPr/>
              </a:pPr>
              <a:r>
                <a:rPr lang="zh-CN" altLang="en-US" sz="92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点击此处输入文字点击此处输入文字</a:t>
              </a:r>
              <a:endParaRPr lang="en-US" altLang="zh-CN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" cstate="screen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6513166" y="2684249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752265" y="3435532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2943672" y="1939697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1188513" y="2756816"/>
            <a:ext cx="719906" cy="7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5"/>
          <p:cNvSpPr/>
          <p:nvPr/>
        </p:nvSpPr>
        <p:spPr>
          <a:xfrm>
            <a:off x="1144978" y="2344549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5"/>
          <p:cNvSpPr/>
          <p:nvPr/>
        </p:nvSpPr>
        <p:spPr>
          <a:xfrm>
            <a:off x="2914648" y="2698751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5"/>
          <p:cNvSpPr/>
          <p:nvPr/>
        </p:nvSpPr>
        <p:spPr>
          <a:xfrm>
            <a:off x="4711150" y="3050012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5"/>
          <p:cNvSpPr/>
          <p:nvPr/>
        </p:nvSpPr>
        <p:spPr>
          <a:xfrm>
            <a:off x="6480821" y="3462264"/>
            <a:ext cx="1769671" cy="332138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zh-CN" altLang="en-US" sz="128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72415" y="1898697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点击添加文字内容，内</a:t>
            </a: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容简要详尽。</a:t>
            </a:r>
            <a:endParaRPr lang="zh-CN" altLang="en-US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42086" y="3030889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点击添加文字内容，内</a:t>
            </a: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容简要详尽。</a:t>
            </a:r>
            <a:endParaRPr lang="zh-CN" altLang="en-US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26269" y="2609307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点击添加文字内容，内</a:t>
            </a: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容简要详尽。</a:t>
            </a:r>
            <a:endParaRPr lang="zh-CN" altLang="en-US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93035" y="3775718"/>
            <a:ext cx="1370838" cy="376746"/>
          </a:xfrm>
          <a:prstGeom prst="rect">
            <a:avLst/>
          </a:prstGeom>
          <a:noFill/>
          <a:ln>
            <a:noFill/>
          </a:ln>
        </p:spPr>
        <p:txBody>
          <a:bodyPr wrap="none" lIns="91415" tIns="45708" rIns="91415" bIns="45708" rtlCol="0">
            <a:spAutoFit/>
          </a:bodyPr>
          <a:lstStyle/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点击添加文字内容，内</a:t>
            </a:r>
            <a:endParaRPr lang="en-US" altLang="zh-CN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r>
              <a:rPr lang="zh-CN" altLang="en-US" sz="925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容简要详尽。</a:t>
            </a:r>
            <a:endParaRPr lang="zh-CN" altLang="en-US" sz="925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606162" y="6204131"/>
            <a:ext cx="1646554" cy="529993"/>
          </a:xfrm>
          <a:prstGeom prst="rect">
            <a:avLst/>
          </a:prstGeom>
          <a:noFill/>
        </p:spPr>
        <p:txBody>
          <a:bodyPr wrap="none" lIns="91415" tIns="45708" rIns="91415" bIns="45708" rtlCol="0">
            <a:spAutoFit/>
          </a:bodyPr>
          <a:lstStyle/>
          <a:p>
            <a:r>
              <a:rPr lang="en-US" altLang="zh-CN" sz="142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42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42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42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42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420" dirty="0">
              <a:solidFill>
                <a:schemeClr val="bg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 bwMode="auto">
          <a:xfrm>
            <a:off x="838405" y="2032796"/>
            <a:ext cx="2209679" cy="2590658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"/>
          <p:cNvGrpSpPr/>
          <p:nvPr/>
        </p:nvGrpSpPr>
        <p:grpSpPr bwMode="auto">
          <a:xfrm>
            <a:off x="3543356" y="1866117"/>
            <a:ext cx="2209678" cy="2757337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6248307" y="2032796"/>
            <a:ext cx="2209678" cy="2590658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/>
          <p:nvPr/>
        </p:nvSpPr>
        <p:spPr bwMode="auto">
          <a:xfrm>
            <a:off x="866378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/>
          <p:nvPr/>
        </p:nvSpPr>
        <p:spPr bwMode="auto">
          <a:xfrm>
            <a:off x="3546156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/>
          <p:nvPr/>
        </p:nvSpPr>
        <p:spPr bwMode="auto">
          <a:xfrm>
            <a:off x="6262295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57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57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628185" y="2106661"/>
            <a:ext cx="1261199" cy="1267483"/>
          </a:xfrm>
          <a:custGeom>
            <a:avLst/>
            <a:gdLst>
              <a:gd name="T0" fmla="*/ 84 w 168"/>
              <a:gd name="T1" fmla="*/ 0 h 169"/>
              <a:gd name="T2" fmla="*/ 143 w 168"/>
              <a:gd name="T3" fmla="*/ 24 h 169"/>
              <a:gd name="T4" fmla="*/ 132 w 168"/>
              <a:gd name="T5" fmla="*/ 37 h 169"/>
              <a:gd name="T6" fmla="*/ 84 w 168"/>
              <a:gd name="T7" fmla="*/ 17 h 169"/>
              <a:gd name="T8" fmla="*/ 17 w 168"/>
              <a:gd name="T9" fmla="*/ 84 h 169"/>
              <a:gd name="T10" fmla="*/ 84 w 168"/>
              <a:gd name="T11" fmla="*/ 152 h 169"/>
              <a:gd name="T12" fmla="*/ 152 w 168"/>
              <a:gd name="T13" fmla="*/ 84 h 169"/>
              <a:gd name="T14" fmla="*/ 143 w 168"/>
              <a:gd name="T15" fmla="*/ 51 h 169"/>
              <a:gd name="T16" fmla="*/ 154 w 168"/>
              <a:gd name="T17" fmla="*/ 37 h 169"/>
              <a:gd name="T18" fmla="*/ 168 w 168"/>
              <a:gd name="T19" fmla="*/ 84 h 169"/>
              <a:gd name="T20" fmla="*/ 84 w 168"/>
              <a:gd name="T21" fmla="*/ 169 h 169"/>
              <a:gd name="T22" fmla="*/ 0 w 168"/>
              <a:gd name="T23" fmla="*/ 84 h 169"/>
              <a:gd name="T24" fmla="*/ 84 w 168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169">
                <a:moveTo>
                  <a:pt x="84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122"/>
                  <a:pt x="47" y="152"/>
                  <a:pt x="84" y="152"/>
                </a:cubicBezTo>
                <a:cubicBezTo>
                  <a:pt x="121" y="152"/>
                  <a:pt x="152" y="122"/>
                  <a:pt x="152" y="84"/>
                </a:cubicBezTo>
                <a:cubicBezTo>
                  <a:pt x="152" y="72"/>
                  <a:pt x="148" y="61"/>
                  <a:pt x="143" y="51"/>
                </a:cubicBezTo>
                <a:cubicBezTo>
                  <a:pt x="146" y="46"/>
                  <a:pt x="149" y="41"/>
                  <a:pt x="154" y="37"/>
                </a:cubicBezTo>
                <a:cubicBezTo>
                  <a:pt x="163" y="50"/>
                  <a:pt x="168" y="67"/>
                  <a:pt x="168" y="84"/>
                </a:cubicBezTo>
                <a:cubicBezTo>
                  <a:pt x="168" y="131"/>
                  <a:pt x="131" y="169"/>
                  <a:pt x="84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504988" y="2106661"/>
            <a:ext cx="1267553" cy="1267483"/>
          </a:xfrm>
          <a:custGeom>
            <a:avLst/>
            <a:gdLst>
              <a:gd name="T0" fmla="*/ 84 w 169"/>
              <a:gd name="T1" fmla="*/ 0 h 169"/>
              <a:gd name="T2" fmla="*/ 169 w 169"/>
              <a:gd name="T3" fmla="*/ 84 h 169"/>
              <a:gd name="T4" fmla="*/ 154 w 169"/>
              <a:gd name="T5" fmla="*/ 132 h 169"/>
              <a:gd name="T6" fmla="*/ 143 w 169"/>
              <a:gd name="T7" fmla="*/ 118 h 169"/>
              <a:gd name="T8" fmla="*/ 152 w 169"/>
              <a:gd name="T9" fmla="*/ 84 h 169"/>
              <a:gd name="T10" fmla="*/ 84 w 169"/>
              <a:gd name="T11" fmla="*/ 17 h 169"/>
              <a:gd name="T12" fmla="*/ 17 w 169"/>
              <a:gd name="T13" fmla="*/ 84 h 169"/>
              <a:gd name="T14" fmla="*/ 26 w 169"/>
              <a:gd name="T15" fmla="*/ 118 h 169"/>
              <a:gd name="T16" fmla="*/ 15 w 169"/>
              <a:gd name="T17" fmla="*/ 132 h 169"/>
              <a:gd name="T18" fmla="*/ 0 w 169"/>
              <a:gd name="T19" fmla="*/ 84 h 169"/>
              <a:gd name="T20" fmla="*/ 84 w 169"/>
              <a:gd name="T21" fmla="*/ 0 h 169"/>
              <a:gd name="T22" fmla="*/ 143 w 169"/>
              <a:gd name="T23" fmla="*/ 145 h 169"/>
              <a:gd name="T24" fmla="*/ 84 w 169"/>
              <a:gd name="T25" fmla="*/ 169 h 169"/>
              <a:gd name="T26" fmla="*/ 26 w 169"/>
              <a:gd name="T27" fmla="*/ 145 h 169"/>
              <a:gd name="T28" fmla="*/ 37 w 169"/>
              <a:gd name="T29" fmla="*/ 132 h 169"/>
              <a:gd name="T30" fmla="*/ 84 w 169"/>
              <a:gd name="T31" fmla="*/ 152 h 169"/>
              <a:gd name="T32" fmla="*/ 132 w 169"/>
              <a:gd name="T33" fmla="*/ 132 h 169"/>
              <a:gd name="T34" fmla="*/ 143 w 169"/>
              <a:gd name="T35" fmla="*/ 14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4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02"/>
                  <a:pt x="163" y="119"/>
                  <a:pt x="154" y="132"/>
                </a:cubicBezTo>
                <a:cubicBezTo>
                  <a:pt x="150" y="128"/>
                  <a:pt x="146" y="123"/>
                  <a:pt x="143" y="118"/>
                </a:cubicBezTo>
                <a:cubicBezTo>
                  <a:pt x="149" y="108"/>
                  <a:pt x="152" y="97"/>
                  <a:pt x="152" y="84"/>
                </a:cubicBezTo>
                <a:cubicBezTo>
                  <a:pt x="152" y="47"/>
                  <a:pt x="122" y="17"/>
                  <a:pt x="84" y="17"/>
                </a:cubicBezTo>
                <a:cubicBezTo>
                  <a:pt x="47" y="17"/>
                  <a:pt x="17" y="47"/>
                  <a:pt x="17" y="84"/>
                </a:cubicBezTo>
                <a:cubicBezTo>
                  <a:pt x="17" y="97"/>
                  <a:pt x="20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5" y="119"/>
                  <a:pt x="0" y="102"/>
                  <a:pt x="0" y="84"/>
                </a:cubicBezTo>
                <a:cubicBezTo>
                  <a:pt x="0" y="38"/>
                  <a:pt x="38" y="0"/>
                  <a:pt x="84" y="0"/>
                </a:cubicBezTo>
                <a:close/>
                <a:moveTo>
                  <a:pt x="143" y="145"/>
                </a:moveTo>
                <a:cubicBezTo>
                  <a:pt x="128" y="160"/>
                  <a:pt x="107" y="169"/>
                  <a:pt x="84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3" y="137"/>
                  <a:pt x="37" y="132"/>
                </a:cubicBezTo>
                <a:cubicBezTo>
                  <a:pt x="49" y="144"/>
                  <a:pt x="66" y="152"/>
                  <a:pt x="84" y="152"/>
                </a:cubicBezTo>
                <a:cubicBezTo>
                  <a:pt x="103" y="152"/>
                  <a:pt x="120" y="144"/>
                  <a:pt x="132" y="132"/>
                </a:cubicBezTo>
                <a:cubicBezTo>
                  <a:pt x="135" y="137"/>
                  <a:pt x="139" y="141"/>
                  <a:pt x="143" y="145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381790" y="2106661"/>
            <a:ext cx="1267553" cy="1267483"/>
          </a:xfrm>
          <a:custGeom>
            <a:avLst/>
            <a:gdLst>
              <a:gd name="T0" fmla="*/ 85 w 169"/>
              <a:gd name="T1" fmla="*/ 0 h 169"/>
              <a:gd name="T2" fmla="*/ 143 w 169"/>
              <a:gd name="T3" fmla="*/ 24 h 169"/>
              <a:gd name="T4" fmla="*/ 132 w 169"/>
              <a:gd name="T5" fmla="*/ 37 h 169"/>
              <a:gd name="T6" fmla="*/ 85 w 169"/>
              <a:gd name="T7" fmla="*/ 17 h 169"/>
              <a:gd name="T8" fmla="*/ 37 w 169"/>
              <a:gd name="T9" fmla="*/ 37 h 169"/>
              <a:gd name="T10" fmla="*/ 26 w 169"/>
              <a:gd name="T11" fmla="*/ 24 h 169"/>
              <a:gd name="T12" fmla="*/ 85 w 169"/>
              <a:gd name="T13" fmla="*/ 0 h 169"/>
              <a:gd name="T14" fmla="*/ 154 w 169"/>
              <a:gd name="T15" fmla="*/ 37 h 169"/>
              <a:gd name="T16" fmla="*/ 169 w 169"/>
              <a:gd name="T17" fmla="*/ 84 h 169"/>
              <a:gd name="T18" fmla="*/ 85 w 169"/>
              <a:gd name="T19" fmla="*/ 169 h 169"/>
              <a:gd name="T20" fmla="*/ 0 w 169"/>
              <a:gd name="T21" fmla="*/ 84 h 169"/>
              <a:gd name="T22" fmla="*/ 15 w 169"/>
              <a:gd name="T23" fmla="*/ 37 h 169"/>
              <a:gd name="T24" fmla="*/ 26 w 169"/>
              <a:gd name="T25" fmla="*/ 51 h 169"/>
              <a:gd name="T26" fmla="*/ 17 w 169"/>
              <a:gd name="T27" fmla="*/ 84 h 169"/>
              <a:gd name="T28" fmla="*/ 85 w 169"/>
              <a:gd name="T29" fmla="*/ 152 h 169"/>
              <a:gd name="T30" fmla="*/ 152 w 169"/>
              <a:gd name="T31" fmla="*/ 84 h 169"/>
              <a:gd name="T32" fmla="*/ 143 w 169"/>
              <a:gd name="T33" fmla="*/ 51 h 169"/>
              <a:gd name="T34" fmla="*/ 154 w 169"/>
              <a:gd name="T35" fmla="*/ 3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07" y="0"/>
                  <a:pt x="128" y="9"/>
                  <a:pt x="143" y="24"/>
                </a:cubicBezTo>
                <a:cubicBezTo>
                  <a:pt x="139" y="28"/>
                  <a:pt x="135" y="32"/>
                  <a:pt x="132" y="37"/>
                </a:cubicBezTo>
                <a:cubicBezTo>
                  <a:pt x="120" y="24"/>
                  <a:pt x="103" y="17"/>
                  <a:pt x="85" y="17"/>
                </a:cubicBezTo>
                <a:cubicBezTo>
                  <a:pt x="66" y="17"/>
                  <a:pt x="49" y="24"/>
                  <a:pt x="37" y="37"/>
                </a:cubicBezTo>
                <a:cubicBezTo>
                  <a:pt x="34" y="32"/>
                  <a:pt x="30" y="28"/>
                  <a:pt x="26" y="24"/>
                </a:cubicBezTo>
                <a:cubicBezTo>
                  <a:pt x="41" y="9"/>
                  <a:pt x="62" y="0"/>
                  <a:pt x="85" y="0"/>
                </a:cubicBezTo>
                <a:close/>
                <a:moveTo>
                  <a:pt x="154" y="37"/>
                </a:moveTo>
                <a:cubicBezTo>
                  <a:pt x="164" y="50"/>
                  <a:pt x="169" y="67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38" y="169"/>
                  <a:pt x="0" y="131"/>
                  <a:pt x="0" y="84"/>
                </a:cubicBezTo>
                <a:cubicBezTo>
                  <a:pt x="0" y="67"/>
                  <a:pt x="6" y="50"/>
                  <a:pt x="15" y="37"/>
                </a:cubicBezTo>
                <a:cubicBezTo>
                  <a:pt x="19" y="41"/>
                  <a:pt x="23" y="46"/>
                  <a:pt x="26" y="51"/>
                </a:cubicBezTo>
                <a:cubicBezTo>
                  <a:pt x="20" y="61"/>
                  <a:pt x="17" y="72"/>
                  <a:pt x="17" y="84"/>
                </a:cubicBezTo>
                <a:cubicBezTo>
                  <a:pt x="17" y="122"/>
                  <a:pt x="47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72"/>
                  <a:pt x="149" y="61"/>
                  <a:pt x="143" y="51"/>
                </a:cubicBezTo>
                <a:cubicBezTo>
                  <a:pt x="146" y="46"/>
                  <a:pt x="150" y="41"/>
                  <a:pt x="154" y="37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7" name="Freeform 9"/>
          <p:cNvSpPr/>
          <p:nvPr/>
        </p:nvSpPr>
        <p:spPr bwMode="auto">
          <a:xfrm>
            <a:off x="5261768" y="2106661"/>
            <a:ext cx="1267553" cy="1267483"/>
          </a:xfrm>
          <a:custGeom>
            <a:avLst/>
            <a:gdLst>
              <a:gd name="T0" fmla="*/ 85 w 169"/>
              <a:gd name="T1" fmla="*/ 0 h 169"/>
              <a:gd name="T2" fmla="*/ 169 w 169"/>
              <a:gd name="T3" fmla="*/ 84 h 169"/>
              <a:gd name="T4" fmla="*/ 85 w 169"/>
              <a:gd name="T5" fmla="*/ 169 h 169"/>
              <a:gd name="T6" fmla="*/ 26 w 169"/>
              <a:gd name="T7" fmla="*/ 145 h 169"/>
              <a:gd name="T8" fmla="*/ 37 w 169"/>
              <a:gd name="T9" fmla="*/ 132 h 169"/>
              <a:gd name="T10" fmla="*/ 85 w 169"/>
              <a:gd name="T11" fmla="*/ 152 h 169"/>
              <a:gd name="T12" fmla="*/ 152 w 169"/>
              <a:gd name="T13" fmla="*/ 84 h 169"/>
              <a:gd name="T14" fmla="*/ 85 w 169"/>
              <a:gd name="T15" fmla="*/ 17 h 169"/>
              <a:gd name="T16" fmla="*/ 17 w 169"/>
              <a:gd name="T17" fmla="*/ 84 h 169"/>
              <a:gd name="T18" fmla="*/ 26 w 169"/>
              <a:gd name="T19" fmla="*/ 118 h 169"/>
              <a:gd name="T20" fmla="*/ 15 w 169"/>
              <a:gd name="T21" fmla="*/ 132 h 169"/>
              <a:gd name="T22" fmla="*/ 0 w 169"/>
              <a:gd name="T23" fmla="*/ 84 h 169"/>
              <a:gd name="T24" fmla="*/ 85 w 169"/>
              <a:gd name="T25" fmla="*/ 0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69">
                <a:moveTo>
                  <a:pt x="85" y="0"/>
                </a:moveTo>
                <a:cubicBezTo>
                  <a:pt x="131" y="0"/>
                  <a:pt x="169" y="38"/>
                  <a:pt x="169" y="84"/>
                </a:cubicBezTo>
                <a:cubicBezTo>
                  <a:pt x="169" y="131"/>
                  <a:pt x="131" y="169"/>
                  <a:pt x="85" y="169"/>
                </a:cubicBezTo>
                <a:cubicBezTo>
                  <a:pt x="62" y="169"/>
                  <a:pt x="41" y="160"/>
                  <a:pt x="26" y="145"/>
                </a:cubicBezTo>
                <a:cubicBezTo>
                  <a:pt x="30" y="141"/>
                  <a:pt x="34" y="137"/>
                  <a:pt x="37" y="132"/>
                </a:cubicBezTo>
                <a:cubicBezTo>
                  <a:pt x="49" y="144"/>
                  <a:pt x="66" y="152"/>
                  <a:pt x="85" y="152"/>
                </a:cubicBezTo>
                <a:cubicBezTo>
                  <a:pt x="122" y="152"/>
                  <a:pt x="152" y="122"/>
                  <a:pt x="152" y="84"/>
                </a:cubicBezTo>
                <a:cubicBezTo>
                  <a:pt x="152" y="47"/>
                  <a:pt x="122" y="17"/>
                  <a:pt x="85" y="17"/>
                </a:cubicBezTo>
                <a:cubicBezTo>
                  <a:pt x="48" y="17"/>
                  <a:pt x="17" y="47"/>
                  <a:pt x="17" y="84"/>
                </a:cubicBezTo>
                <a:cubicBezTo>
                  <a:pt x="17" y="97"/>
                  <a:pt x="21" y="108"/>
                  <a:pt x="26" y="118"/>
                </a:cubicBezTo>
                <a:cubicBezTo>
                  <a:pt x="23" y="123"/>
                  <a:pt x="19" y="128"/>
                  <a:pt x="15" y="132"/>
                </a:cubicBezTo>
                <a:cubicBezTo>
                  <a:pt x="6" y="119"/>
                  <a:pt x="0" y="102"/>
                  <a:pt x="0" y="84"/>
                </a:cubicBezTo>
                <a:cubicBezTo>
                  <a:pt x="0" y="38"/>
                  <a:pt x="38" y="0"/>
                  <a:pt x="85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8" name="Freeform 10"/>
          <p:cNvSpPr/>
          <p:nvPr/>
        </p:nvSpPr>
        <p:spPr bwMode="auto">
          <a:xfrm>
            <a:off x="2618654" y="1684168"/>
            <a:ext cx="638542" cy="279546"/>
          </a:xfrm>
          <a:custGeom>
            <a:avLst/>
            <a:gdLst>
              <a:gd name="T0" fmla="*/ 201 w 201"/>
              <a:gd name="T1" fmla="*/ 88 h 88"/>
              <a:gd name="T2" fmla="*/ 201 w 201"/>
              <a:gd name="T3" fmla="*/ 0 h 88"/>
              <a:gd name="T4" fmla="*/ 0 w 201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88">
                <a:moveTo>
                  <a:pt x="201" y="88"/>
                </a:moveTo>
                <a:lnTo>
                  <a:pt x="201" y="0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9" name="Freeform 11"/>
          <p:cNvSpPr/>
          <p:nvPr/>
        </p:nvSpPr>
        <p:spPr bwMode="auto">
          <a:xfrm>
            <a:off x="2154839" y="1528511"/>
            <a:ext cx="336743" cy="298606"/>
          </a:xfrm>
          <a:custGeom>
            <a:avLst/>
            <a:gdLst>
              <a:gd name="T0" fmla="*/ 7 w 45"/>
              <a:gd name="T1" fmla="*/ 0 h 40"/>
              <a:gd name="T2" fmla="*/ 39 w 45"/>
              <a:gd name="T3" fmla="*/ 0 h 40"/>
              <a:gd name="T4" fmla="*/ 45 w 45"/>
              <a:gd name="T5" fmla="*/ 7 h 40"/>
              <a:gd name="T6" fmla="*/ 45 w 45"/>
              <a:gd name="T7" fmla="*/ 33 h 40"/>
              <a:gd name="T8" fmla="*/ 39 w 45"/>
              <a:gd name="T9" fmla="*/ 40 h 40"/>
              <a:gd name="T10" fmla="*/ 7 w 45"/>
              <a:gd name="T11" fmla="*/ 40 h 40"/>
              <a:gd name="T12" fmla="*/ 0 w 45"/>
              <a:gd name="T13" fmla="*/ 33 h 40"/>
              <a:gd name="T14" fmla="*/ 0 w 45"/>
              <a:gd name="T15" fmla="*/ 7 h 40"/>
              <a:gd name="T16" fmla="*/ 7 w 45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0">
                <a:moveTo>
                  <a:pt x="7" y="0"/>
                </a:move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7"/>
                  <a:pt x="42" y="40"/>
                  <a:pt x="39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01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5884425" y="1684168"/>
            <a:ext cx="635364" cy="279546"/>
          </a:xfrm>
          <a:custGeom>
            <a:avLst/>
            <a:gdLst>
              <a:gd name="T0" fmla="*/ 0 w 200"/>
              <a:gd name="T1" fmla="*/ 88 h 88"/>
              <a:gd name="T2" fmla="*/ 0 w 200"/>
              <a:gd name="T3" fmla="*/ 0 h 88"/>
              <a:gd name="T4" fmla="*/ 200 w 200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88">
                <a:moveTo>
                  <a:pt x="0" y="88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1" name="Freeform 13"/>
          <p:cNvSpPr/>
          <p:nvPr/>
        </p:nvSpPr>
        <p:spPr bwMode="auto">
          <a:xfrm>
            <a:off x="6640510" y="1528511"/>
            <a:ext cx="346274" cy="298606"/>
          </a:xfrm>
          <a:custGeom>
            <a:avLst/>
            <a:gdLst>
              <a:gd name="T0" fmla="*/ 39 w 46"/>
              <a:gd name="T1" fmla="*/ 0 h 40"/>
              <a:gd name="T2" fmla="*/ 7 w 46"/>
              <a:gd name="T3" fmla="*/ 0 h 40"/>
              <a:gd name="T4" fmla="*/ 0 w 46"/>
              <a:gd name="T5" fmla="*/ 7 h 40"/>
              <a:gd name="T6" fmla="*/ 0 w 46"/>
              <a:gd name="T7" fmla="*/ 33 h 40"/>
              <a:gd name="T8" fmla="*/ 7 w 46"/>
              <a:gd name="T9" fmla="*/ 40 h 40"/>
              <a:gd name="T10" fmla="*/ 39 w 46"/>
              <a:gd name="T11" fmla="*/ 40 h 40"/>
              <a:gd name="T12" fmla="*/ 46 w 46"/>
              <a:gd name="T13" fmla="*/ 33 h 40"/>
              <a:gd name="T14" fmla="*/ 46 w 46"/>
              <a:gd name="T15" fmla="*/ 7 h 40"/>
              <a:gd name="T16" fmla="*/ 39 w 46"/>
              <a:gd name="T1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40">
                <a:moveTo>
                  <a:pt x="39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3" y="40"/>
                  <a:pt x="7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3" y="40"/>
                  <a:pt x="46" y="37"/>
                  <a:pt x="46" y="33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04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2" name="Freeform 14"/>
          <p:cNvSpPr/>
          <p:nvPr/>
        </p:nvSpPr>
        <p:spPr bwMode="auto">
          <a:xfrm>
            <a:off x="3511341" y="3469443"/>
            <a:ext cx="638542" cy="285899"/>
          </a:xfrm>
          <a:custGeom>
            <a:avLst/>
            <a:gdLst>
              <a:gd name="T0" fmla="*/ 201 w 201"/>
              <a:gd name="T1" fmla="*/ 0 h 90"/>
              <a:gd name="T2" fmla="*/ 201 w 201"/>
              <a:gd name="T3" fmla="*/ 90 h 90"/>
              <a:gd name="T4" fmla="*/ 0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201" y="0"/>
                </a:moveTo>
                <a:lnTo>
                  <a:pt x="201" y="90"/>
                </a:lnTo>
                <a:lnTo>
                  <a:pt x="0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3" name="Freeform 15"/>
          <p:cNvSpPr/>
          <p:nvPr/>
        </p:nvSpPr>
        <p:spPr bwMode="auto">
          <a:xfrm>
            <a:off x="3041172" y="3612392"/>
            <a:ext cx="343097" cy="292252"/>
          </a:xfrm>
          <a:custGeom>
            <a:avLst/>
            <a:gdLst>
              <a:gd name="T0" fmla="*/ 7 w 46"/>
              <a:gd name="T1" fmla="*/ 39 h 39"/>
              <a:gd name="T2" fmla="*/ 39 w 46"/>
              <a:gd name="T3" fmla="*/ 39 h 39"/>
              <a:gd name="T4" fmla="*/ 46 w 46"/>
              <a:gd name="T5" fmla="*/ 32 h 39"/>
              <a:gd name="T6" fmla="*/ 46 w 46"/>
              <a:gd name="T7" fmla="*/ 7 h 39"/>
              <a:gd name="T8" fmla="*/ 39 w 46"/>
              <a:gd name="T9" fmla="*/ 0 h 39"/>
              <a:gd name="T10" fmla="*/ 7 w 46"/>
              <a:gd name="T11" fmla="*/ 0 h 39"/>
              <a:gd name="T12" fmla="*/ 0 w 46"/>
              <a:gd name="T13" fmla="*/ 7 h 39"/>
              <a:gd name="T14" fmla="*/ 0 w 46"/>
              <a:gd name="T15" fmla="*/ 32 h 39"/>
              <a:gd name="T16" fmla="*/ 7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7" y="39"/>
                </a:moveTo>
                <a:cubicBezTo>
                  <a:pt x="39" y="39"/>
                  <a:pt x="39" y="39"/>
                  <a:pt x="39" y="39"/>
                </a:cubicBezTo>
                <a:cubicBezTo>
                  <a:pt x="43" y="39"/>
                  <a:pt x="46" y="36"/>
                  <a:pt x="46" y="32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3" y="0"/>
                  <a:pt x="3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39"/>
                  <a:pt x="7" y="39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03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4998094" y="3469443"/>
            <a:ext cx="638542" cy="285899"/>
          </a:xfrm>
          <a:custGeom>
            <a:avLst/>
            <a:gdLst>
              <a:gd name="T0" fmla="*/ 0 w 201"/>
              <a:gd name="T1" fmla="*/ 0 h 90"/>
              <a:gd name="T2" fmla="*/ 0 w 201"/>
              <a:gd name="T3" fmla="*/ 90 h 90"/>
              <a:gd name="T4" fmla="*/ 201 w 201"/>
              <a:gd name="T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" h="90">
                <a:moveTo>
                  <a:pt x="0" y="0"/>
                </a:moveTo>
                <a:lnTo>
                  <a:pt x="0" y="90"/>
                </a:lnTo>
                <a:lnTo>
                  <a:pt x="201" y="90"/>
                </a:lnTo>
              </a:path>
            </a:pathLst>
          </a:cu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5" name="Freeform 17"/>
          <p:cNvSpPr/>
          <p:nvPr/>
        </p:nvSpPr>
        <p:spPr bwMode="auto">
          <a:xfrm>
            <a:off x="5763707" y="3612392"/>
            <a:ext cx="346274" cy="292252"/>
          </a:xfrm>
          <a:custGeom>
            <a:avLst/>
            <a:gdLst>
              <a:gd name="T0" fmla="*/ 39 w 46"/>
              <a:gd name="T1" fmla="*/ 39 h 39"/>
              <a:gd name="T2" fmla="*/ 7 w 46"/>
              <a:gd name="T3" fmla="*/ 39 h 39"/>
              <a:gd name="T4" fmla="*/ 0 w 46"/>
              <a:gd name="T5" fmla="*/ 32 h 39"/>
              <a:gd name="T6" fmla="*/ 0 w 46"/>
              <a:gd name="T7" fmla="*/ 7 h 39"/>
              <a:gd name="T8" fmla="*/ 7 w 46"/>
              <a:gd name="T9" fmla="*/ 0 h 39"/>
              <a:gd name="T10" fmla="*/ 39 w 46"/>
              <a:gd name="T11" fmla="*/ 0 h 39"/>
              <a:gd name="T12" fmla="*/ 46 w 46"/>
              <a:gd name="T13" fmla="*/ 7 h 39"/>
              <a:gd name="T14" fmla="*/ 46 w 46"/>
              <a:gd name="T15" fmla="*/ 32 h 39"/>
              <a:gd name="T16" fmla="*/ 39 w 46"/>
              <a:gd name="T1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39">
                <a:moveTo>
                  <a:pt x="39" y="39"/>
                </a:moveTo>
                <a:cubicBezTo>
                  <a:pt x="7" y="39"/>
                  <a:pt x="7" y="39"/>
                  <a:pt x="7" y="39"/>
                </a:cubicBezTo>
                <a:cubicBezTo>
                  <a:pt x="3" y="39"/>
                  <a:pt x="0" y="36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3" y="0"/>
                  <a:pt x="46" y="3"/>
                  <a:pt x="46" y="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6"/>
                  <a:pt x="43" y="39"/>
                  <a:pt x="39" y="39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68567" tIns="34284" rIns="68567" bIns="34284" numCol="1" anchor="ctr" anchorCtr="0" compatLnSpc="1"/>
          <a:lstStyle/>
          <a:p>
            <a:pPr algn="ctr"/>
            <a:r>
              <a:rPr lang="en-US" altLang="zh-CN" sz="1280" dirty="0">
                <a:solidFill>
                  <a:schemeClr val="bg1"/>
                </a:solidFill>
                <a:latin typeface="Bebas" pitchFamily="2" charset="0"/>
              </a:rPr>
              <a:t>02</a:t>
            </a:r>
            <a:endParaRPr lang="zh-CN" altLang="en-US" sz="128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902295" y="2572038"/>
            <a:ext cx="226542" cy="336732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5726659" y="2594487"/>
            <a:ext cx="337772" cy="291835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3116940" y="2570506"/>
            <a:ext cx="283688" cy="339794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1" name="Freeform 30"/>
          <p:cNvSpPr>
            <a:spLocks noEditPoints="1"/>
          </p:cNvSpPr>
          <p:nvPr/>
        </p:nvSpPr>
        <p:spPr bwMode="auto">
          <a:xfrm>
            <a:off x="3969879" y="2617445"/>
            <a:ext cx="337772" cy="245918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67" tIns="34284" rIns="68567" bIns="34284" numCol="1" anchor="t" anchorCtr="0" compatLnSpc="1"/>
          <a:lstStyle/>
          <a:p>
            <a:endParaRPr lang="zh-CN" altLang="en-US" sz="1280"/>
          </a:p>
        </p:txBody>
      </p:sp>
      <p:sp>
        <p:nvSpPr>
          <p:cNvPr id="22" name="TextBox 21"/>
          <p:cNvSpPr txBox="1"/>
          <p:nvPr/>
        </p:nvSpPr>
        <p:spPr>
          <a:xfrm>
            <a:off x="1331641" y="1275678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  <a:endParaRPr lang="zh-CN" altLang="en-US" sz="106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5557" y="1497241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8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7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92181" y="3348261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  <a:endParaRPr lang="zh-CN" altLang="en-US" sz="106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92180" y="3569824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7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12120" y="3347384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  <a:endParaRPr lang="zh-CN" altLang="en-US" sz="106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56035" y="3568947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78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7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49323" y="1274720"/>
            <a:ext cx="725804" cy="246349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  <a:endParaRPr lang="zh-CN" altLang="en-US" sz="1065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9323" y="1496283"/>
            <a:ext cx="1481889" cy="53859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8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en-US" sz="78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8"/>
          <p:cNvSpPr/>
          <p:nvPr/>
        </p:nvSpPr>
        <p:spPr>
          <a:xfrm>
            <a:off x="-107598" y="2595675"/>
            <a:ext cx="9250982" cy="2552718"/>
          </a:xfrm>
          <a:custGeom>
            <a:avLst/>
            <a:gdLst>
              <a:gd name="connsiteX0" fmla="*/ 12192000 w 12192000"/>
              <a:gd name="connsiteY0" fmla="*/ 3070672 h 3403624"/>
              <a:gd name="connsiteX1" fmla="*/ 12192000 w 12192000"/>
              <a:gd name="connsiteY1" fmla="*/ 3403624 h 3403624"/>
              <a:gd name="connsiteX2" fmla="*/ 0 w 12192000"/>
              <a:gd name="connsiteY2" fmla="*/ 3403624 h 3403624"/>
              <a:gd name="connsiteX3" fmla="*/ 0 w 12192000"/>
              <a:gd name="connsiteY3" fmla="*/ 3205307 h 3403624"/>
              <a:gd name="connsiteX4" fmla="*/ 100891 w 12192000"/>
              <a:gd name="connsiteY4" fmla="*/ 3214088 h 3403624"/>
              <a:gd name="connsiteX5" fmla="*/ 12180505 w 12192000"/>
              <a:gd name="connsiteY5" fmla="*/ 3072495 h 3403624"/>
              <a:gd name="connsiteX6" fmla="*/ 10880527 w 12192000"/>
              <a:gd name="connsiteY6" fmla="*/ 1460 h 3403624"/>
              <a:gd name="connsiteX7" fmla="*/ 11230755 w 12192000"/>
              <a:gd name="connsiteY7" fmla="*/ 237817 h 3403624"/>
              <a:gd name="connsiteX8" fmla="*/ 11291182 w 12192000"/>
              <a:gd name="connsiteY8" fmla="*/ 309548 h 3403624"/>
              <a:gd name="connsiteX9" fmla="*/ 11319873 w 12192000"/>
              <a:gd name="connsiteY9" fmla="*/ 343607 h 3403624"/>
              <a:gd name="connsiteX10" fmla="*/ 12174681 w 12192000"/>
              <a:gd name="connsiteY10" fmla="*/ 1313033 h 3403624"/>
              <a:gd name="connsiteX11" fmla="*/ 12192000 w 12192000"/>
              <a:gd name="connsiteY11" fmla="*/ 1310379 h 3403624"/>
              <a:gd name="connsiteX12" fmla="*/ 12192000 w 12192000"/>
              <a:gd name="connsiteY12" fmla="*/ 3070671 h 3403624"/>
              <a:gd name="connsiteX13" fmla="*/ 12180505 w 12192000"/>
              <a:gd name="connsiteY13" fmla="*/ 3072494 h 3403624"/>
              <a:gd name="connsiteX14" fmla="*/ 100891 w 12192000"/>
              <a:gd name="connsiteY14" fmla="*/ 3214087 h 3403624"/>
              <a:gd name="connsiteX15" fmla="*/ 0 w 12192000"/>
              <a:gd name="connsiteY15" fmla="*/ 3205306 h 3403624"/>
              <a:gd name="connsiteX16" fmla="*/ 0 w 12192000"/>
              <a:gd name="connsiteY16" fmla="*/ 1772414 h 3403624"/>
              <a:gd name="connsiteX17" fmla="*/ 21273 w 12192000"/>
              <a:gd name="connsiteY17" fmla="*/ 1747856 h 3403624"/>
              <a:gd name="connsiteX18" fmla="*/ 43448 w 12192000"/>
              <a:gd name="connsiteY18" fmla="*/ 1714478 h 3403624"/>
              <a:gd name="connsiteX19" fmla="*/ 1081961 w 12192000"/>
              <a:gd name="connsiteY19" fmla="*/ 1182185 h 3403624"/>
              <a:gd name="connsiteX20" fmla="*/ 3332074 w 12192000"/>
              <a:gd name="connsiteY20" fmla="*/ 2130636 h 3403624"/>
              <a:gd name="connsiteX21" fmla="*/ 5486028 w 12192000"/>
              <a:gd name="connsiteY21" fmla="*/ 988623 h 3403624"/>
              <a:gd name="connsiteX22" fmla="*/ 6822633 w 12192000"/>
              <a:gd name="connsiteY22" fmla="*/ 1608020 h 3403624"/>
              <a:gd name="connsiteX23" fmla="*/ 7889993 w 12192000"/>
              <a:gd name="connsiteY23" fmla="*/ 872487 h 3403624"/>
              <a:gd name="connsiteX24" fmla="*/ 9486227 w 12192000"/>
              <a:gd name="connsiteY24" fmla="*/ 1046692 h 3403624"/>
              <a:gd name="connsiteX25" fmla="*/ 10200204 w 12192000"/>
              <a:gd name="connsiteY25" fmla="*/ 453305 h 3403624"/>
              <a:gd name="connsiteX26" fmla="*/ 10338100 w 12192000"/>
              <a:gd name="connsiteY26" fmla="*/ 309548 h 3403624"/>
              <a:gd name="connsiteX27" fmla="*/ 10371468 w 12192000"/>
              <a:gd name="connsiteY27" fmla="*/ 274762 h 3403624"/>
              <a:gd name="connsiteX28" fmla="*/ 10880527 w 12192000"/>
              <a:gd name="connsiteY28" fmla="*/ 1460 h 3403624"/>
              <a:gd name="connsiteX0-1" fmla="*/ 12192000 w 12192000"/>
              <a:gd name="connsiteY0-2" fmla="*/ 3070672 h 3403624"/>
              <a:gd name="connsiteX1-3" fmla="*/ 12192000 w 12192000"/>
              <a:gd name="connsiteY1-4" fmla="*/ 3403624 h 3403624"/>
              <a:gd name="connsiteX2-5" fmla="*/ 0 w 12192000"/>
              <a:gd name="connsiteY2-6" fmla="*/ 3403624 h 3403624"/>
              <a:gd name="connsiteX3-7" fmla="*/ 0 w 12192000"/>
              <a:gd name="connsiteY3-8" fmla="*/ 3205307 h 3403624"/>
              <a:gd name="connsiteX4-9" fmla="*/ 100891 w 12192000"/>
              <a:gd name="connsiteY4-10" fmla="*/ 3214088 h 3403624"/>
              <a:gd name="connsiteX5-11" fmla="*/ 12180505 w 12192000"/>
              <a:gd name="connsiteY5-12" fmla="*/ 3072495 h 3403624"/>
              <a:gd name="connsiteX6-13" fmla="*/ 12192000 w 12192000"/>
              <a:gd name="connsiteY6-14" fmla="*/ 3070672 h 3403624"/>
              <a:gd name="connsiteX7-15" fmla="*/ 10880527 w 12192000"/>
              <a:gd name="connsiteY7-16" fmla="*/ 1460 h 3403624"/>
              <a:gd name="connsiteX8-17" fmla="*/ 11230755 w 12192000"/>
              <a:gd name="connsiteY8-18" fmla="*/ 237817 h 3403624"/>
              <a:gd name="connsiteX9-19" fmla="*/ 11291182 w 12192000"/>
              <a:gd name="connsiteY9-20" fmla="*/ 309548 h 3403624"/>
              <a:gd name="connsiteX10-21" fmla="*/ 11319873 w 12192000"/>
              <a:gd name="connsiteY10-22" fmla="*/ 343607 h 3403624"/>
              <a:gd name="connsiteX11-23" fmla="*/ 12174681 w 12192000"/>
              <a:gd name="connsiteY11-24" fmla="*/ 1313033 h 3403624"/>
              <a:gd name="connsiteX12-25" fmla="*/ 12192000 w 12192000"/>
              <a:gd name="connsiteY12-26" fmla="*/ 1310379 h 3403624"/>
              <a:gd name="connsiteX13-27" fmla="*/ 12192000 w 12192000"/>
              <a:gd name="connsiteY13-28" fmla="*/ 3070671 h 3403624"/>
              <a:gd name="connsiteX14-29" fmla="*/ 12180505 w 12192000"/>
              <a:gd name="connsiteY14-30" fmla="*/ 3072494 h 3403624"/>
              <a:gd name="connsiteX15-31" fmla="*/ 100891 w 12192000"/>
              <a:gd name="connsiteY15-32" fmla="*/ 3214087 h 3403624"/>
              <a:gd name="connsiteX16-33" fmla="*/ 0 w 12192000"/>
              <a:gd name="connsiteY16-34" fmla="*/ 3205306 h 3403624"/>
              <a:gd name="connsiteX17-35" fmla="*/ 0 w 12192000"/>
              <a:gd name="connsiteY17-36" fmla="*/ 1772414 h 3403624"/>
              <a:gd name="connsiteX18-37" fmla="*/ 21273 w 12192000"/>
              <a:gd name="connsiteY18-38" fmla="*/ 1747856 h 3403624"/>
              <a:gd name="connsiteX19-39" fmla="*/ 43448 w 12192000"/>
              <a:gd name="connsiteY19-40" fmla="*/ 1714478 h 3403624"/>
              <a:gd name="connsiteX20-41" fmla="*/ 1081961 w 12192000"/>
              <a:gd name="connsiteY20-42" fmla="*/ 1182185 h 3403624"/>
              <a:gd name="connsiteX21-43" fmla="*/ 3420975 w 12192000"/>
              <a:gd name="connsiteY21-44" fmla="*/ 1838536 h 3403624"/>
              <a:gd name="connsiteX22-45" fmla="*/ 5486028 w 12192000"/>
              <a:gd name="connsiteY22-46" fmla="*/ 988623 h 3403624"/>
              <a:gd name="connsiteX23-47" fmla="*/ 6822633 w 12192000"/>
              <a:gd name="connsiteY23-48" fmla="*/ 1608020 h 3403624"/>
              <a:gd name="connsiteX24-49" fmla="*/ 7889993 w 12192000"/>
              <a:gd name="connsiteY24-50" fmla="*/ 872487 h 3403624"/>
              <a:gd name="connsiteX25-51" fmla="*/ 9486227 w 12192000"/>
              <a:gd name="connsiteY25-52" fmla="*/ 1046692 h 3403624"/>
              <a:gd name="connsiteX26-53" fmla="*/ 10200204 w 12192000"/>
              <a:gd name="connsiteY26-54" fmla="*/ 453305 h 3403624"/>
              <a:gd name="connsiteX27-55" fmla="*/ 10338100 w 12192000"/>
              <a:gd name="connsiteY27-56" fmla="*/ 309548 h 3403624"/>
              <a:gd name="connsiteX28-57" fmla="*/ 10371468 w 12192000"/>
              <a:gd name="connsiteY28-58" fmla="*/ 274762 h 3403624"/>
              <a:gd name="connsiteX29" fmla="*/ 10880527 w 12192000"/>
              <a:gd name="connsiteY29" fmla="*/ 1460 h 3403624"/>
              <a:gd name="connsiteX0-59" fmla="*/ 12192000 w 12192000"/>
              <a:gd name="connsiteY0-60" fmla="*/ 3070672 h 3403624"/>
              <a:gd name="connsiteX1-61" fmla="*/ 12192000 w 12192000"/>
              <a:gd name="connsiteY1-62" fmla="*/ 3403624 h 3403624"/>
              <a:gd name="connsiteX2-63" fmla="*/ 0 w 12192000"/>
              <a:gd name="connsiteY2-64" fmla="*/ 3403624 h 3403624"/>
              <a:gd name="connsiteX3-65" fmla="*/ 0 w 12192000"/>
              <a:gd name="connsiteY3-66" fmla="*/ 3205307 h 3403624"/>
              <a:gd name="connsiteX4-67" fmla="*/ 100891 w 12192000"/>
              <a:gd name="connsiteY4-68" fmla="*/ 3214088 h 3403624"/>
              <a:gd name="connsiteX5-69" fmla="*/ 12180505 w 12192000"/>
              <a:gd name="connsiteY5-70" fmla="*/ 3072495 h 3403624"/>
              <a:gd name="connsiteX6-71" fmla="*/ 12192000 w 12192000"/>
              <a:gd name="connsiteY6-72" fmla="*/ 3070672 h 3403624"/>
              <a:gd name="connsiteX7-73" fmla="*/ 10880527 w 12192000"/>
              <a:gd name="connsiteY7-74" fmla="*/ 1460 h 3403624"/>
              <a:gd name="connsiteX8-75" fmla="*/ 11230755 w 12192000"/>
              <a:gd name="connsiteY8-76" fmla="*/ 237817 h 3403624"/>
              <a:gd name="connsiteX9-77" fmla="*/ 11291182 w 12192000"/>
              <a:gd name="connsiteY9-78" fmla="*/ 309548 h 3403624"/>
              <a:gd name="connsiteX10-79" fmla="*/ 11319873 w 12192000"/>
              <a:gd name="connsiteY10-80" fmla="*/ 343607 h 3403624"/>
              <a:gd name="connsiteX11-81" fmla="*/ 12174681 w 12192000"/>
              <a:gd name="connsiteY11-82" fmla="*/ 1313033 h 3403624"/>
              <a:gd name="connsiteX12-83" fmla="*/ 12192000 w 12192000"/>
              <a:gd name="connsiteY12-84" fmla="*/ 1310379 h 3403624"/>
              <a:gd name="connsiteX13-85" fmla="*/ 12192000 w 12192000"/>
              <a:gd name="connsiteY13-86" fmla="*/ 3070671 h 3403624"/>
              <a:gd name="connsiteX14-87" fmla="*/ 12180505 w 12192000"/>
              <a:gd name="connsiteY14-88" fmla="*/ 3072494 h 3403624"/>
              <a:gd name="connsiteX15-89" fmla="*/ 100891 w 12192000"/>
              <a:gd name="connsiteY15-90" fmla="*/ 3214087 h 3403624"/>
              <a:gd name="connsiteX16-91" fmla="*/ 0 w 12192000"/>
              <a:gd name="connsiteY16-92" fmla="*/ 3205306 h 3403624"/>
              <a:gd name="connsiteX17-93" fmla="*/ 0 w 12192000"/>
              <a:gd name="connsiteY17-94" fmla="*/ 1772414 h 3403624"/>
              <a:gd name="connsiteX18-95" fmla="*/ 21273 w 12192000"/>
              <a:gd name="connsiteY18-96" fmla="*/ 1747856 h 3403624"/>
              <a:gd name="connsiteX19-97" fmla="*/ 43448 w 12192000"/>
              <a:gd name="connsiteY19-98" fmla="*/ 1714478 h 3403624"/>
              <a:gd name="connsiteX20-99" fmla="*/ 1081961 w 12192000"/>
              <a:gd name="connsiteY20-100" fmla="*/ 1182185 h 3403624"/>
              <a:gd name="connsiteX21-101" fmla="*/ 4195675 w 12192000"/>
              <a:gd name="connsiteY21-102" fmla="*/ 1711536 h 3403624"/>
              <a:gd name="connsiteX22-103" fmla="*/ 5486028 w 12192000"/>
              <a:gd name="connsiteY22-104" fmla="*/ 988623 h 3403624"/>
              <a:gd name="connsiteX23-105" fmla="*/ 6822633 w 12192000"/>
              <a:gd name="connsiteY23-106" fmla="*/ 1608020 h 3403624"/>
              <a:gd name="connsiteX24-107" fmla="*/ 7889993 w 12192000"/>
              <a:gd name="connsiteY24-108" fmla="*/ 872487 h 3403624"/>
              <a:gd name="connsiteX25-109" fmla="*/ 9486227 w 12192000"/>
              <a:gd name="connsiteY25-110" fmla="*/ 1046692 h 3403624"/>
              <a:gd name="connsiteX26-111" fmla="*/ 10200204 w 12192000"/>
              <a:gd name="connsiteY26-112" fmla="*/ 453305 h 3403624"/>
              <a:gd name="connsiteX27-113" fmla="*/ 10338100 w 12192000"/>
              <a:gd name="connsiteY27-114" fmla="*/ 309548 h 3403624"/>
              <a:gd name="connsiteX28-115" fmla="*/ 10371468 w 12192000"/>
              <a:gd name="connsiteY28-116" fmla="*/ 274762 h 3403624"/>
              <a:gd name="connsiteX29-117" fmla="*/ 10880527 w 12192000"/>
              <a:gd name="connsiteY29-118" fmla="*/ 1460 h 3403624"/>
              <a:gd name="connsiteX0-119" fmla="*/ 12336307 w 12336307"/>
              <a:gd name="connsiteY0-120" fmla="*/ 3070672 h 3403624"/>
              <a:gd name="connsiteX1-121" fmla="*/ 12336307 w 12336307"/>
              <a:gd name="connsiteY1-122" fmla="*/ 3403624 h 3403624"/>
              <a:gd name="connsiteX2-123" fmla="*/ 144307 w 12336307"/>
              <a:gd name="connsiteY2-124" fmla="*/ 3403624 h 3403624"/>
              <a:gd name="connsiteX3-125" fmla="*/ 144307 w 12336307"/>
              <a:gd name="connsiteY3-126" fmla="*/ 3205307 h 3403624"/>
              <a:gd name="connsiteX4-127" fmla="*/ 245198 w 12336307"/>
              <a:gd name="connsiteY4-128" fmla="*/ 3214088 h 3403624"/>
              <a:gd name="connsiteX5-129" fmla="*/ 12324812 w 12336307"/>
              <a:gd name="connsiteY5-130" fmla="*/ 3072495 h 3403624"/>
              <a:gd name="connsiteX6-131" fmla="*/ 12336307 w 12336307"/>
              <a:gd name="connsiteY6-132" fmla="*/ 3070672 h 3403624"/>
              <a:gd name="connsiteX7-133" fmla="*/ 11024834 w 12336307"/>
              <a:gd name="connsiteY7-134" fmla="*/ 1460 h 3403624"/>
              <a:gd name="connsiteX8-135" fmla="*/ 11375062 w 12336307"/>
              <a:gd name="connsiteY8-136" fmla="*/ 237817 h 3403624"/>
              <a:gd name="connsiteX9-137" fmla="*/ 11435489 w 12336307"/>
              <a:gd name="connsiteY9-138" fmla="*/ 309548 h 3403624"/>
              <a:gd name="connsiteX10-139" fmla="*/ 11464180 w 12336307"/>
              <a:gd name="connsiteY10-140" fmla="*/ 343607 h 3403624"/>
              <a:gd name="connsiteX11-141" fmla="*/ 12318988 w 12336307"/>
              <a:gd name="connsiteY11-142" fmla="*/ 1313033 h 3403624"/>
              <a:gd name="connsiteX12-143" fmla="*/ 12336307 w 12336307"/>
              <a:gd name="connsiteY12-144" fmla="*/ 1310379 h 3403624"/>
              <a:gd name="connsiteX13-145" fmla="*/ 12336307 w 12336307"/>
              <a:gd name="connsiteY13-146" fmla="*/ 3070671 h 3403624"/>
              <a:gd name="connsiteX14-147" fmla="*/ 12324812 w 12336307"/>
              <a:gd name="connsiteY14-148" fmla="*/ 3072494 h 3403624"/>
              <a:gd name="connsiteX15-149" fmla="*/ 245198 w 12336307"/>
              <a:gd name="connsiteY15-150" fmla="*/ 3214087 h 3403624"/>
              <a:gd name="connsiteX16-151" fmla="*/ 144307 w 12336307"/>
              <a:gd name="connsiteY16-152" fmla="*/ 3205306 h 3403624"/>
              <a:gd name="connsiteX17-153" fmla="*/ 144307 w 12336307"/>
              <a:gd name="connsiteY17-154" fmla="*/ 1772414 h 3403624"/>
              <a:gd name="connsiteX18-155" fmla="*/ 165580 w 12336307"/>
              <a:gd name="connsiteY18-156" fmla="*/ 1747856 h 3403624"/>
              <a:gd name="connsiteX19-157" fmla="*/ 187755 w 12336307"/>
              <a:gd name="connsiteY19-158" fmla="*/ 1714478 h 3403624"/>
              <a:gd name="connsiteX20-159" fmla="*/ 2648668 w 12336307"/>
              <a:gd name="connsiteY20-160" fmla="*/ 1144085 h 3403624"/>
              <a:gd name="connsiteX21-161" fmla="*/ 4339982 w 12336307"/>
              <a:gd name="connsiteY21-162" fmla="*/ 1711536 h 3403624"/>
              <a:gd name="connsiteX22-163" fmla="*/ 5630335 w 12336307"/>
              <a:gd name="connsiteY22-164" fmla="*/ 988623 h 3403624"/>
              <a:gd name="connsiteX23-165" fmla="*/ 6966940 w 12336307"/>
              <a:gd name="connsiteY23-166" fmla="*/ 1608020 h 3403624"/>
              <a:gd name="connsiteX24-167" fmla="*/ 8034300 w 12336307"/>
              <a:gd name="connsiteY24-168" fmla="*/ 872487 h 3403624"/>
              <a:gd name="connsiteX25-169" fmla="*/ 9630534 w 12336307"/>
              <a:gd name="connsiteY25-170" fmla="*/ 1046692 h 3403624"/>
              <a:gd name="connsiteX26-171" fmla="*/ 10344511 w 12336307"/>
              <a:gd name="connsiteY26-172" fmla="*/ 453305 h 3403624"/>
              <a:gd name="connsiteX27-173" fmla="*/ 10482407 w 12336307"/>
              <a:gd name="connsiteY27-174" fmla="*/ 309548 h 3403624"/>
              <a:gd name="connsiteX28-175" fmla="*/ 10515775 w 12336307"/>
              <a:gd name="connsiteY28-176" fmla="*/ 274762 h 3403624"/>
              <a:gd name="connsiteX29-177" fmla="*/ 11024834 w 12336307"/>
              <a:gd name="connsiteY29-178" fmla="*/ 1460 h 3403624"/>
              <a:gd name="connsiteX0-179" fmla="*/ 12336307 w 12336307"/>
              <a:gd name="connsiteY0-180" fmla="*/ 3070672 h 3403624"/>
              <a:gd name="connsiteX1-181" fmla="*/ 12336307 w 12336307"/>
              <a:gd name="connsiteY1-182" fmla="*/ 3403624 h 3403624"/>
              <a:gd name="connsiteX2-183" fmla="*/ 144307 w 12336307"/>
              <a:gd name="connsiteY2-184" fmla="*/ 3403624 h 3403624"/>
              <a:gd name="connsiteX3-185" fmla="*/ 144307 w 12336307"/>
              <a:gd name="connsiteY3-186" fmla="*/ 3205307 h 3403624"/>
              <a:gd name="connsiteX4-187" fmla="*/ 245198 w 12336307"/>
              <a:gd name="connsiteY4-188" fmla="*/ 3214088 h 3403624"/>
              <a:gd name="connsiteX5-189" fmla="*/ 12324812 w 12336307"/>
              <a:gd name="connsiteY5-190" fmla="*/ 3072495 h 3403624"/>
              <a:gd name="connsiteX6-191" fmla="*/ 12336307 w 12336307"/>
              <a:gd name="connsiteY6-192" fmla="*/ 3070672 h 3403624"/>
              <a:gd name="connsiteX7-193" fmla="*/ 11024834 w 12336307"/>
              <a:gd name="connsiteY7-194" fmla="*/ 1460 h 3403624"/>
              <a:gd name="connsiteX8-195" fmla="*/ 11375062 w 12336307"/>
              <a:gd name="connsiteY8-196" fmla="*/ 237817 h 3403624"/>
              <a:gd name="connsiteX9-197" fmla="*/ 11435489 w 12336307"/>
              <a:gd name="connsiteY9-198" fmla="*/ 309548 h 3403624"/>
              <a:gd name="connsiteX10-199" fmla="*/ 11464180 w 12336307"/>
              <a:gd name="connsiteY10-200" fmla="*/ 343607 h 3403624"/>
              <a:gd name="connsiteX11-201" fmla="*/ 12318988 w 12336307"/>
              <a:gd name="connsiteY11-202" fmla="*/ 1313033 h 3403624"/>
              <a:gd name="connsiteX12-203" fmla="*/ 12336307 w 12336307"/>
              <a:gd name="connsiteY12-204" fmla="*/ 1310379 h 3403624"/>
              <a:gd name="connsiteX13-205" fmla="*/ 12336307 w 12336307"/>
              <a:gd name="connsiteY13-206" fmla="*/ 3070671 h 3403624"/>
              <a:gd name="connsiteX14-207" fmla="*/ 12324812 w 12336307"/>
              <a:gd name="connsiteY14-208" fmla="*/ 3072494 h 3403624"/>
              <a:gd name="connsiteX15-209" fmla="*/ 245198 w 12336307"/>
              <a:gd name="connsiteY15-210" fmla="*/ 3214087 h 3403624"/>
              <a:gd name="connsiteX16-211" fmla="*/ 144307 w 12336307"/>
              <a:gd name="connsiteY16-212" fmla="*/ 3205306 h 3403624"/>
              <a:gd name="connsiteX17-213" fmla="*/ 144307 w 12336307"/>
              <a:gd name="connsiteY17-214" fmla="*/ 1772414 h 3403624"/>
              <a:gd name="connsiteX18-215" fmla="*/ 165580 w 12336307"/>
              <a:gd name="connsiteY18-216" fmla="*/ 1747856 h 3403624"/>
              <a:gd name="connsiteX19-217" fmla="*/ 187755 w 12336307"/>
              <a:gd name="connsiteY19-218" fmla="*/ 1714478 h 3403624"/>
              <a:gd name="connsiteX20-219" fmla="*/ 2648668 w 12336307"/>
              <a:gd name="connsiteY20-220" fmla="*/ 1144085 h 3403624"/>
              <a:gd name="connsiteX21-221" fmla="*/ 4339982 w 12336307"/>
              <a:gd name="connsiteY21-222" fmla="*/ 1711536 h 3403624"/>
              <a:gd name="connsiteX22-223" fmla="*/ 5630335 w 12336307"/>
              <a:gd name="connsiteY22-224" fmla="*/ 988623 h 3403624"/>
              <a:gd name="connsiteX23-225" fmla="*/ 6966940 w 12336307"/>
              <a:gd name="connsiteY23-226" fmla="*/ 1608020 h 3403624"/>
              <a:gd name="connsiteX24-227" fmla="*/ 8034300 w 12336307"/>
              <a:gd name="connsiteY24-228" fmla="*/ 872487 h 3403624"/>
              <a:gd name="connsiteX25-229" fmla="*/ 9630534 w 12336307"/>
              <a:gd name="connsiteY25-230" fmla="*/ 1046692 h 3403624"/>
              <a:gd name="connsiteX26-231" fmla="*/ 10344511 w 12336307"/>
              <a:gd name="connsiteY26-232" fmla="*/ 453305 h 3403624"/>
              <a:gd name="connsiteX27-233" fmla="*/ 10482407 w 12336307"/>
              <a:gd name="connsiteY27-234" fmla="*/ 309548 h 3403624"/>
              <a:gd name="connsiteX28-235" fmla="*/ 10515775 w 12336307"/>
              <a:gd name="connsiteY28-236" fmla="*/ 274762 h 3403624"/>
              <a:gd name="connsiteX29-237" fmla="*/ 11024834 w 12336307"/>
              <a:gd name="connsiteY29-238" fmla="*/ 1460 h 34036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117" y="connsiteY29-118"/>
              </a:cxn>
            </a:cxnLst>
            <a:rect l="l" t="t" r="r" b="b"/>
            <a:pathLst>
              <a:path w="12336307" h="3403624">
                <a:moveTo>
                  <a:pt x="12336307" y="3070672"/>
                </a:moveTo>
                <a:lnTo>
                  <a:pt x="12336307" y="3403624"/>
                </a:lnTo>
                <a:lnTo>
                  <a:pt x="144307" y="3403624"/>
                </a:lnTo>
                <a:lnTo>
                  <a:pt x="144307" y="3205307"/>
                </a:lnTo>
                <a:lnTo>
                  <a:pt x="245198" y="3214088"/>
                </a:lnTo>
                <a:cubicBezTo>
                  <a:pt x="2338581" y="3387757"/>
                  <a:pt x="9420916" y="3511488"/>
                  <a:pt x="12324812" y="3072495"/>
                </a:cubicBezTo>
                <a:lnTo>
                  <a:pt x="12336307" y="3070672"/>
                </a:lnTo>
                <a:close/>
                <a:moveTo>
                  <a:pt x="11024834" y="1460"/>
                </a:moveTo>
                <a:cubicBezTo>
                  <a:pt x="11138221" y="12348"/>
                  <a:pt x="11256316" y="105600"/>
                  <a:pt x="11375062" y="237817"/>
                </a:cubicBezTo>
                <a:lnTo>
                  <a:pt x="11435489" y="309548"/>
                </a:lnTo>
                <a:lnTo>
                  <a:pt x="11464180" y="343607"/>
                </a:lnTo>
                <a:cubicBezTo>
                  <a:pt x="11776077" y="734696"/>
                  <a:pt x="12085472" y="1319511"/>
                  <a:pt x="12318988" y="1313033"/>
                </a:cubicBezTo>
                <a:lnTo>
                  <a:pt x="12336307" y="1310379"/>
                </a:lnTo>
                <a:lnTo>
                  <a:pt x="12336307" y="3070671"/>
                </a:lnTo>
                <a:lnTo>
                  <a:pt x="12324812" y="3072494"/>
                </a:lnTo>
                <a:cubicBezTo>
                  <a:pt x="9420916" y="3511487"/>
                  <a:pt x="2338581" y="3387756"/>
                  <a:pt x="245198" y="3214087"/>
                </a:cubicBezTo>
                <a:lnTo>
                  <a:pt x="144307" y="3205306"/>
                </a:lnTo>
                <a:lnTo>
                  <a:pt x="144307" y="1772414"/>
                </a:lnTo>
                <a:lnTo>
                  <a:pt x="165580" y="1747856"/>
                </a:lnTo>
                <a:cubicBezTo>
                  <a:pt x="174643" y="1736153"/>
                  <a:pt x="-226093" y="1815107"/>
                  <a:pt x="187755" y="1714478"/>
                </a:cubicBezTo>
                <a:cubicBezTo>
                  <a:pt x="601603" y="1613849"/>
                  <a:pt x="1499431" y="1106475"/>
                  <a:pt x="2648668" y="1144085"/>
                </a:cubicBezTo>
                <a:cubicBezTo>
                  <a:pt x="3797905" y="1181695"/>
                  <a:pt x="3843038" y="1737446"/>
                  <a:pt x="4339982" y="1711536"/>
                </a:cubicBezTo>
                <a:cubicBezTo>
                  <a:pt x="4836926" y="1685626"/>
                  <a:pt x="5192509" y="1005876"/>
                  <a:pt x="5630335" y="988623"/>
                </a:cubicBezTo>
                <a:cubicBezTo>
                  <a:pt x="6068161" y="971370"/>
                  <a:pt x="6566279" y="1627377"/>
                  <a:pt x="6966940" y="1608020"/>
                </a:cubicBezTo>
                <a:cubicBezTo>
                  <a:pt x="7367600" y="1588664"/>
                  <a:pt x="7590368" y="966041"/>
                  <a:pt x="8034300" y="872487"/>
                </a:cubicBezTo>
                <a:cubicBezTo>
                  <a:pt x="8478233" y="778932"/>
                  <a:pt x="9132112" y="1191863"/>
                  <a:pt x="9630534" y="1046692"/>
                </a:cubicBezTo>
                <a:cubicBezTo>
                  <a:pt x="9879745" y="974107"/>
                  <a:pt x="10114933" y="701911"/>
                  <a:pt x="10344511" y="453305"/>
                </a:cubicBezTo>
                <a:lnTo>
                  <a:pt x="10482407" y="309548"/>
                </a:lnTo>
                <a:lnTo>
                  <a:pt x="10515775" y="274762"/>
                </a:lnTo>
                <a:cubicBezTo>
                  <a:pt x="10686250" y="107617"/>
                  <a:pt x="10854753" y="-14871"/>
                  <a:pt x="11024834" y="14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3" tIns="34286" rIns="68573" bIns="34286" rtlCol="0" anchor="ctr">
            <a:noAutofit/>
          </a:bodyPr>
          <a:lstStyle/>
          <a:p>
            <a:pPr algn="ctr"/>
            <a:endParaRPr lang="en-US" sz="1800" dirty="0"/>
          </a:p>
        </p:txBody>
      </p:sp>
      <p:grpSp>
        <p:nvGrpSpPr>
          <p:cNvPr id="3" name="组合 5"/>
          <p:cNvGrpSpPr/>
          <p:nvPr/>
        </p:nvGrpSpPr>
        <p:grpSpPr>
          <a:xfrm>
            <a:off x="4127202" y="2544411"/>
            <a:ext cx="151493" cy="876424"/>
            <a:chOff x="4127142" y="2544411"/>
            <a:chExt cx="151514" cy="876424"/>
          </a:xfrm>
          <a:solidFill>
            <a:schemeClr val="accent1"/>
          </a:solidFill>
        </p:grpSpPr>
        <p:sp>
          <p:nvSpPr>
            <p:cNvPr id="21" name="Oval 22"/>
            <p:cNvSpPr/>
            <p:nvPr/>
          </p:nvSpPr>
          <p:spPr>
            <a:xfrm>
              <a:off x="4127142" y="3269321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24" name="Straight Connector 27"/>
            <p:cNvCxnSpPr/>
            <p:nvPr/>
          </p:nvCxnSpPr>
          <p:spPr>
            <a:xfrm>
              <a:off x="4202899" y="2544411"/>
              <a:ext cx="0" cy="697762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6"/>
          <p:cNvGrpSpPr/>
          <p:nvPr/>
        </p:nvGrpSpPr>
        <p:grpSpPr>
          <a:xfrm>
            <a:off x="5922913" y="2283719"/>
            <a:ext cx="151493" cy="1034211"/>
            <a:chOff x="5923095" y="2283718"/>
            <a:chExt cx="151514" cy="1034211"/>
          </a:xfrm>
          <a:solidFill>
            <a:schemeClr val="accent1"/>
          </a:solidFill>
        </p:grpSpPr>
        <p:sp>
          <p:nvSpPr>
            <p:cNvPr id="22" name="Oval 23"/>
            <p:cNvSpPr/>
            <p:nvPr/>
          </p:nvSpPr>
          <p:spPr>
            <a:xfrm>
              <a:off x="5923095" y="3166415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25" name="Straight Connector 28"/>
            <p:cNvCxnSpPr/>
            <p:nvPr/>
          </p:nvCxnSpPr>
          <p:spPr>
            <a:xfrm>
              <a:off x="5998852" y="2283718"/>
              <a:ext cx="0" cy="838839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7"/>
          <p:cNvGrpSpPr/>
          <p:nvPr/>
        </p:nvGrpSpPr>
        <p:grpSpPr>
          <a:xfrm>
            <a:off x="8053694" y="1782283"/>
            <a:ext cx="151493" cy="889150"/>
            <a:chOff x="8054163" y="1782283"/>
            <a:chExt cx="151514" cy="889149"/>
          </a:xfrm>
          <a:solidFill>
            <a:schemeClr val="accent1"/>
          </a:solidFill>
        </p:grpSpPr>
        <p:sp>
          <p:nvSpPr>
            <p:cNvPr id="23" name="Oval 24"/>
            <p:cNvSpPr/>
            <p:nvPr/>
          </p:nvSpPr>
          <p:spPr>
            <a:xfrm>
              <a:off x="8054163" y="2519918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26" name="Straight Connector 29"/>
            <p:cNvCxnSpPr/>
            <p:nvPr/>
          </p:nvCxnSpPr>
          <p:spPr>
            <a:xfrm>
              <a:off x="8129920" y="1782283"/>
              <a:ext cx="0" cy="697762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2"/>
          <p:cNvGrpSpPr/>
          <p:nvPr/>
        </p:nvGrpSpPr>
        <p:grpSpPr>
          <a:xfrm>
            <a:off x="1836066" y="2703136"/>
            <a:ext cx="151493" cy="795193"/>
            <a:chOff x="1835696" y="2703137"/>
            <a:chExt cx="151514" cy="795192"/>
          </a:xfrm>
          <a:solidFill>
            <a:schemeClr val="accent1"/>
          </a:solidFill>
        </p:grpSpPr>
        <p:sp>
          <p:nvSpPr>
            <p:cNvPr id="43" name="Oval 22"/>
            <p:cNvSpPr/>
            <p:nvPr/>
          </p:nvSpPr>
          <p:spPr>
            <a:xfrm>
              <a:off x="1835696" y="3346815"/>
              <a:ext cx="151514" cy="151514"/>
            </a:xfrm>
            <a:prstGeom prst="ellipse">
              <a:avLst/>
            </a:prstGeom>
            <a:grp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9" tIns="34279" rIns="68559" bIns="34279"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44" name="Straight Connector 27"/>
            <p:cNvCxnSpPr/>
            <p:nvPr/>
          </p:nvCxnSpPr>
          <p:spPr>
            <a:xfrm>
              <a:off x="1911453" y="2703137"/>
              <a:ext cx="0" cy="616530"/>
            </a:xfrm>
            <a:prstGeom prst="line">
              <a:avLst/>
            </a:prstGeom>
            <a:grpFill/>
            <a:ln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1357889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第一季度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49026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第二季度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44737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第三季度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51264" y="3687368"/>
            <a:ext cx="110784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第四季度</a:t>
            </a:r>
            <a:endParaRPr lang="zh-CN" altLang="en-US" sz="18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0482" y="1997427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58504" y="1811966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14383" y="1563638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12659" y="1059581"/>
            <a:ext cx="1376911" cy="52307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目标数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2000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实际数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2500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/>
      <p:bldP spid="45" grpId="0"/>
      <p:bldP spid="46" grpId="0"/>
      <p:bldP spid="47" grpId="0"/>
      <p:bldP spid="5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483768" y="1580929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2240541" y="2723263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产品运行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1619672" y="3302863"/>
            <a:ext cx="2979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248131" y="1724945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505" y="0"/>
            <a:ext cx="5199495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3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tags/tag1.xml><?xml version="1.0" encoding="utf-8"?>
<p:tagLst xmlns:p="http://schemas.openxmlformats.org/presentationml/2006/main">
  <p:tag name="MH" val="20151104095213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51104095213"/>
  <p:tag name="MH_LIBRARY" val="GRAPHIC"/>
  <p:tag name="MH_TYPE" val="Other"/>
  <p:tag name="MH_ORDER" val="9"/>
</p:tagLst>
</file>

<file path=ppt/tags/tag11.xml><?xml version="1.0" encoding="utf-8"?>
<p:tagLst xmlns:p="http://schemas.openxmlformats.org/presentationml/2006/main">
  <p:tag name="MH" val="20151104095213"/>
  <p:tag name="MH_LIBRARY" val="GRAPHIC"/>
  <p:tag name="MH_TYPE" val="Other"/>
  <p:tag name="MH_ORDER" val="10"/>
</p:tagLst>
</file>

<file path=ppt/tags/tag12.xml><?xml version="1.0" encoding="utf-8"?>
<p:tagLst xmlns:p="http://schemas.openxmlformats.org/presentationml/2006/main">
  <p:tag name="MH" val="20151104095213"/>
  <p:tag name="MH_LIBRARY" val="GRAPHIC"/>
  <p:tag name="MH_TYPE" val="SubTitle"/>
  <p:tag name="MH_ORDER" val="1"/>
</p:tagLst>
</file>

<file path=ppt/tags/tag13.xml><?xml version="1.0" encoding="utf-8"?>
<p:tagLst xmlns:p="http://schemas.openxmlformats.org/presentationml/2006/main">
  <p:tag name="MH" val="20151104095213"/>
  <p:tag name="MH_LIBRARY" val="GRAPHIC"/>
  <p:tag name="MH_TYPE" val="Other"/>
  <p:tag name="MH_ORDER" val="11"/>
</p:tagLst>
</file>

<file path=ppt/tags/tag14.xml><?xml version="1.0" encoding="utf-8"?>
<p:tagLst xmlns:p="http://schemas.openxmlformats.org/presentationml/2006/main">
  <p:tag name="MH" val="20151104095213"/>
  <p:tag name="MH_LIBRARY" val="GRAPHIC"/>
  <p:tag name="MH_TYPE" val="Other"/>
  <p:tag name="MH_ORDER" val="12"/>
</p:tagLst>
</file>

<file path=ppt/tags/tag15.xml><?xml version="1.0" encoding="utf-8"?>
<p:tagLst xmlns:p="http://schemas.openxmlformats.org/presentationml/2006/main">
  <p:tag name="MH" val="20151104095213"/>
  <p:tag name="MH_LIBRARY" val="GRAPHIC"/>
  <p:tag name="MH_TYPE" val="SubTitle"/>
  <p:tag name="MH_ORDER" val="2"/>
</p:tagLst>
</file>

<file path=ppt/tags/tag16.xml><?xml version="1.0" encoding="utf-8"?>
<p:tagLst xmlns:p="http://schemas.openxmlformats.org/presentationml/2006/main">
  <p:tag name="MH" val="20151104095213"/>
  <p:tag name="MH_LIBRARY" val="GRAPHIC"/>
  <p:tag name="MH_TYPE" val="SubTitle"/>
  <p:tag name="MH_ORDER" val="3"/>
</p:tagLst>
</file>

<file path=ppt/tags/tag17.xml><?xml version="1.0" encoding="utf-8"?>
<p:tagLst xmlns:p="http://schemas.openxmlformats.org/presentationml/2006/main">
  <p:tag name="MH" val="20151104095213"/>
  <p:tag name="MH_LIBRARY" val="GRAPHIC"/>
  <p:tag name="MH_TYPE" val="Text"/>
  <p:tag name="MH_ORDER" val="3"/>
</p:tagLst>
</file>

<file path=ppt/tags/tag18.xml><?xml version="1.0" encoding="utf-8"?>
<p:tagLst xmlns:p="http://schemas.openxmlformats.org/presentationml/2006/main">
  <p:tag name="MH" val="20151104095213"/>
  <p:tag name="MH_LIBRARY" val="GRAPHIC"/>
  <p:tag name="MH_TYPE" val="Text"/>
  <p:tag name="MH_ORDER" val="4"/>
</p:tagLst>
</file>

<file path=ppt/tags/tag19.xml><?xml version="1.0" encoding="utf-8"?>
<p:tagLst xmlns:p="http://schemas.openxmlformats.org/presentationml/2006/main">
  <p:tag name="MH" val="20151104095213"/>
  <p:tag name="MH_LIBRARY" val="GRAPHIC"/>
  <p:tag name="MH_TYPE" val="Text"/>
  <p:tag name="MH_ORDER" val="1"/>
</p:tagLst>
</file>

<file path=ppt/tags/tag2.xml><?xml version="1.0" encoding="utf-8"?>
<p:tagLst xmlns:p="http://schemas.openxmlformats.org/presentationml/2006/main">
  <p:tag name="MH" val="20151104095213"/>
  <p:tag name="MH_LIBRARY" val="GRAPHIC"/>
  <p:tag name="MH_TYPE" val="Other"/>
  <p:tag name="MH_ORDER" val="2"/>
</p:tagLst>
</file>

<file path=ppt/tags/tag20.xml><?xml version="1.0" encoding="utf-8"?>
<p:tagLst xmlns:p="http://schemas.openxmlformats.org/presentationml/2006/main">
  <p:tag name="MH" val="20151104095213"/>
  <p:tag name="MH_LIBRARY" val="GRAPHIC"/>
  <p:tag name="MH_TYPE" val="Text"/>
  <p:tag name="MH_ORDER" val="2"/>
</p:tagLst>
</file>

<file path=ppt/tags/tag21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51104095213"/>
  <p:tag name="MH_LIBRARY" val="GRAPHIC"/>
</p:tagLst>
</file>

<file path=ppt/tags/tag22.xml><?xml version="1.0" encoding="utf-8"?>
<p:tagLst xmlns:p="http://schemas.openxmlformats.org/presentationml/2006/main">
  <p:tag name="ISPRING_PRESENTATION_TITLE" val="204"/>
</p:tagLst>
</file>

<file path=ppt/tags/tag3.xml><?xml version="1.0" encoding="utf-8"?>
<p:tagLst xmlns:p="http://schemas.openxmlformats.org/presentationml/2006/main">
  <p:tag name="MH" val="20151104095213"/>
  <p:tag name="MH_LIBRARY" val="GRAPHIC"/>
  <p:tag name="MH_TYPE" val="Other"/>
  <p:tag name="MH_ORDER" val="3"/>
</p:tagLst>
</file>

<file path=ppt/tags/tag4.xml><?xml version="1.0" encoding="utf-8"?>
<p:tagLst xmlns:p="http://schemas.openxmlformats.org/presentationml/2006/main">
  <p:tag name="MH" val="20151104095213"/>
  <p:tag name="MH_LIBRARY" val="GRAPHIC"/>
  <p:tag name="MH_TYPE" val="Other"/>
  <p:tag name="MH_ORDER" val="4"/>
</p:tagLst>
</file>

<file path=ppt/tags/tag5.xml><?xml version="1.0" encoding="utf-8"?>
<p:tagLst xmlns:p="http://schemas.openxmlformats.org/presentationml/2006/main">
  <p:tag name="MH" val="20151104095213"/>
  <p:tag name="MH_LIBRARY" val="GRAPHIC"/>
  <p:tag name="MH_TYPE" val="Other"/>
  <p:tag name="MH_ORDER" val="5"/>
</p:tagLst>
</file>

<file path=ppt/tags/tag6.xml><?xml version="1.0" encoding="utf-8"?>
<p:tagLst xmlns:p="http://schemas.openxmlformats.org/presentationml/2006/main">
  <p:tag name="MH" val="20151104095213"/>
  <p:tag name="MH_LIBRARY" val="GRAPHIC"/>
  <p:tag name="MH_TYPE" val="Other"/>
  <p:tag name="MH_ORDER" val="6"/>
</p:tagLst>
</file>

<file path=ppt/tags/tag7.xml><?xml version="1.0" encoding="utf-8"?>
<p:tagLst xmlns:p="http://schemas.openxmlformats.org/presentationml/2006/main">
  <p:tag name="MH" val="20151104095213"/>
  <p:tag name="MH_LIBRARY" val="GRAPHIC"/>
  <p:tag name="MH_TYPE" val="Other"/>
  <p:tag name="MH_ORDER" val="7"/>
</p:tagLst>
</file>

<file path=ppt/tags/tag8.xml><?xml version="1.0" encoding="utf-8"?>
<p:tagLst xmlns:p="http://schemas.openxmlformats.org/presentationml/2006/main">
  <p:tag name="MH" val="20151104095213"/>
  <p:tag name="MH_LIBRARY" val="GRAPHIC"/>
  <p:tag name="MH_TYPE" val="Other"/>
  <p:tag name="MH_ORDER" val="8"/>
</p:tagLst>
</file>

<file path=ppt/tags/tag9.xml><?xml version="1.0" encoding="utf-8"?>
<p:tagLst xmlns:p="http://schemas.openxmlformats.org/presentationml/2006/main">
  <p:tag name="MH" val="20151104095213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简洁">
  <a:themeElements>
    <a:clrScheme name="自定义 16">
      <a:dk1>
        <a:sysClr val="windowText" lastClr="000000"/>
      </a:dk1>
      <a:lt1>
        <a:sysClr val="window" lastClr="FFFFFF"/>
      </a:lt1>
      <a:dk2>
        <a:srgbClr val="1F497D"/>
      </a:dk2>
      <a:lt2>
        <a:srgbClr val="7F7F7F"/>
      </a:lt2>
      <a:accent1>
        <a:srgbClr val="30A8C4"/>
      </a:accent1>
      <a:accent2>
        <a:srgbClr val="7F7F7F"/>
      </a:accent2>
      <a:accent3>
        <a:srgbClr val="30A8C4"/>
      </a:accent3>
      <a:accent4>
        <a:srgbClr val="7F7F7F"/>
      </a:accent4>
      <a:accent5>
        <a:srgbClr val="30A8C4"/>
      </a:accent5>
      <a:accent6>
        <a:srgbClr val="7F7F7F"/>
      </a:accent6>
      <a:hlink>
        <a:srgbClr val="007FA2"/>
      </a:hlink>
      <a:folHlink>
        <a:srgbClr val="FF495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2873</Words>
  <Application>WPS 演示</Application>
  <PresentationFormat>全屏显示(16:9)</PresentationFormat>
  <Paragraphs>396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8" baseType="lpstr">
      <vt:lpstr>Arial</vt:lpstr>
      <vt:lpstr>宋体</vt:lpstr>
      <vt:lpstr>Wingdings</vt:lpstr>
      <vt:lpstr>Open Sans</vt:lpstr>
      <vt:lpstr>冬青黑体简体中文 W3</vt:lpstr>
      <vt:lpstr>微软雅黑</vt:lpstr>
      <vt:lpstr>Calibri</vt:lpstr>
      <vt:lpstr>方正细谭黑简体</vt:lpstr>
      <vt:lpstr>黑体</vt:lpstr>
      <vt:lpstr>Times New Roman</vt:lpstr>
      <vt:lpstr>Bebas</vt:lpstr>
      <vt:lpstr>★日文毛笔</vt:lpstr>
      <vt:lpstr>华文黑体</vt:lpstr>
      <vt:lpstr>AvantGarde Md BT</vt:lpstr>
      <vt:lpstr>Arial Unicode MS</vt:lpstr>
      <vt:lpstr>Impact MT Std</vt:lpstr>
      <vt:lpstr>Calibri</vt:lpstr>
      <vt:lpstr>Impact</vt:lpstr>
      <vt:lpstr>幼圆</vt:lpstr>
      <vt:lpstr>Helvetica</vt:lpstr>
      <vt:lpstr>Roboto condensed</vt:lpstr>
      <vt:lpstr>Roboto</vt:lpstr>
      <vt:lpstr>Vrinda</vt:lpstr>
      <vt:lpstr>Arial</vt:lpstr>
      <vt:lpstr>简洁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简洁曲线</dc:title>
  <dc:creator>第一PPT</dc:creator>
  <cp:keywords>www.1ppt.com</cp:keywords>
  <dc:description>www.1ppt.com</dc:description>
  <cp:lastModifiedBy>铭</cp:lastModifiedBy>
  <cp:revision>434</cp:revision>
  <dcterms:created xsi:type="dcterms:W3CDTF">2014-11-09T01:07:00Z</dcterms:created>
  <dcterms:modified xsi:type="dcterms:W3CDTF">2022-02-23T08:49:16Z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7FE13FB1479A4C0B94C40F3F199E0402</vt:lpwstr>
  </property>
  <property fmtid="{D5CDD505-2E9C-101B-9397-08002B2CF9AE}" pid="3" name="KSOProductBuildVer">
    <vt:lpwstr>2052-11.1.0.11045</vt:lpwstr>
  </property>
</Properties>
</file>