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3" r:id="rId3"/>
    <p:sldMasterId id="2147483680" r:id="rId4"/>
  </p:sldMasterIdLst>
  <p:notesMasterIdLst>
    <p:notesMasterId r:id="rId6"/>
  </p:notesMasterIdLst>
  <p:sldIdLst>
    <p:sldId id="258" r:id="rId5"/>
    <p:sldId id="260" r:id="rId7"/>
    <p:sldId id="278" r:id="rId8"/>
    <p:sldId id="259" r:id="rId9"/>
    <p:sldId id="261" r:id="rId10"/>
    <p:sldId id="263" r:id="rId11"/>
    <p:sldId id="264" r:id="rId12"/>
    <p:sldId id="265" r:id="rId13"/>
    <p:sldId id="266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94" r:id="rId22"/>
    <p:sldId id="275" r:id="rId23"/>
    <p:sldId id="276" r:id="rId24"/>
    <p:sldId id="280" r:id="rId25"/>
    <p:sldId id="281" r:id="rId26"/>
    <p:sldId id="282" r:id="rId27"/>
    <p:sldId id="295" r:id="rId28"/>
    <p:sldId id="288" r:id="rId29"/>
    <p:sldId id="285" r:id="rId30"/>
    <p:sldId id="286" r:id="rId31"/>
    <p:sldId id="287" r:id="rId32"/>
    <p:sldId id="290" r:id="rId33"/>
    <p:sldId id="296" r:id="rId34"/>
    <p:sldId id="289" r:id="rId35"/>
    <p:sldId id="297" r:id="rId36"/>
  </p:sldIdLst>
  <p:sldSz cx="12192000" cy="6858000"/>
  <p:notesSz cx="6858000" cy="9144000"/>
  <p:custDataLst>
    <p:tags r:id="rId4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C8B9"/>
    <a:srgbClr val="AEDBD4"/>
    <a:srgbClr val="F14A4C"/>
    <a:srgbClr val="FDBC0F"/>
    <a:srgbClr val="EE84A3"/>
    <a:srgbClr val="AFD180"/>
    <a:srgbClr val="F5F5F5"/>
    <a:srgbClr val="FEBD0F"/>
    <a:srgbClr val="9BD3CA"/>
    <a:srgbClr val="0E53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3" autoAdjust="0"/>
    <p:restoredTop sz="96314" autoAdjust="0"/>
  </p:normalViewPr>
  <p:slideViewPr>
    <p:cSldViewPr snapToGrid="0" showGuides="1">
      <p:cViewPr varScale="1">
        <p:scale>
          <a:sx n="106" d="100"/>
          <a:sy n="106" d="100"/>
        </p:scale>
        <p:origin x="792" y="138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40" Type="http://schemas.openxmlformats.org/officeDocument/2006/relationships/tags" Target="tags/tag7.xml"/><Relationship Id="rId4" Type="http://schemas.openxmlformats.org/officeDocument/2006/relationships/slideMaster" Target="slideMasters/slideMaster3.xml"/><Relationship Id="rId39" Type="http://schemas.openxmlformats.org/officeDocument/2006/relationships/tableStyles" Target="tableStyles.xml"/><Relationship Id="rId38" Type="http://schemas.openxmlformats.org/officeDocument/2006/relationships/viewProps" Target="viewProps.xml"/><Relationship Id="rId37" Type="http://schemas.openxmlformats.org/officeDocument/2006/relationships/presProps" Target="presProps.xml"/><Relationship Id="rId36" Type="http://schemas.openxmlformats.org/officeDocument/2006/relationships/slide" Target="slides/slide31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31E0F1-E3A6-4773-915D-86531ECA0B8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284836-9ABC-4519-962C-5964297EDF4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1D2BC5-168B-4C4B-9FE9-B9027C1A16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C4BDC1-C034-4B06-8830-611F3699C9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1D2BC5-168B-4C4B-9FE9-B9027C1A16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C4BDC1-C034-4B06-8830-611F3699C9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1D2BC5-168B-4C4B-9FE9-B9027C1A16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C4BDC1-C034-4B06-8830-611F3699C9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1D2BC5-168B-4C4B-9FE9-B9027C1A16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C4BDC1-C034-4B06-8830-611F3699C9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1D2BC5-168B-4C4B-9FE9-B9027C1A16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C4BDC1-C034-4B06-8830-611F3699C9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A1F432-0111-41C5-8B02-26F780B084A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7EC786-6DC5-4C4E-909B-7848004701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1D2BC5-168B-4C4B-9FE9-B9027C1A16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C4BDC1-C034-4B06-8830-611F3699C906}" type="slidenum">
              <a:rPr lang="zh-CN" altLang="en-US" smtClean="0"/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-665018" y="365125"/>
            <a:ext cx="8467106" cy="513649"/>
          </a:xfrm>
          <a:custGeom>
            <a:avLst/>
            <a:gdLst>
              <a:gd name="connsiteX0" fmla="*/ 0 w 5601016"/>
              <a:gd name="connsiteY0" fmla="*/ 0 h 549275"/>
              <a:gd name="connsiteX1" fmla="*/ 5601016 w 5601016"/>
              <a:gd name="connsiteY1" fmla="*/ 0 h 549275"/>
              <a:gd name="connsiteX2" fmla="*/ 5601016 w 5601016"/>
              <a:gd name="connsiteY2" fmla="*/ 549275 h 549275"/>
              <a:gd name="connsiteX3" fmla="*/ 0 w 5601016"/>
              <a:gd name="connsiteY3" fmla="*/ 549275 h 549275"/>
              <a:gd name="connsiteX4" fmla="*/ 0 w 5601016"/>
              <a:gd name="connsiteY4" fmla="*/ 0 h 549275"/>
              <a:gd name="connsiteX0-1" fmla="*/ 0 w 6016652"/>
              <a:gd name="connsiteY0-2" fmla="*/ 0 h 549275"/>
              <a:gd name="connsiteX1-3" fmla="*/ 6016652 w 6016652"/>
              <a:gd name="connsiteY1-4" fmla="*/ 0 h 549275"/>
              <a:gd name="connsiteX2-5" fmla="*/ 5601016 w 6016652"/>
              <a:gd name="connsiteY2-6" fmla="*/ 549275 h 549275"/>
              <a:gd name="connsiteX3-7" fmla="*/ 0 w 6016652"/>
              <a:gd name="connsiteY3-8" fmla="*/ 549275 h 549275"/>
              <a:gd name="connsiteX4-9" fmla="*/ 0 w 6016652"/>
              <a:gd name="connsiteY4-10" fmla="*/ 0 h 549275"/>
              <a:gd name="connsiteX0-11" fmla="*/ 486888 w 6016652"/>
              <a:gd name="connsiteY0-12" fmla="*/ 0 h 549275"/>
              <a:gd name="connsiteX1-13" fmla="*/ 6016652 w 6016652"/>
              <a:gd name="connsiteY1-14" fmla="*/ 0 h 549275"/>
              <a:gd name="connsiteX2-15" fmla="*/ 5601016 w 6016652"/>
              <a:gd name="connsiteY2-16" fmla="*/ 549275 h 549275"/>
              <a:gd name="connsiteX3-17" fmla="*/ 0 w 6016652"/>
              <a:gd name="connsiteY3-18" fmla="*/ 549275 h 549275"/>
              <a:gd name="connsiteX4-19" fmla="*/ 486888 w 6016652"/>
              <a:gd name="connsiteY4-20" fmla="*/ 0 h 5492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016652" h="549275">
                <a:moveTo>
                  <a:pt x="486888" y="0"/>
                </a:moveTo>
                <a:lnTo>
                  <a:pt x="6016652" y="0"/>
                </a:lnTo>
                <a:lnTo>
                  <a:pt x="5601016" y="549275"/>
                </a:lnTo>
                <a:lnTo>
                  <a:pt x="0" y="549275"/>
                </a:lnTo>
                <a:lnTo>
                  <a:pt x="48688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47688" y="0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090702">
            <a:off x="448214" y="95708"/>
            <a:ext cx="868049" cy="742496"/>
          </a:xfrm>
          <a:prstGeom prst="rect">
            <a:avLst/>
          </a:prstGeom>
          <a:effectLst>
            <a:outerShdw blurRad="139700" dist="114300" dir="8100000" algn="tr" rotWithShape="0">
              <a:prstClr val="black">
                <a:alpha val="58000"/>
              </a:prstClr>
            </a:outerShdw>
          </a:effectLst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275" y="267210"/>
            <a:ext cx="859161" cy="734894"/>
          </a:xfrm>
          <a:prstGeom prst="rect">
            <a:avLst/>
          </a:prstGeom>
          <a:effectLst>
            <a:outerShdw blurRad="139700" dist="114300" dir="8100000" algn="tr" rotWithShape="0">
              <a:prstClr val="black">
                <a:alpha val="58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1D2BC5-168B-4C4B-9FE9-B9027C1A16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C4BDC1-C034-4B06-8830-611F3699C906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419100" y="1193800"/>
            <a:ext cx="11404600" cy="5372100"/>
          </a:xfrm>
          <a:prstGeom prst="rect">
            <a:avLst/>
          </a:prstGeom>
          <a:noFill/>
          <a:ln w="1143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1671458" y="237503"/>
            <a:ext cx="10515600" cy="58189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1">
                <a:latin typeface="汉仪黑荔枝体简" panose="00020600040101010101" pitchFamily="18" charset="-122"/>
                <a:ea typeface="汉仪黑荔枝体简" panose="00020600040101010101" pitchFamily="18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grpSp>
        <p:nvGrpSpPr>
          <p:cNvPr id="8" name="组合 7"/>
          <p:cNvGrpSpPr/>
          <p:nvPr userDrawn="1"/>
        </p:nvGrpSpPr>
        <p:grpSpPr>
          <a:xfrm>
            <a:off x="-858501" y="-807116"/>
            <a:ext cx="2407737" cy="2394616"/>
            <a:chOff x="1412916" y="1645309"/>
            <a:chExt cx="3832184" cy="3832184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9" name="椭圆 8"/>
            <p:cNvSpPr/>
            <p:nvPr/>
          </p:nvSpPr>
          <p:spPr>
            <a:xfrm>
              <a:off x="1412916" y="1645309"/>
              <a:ext cx="3832184" cy="3832184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88" t="12811" r="21679" b="12389"/>
            <a:stretch>
              <a:fillRect/>
            </a:stretch>
          </p:blipFill>
          <p:spPr>
            <a:xfrm>
              <a:off x="1591293" y="1852550"/>
              <a:ext cx="3491346" cy="3479471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1D2BC5-168B-4C4B-9FE9-B9027C1A16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C4BDC1-C034-4B06-8830-611F3699C90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3663" y="3208685"/>
            <a:ext cx="3771405" cy="3738421"/>
          </a:xfrm>
          <a:prstGeom prst="rect">
            <a:avLst/>
          </a:prstGeom>
          <a:effectLst>
            <a:outerShdw blurRad="139700" dist="114300" dir="8100000" algn="tr" rotWithShape="0">
              <a:prstClr val="black">
                <a:alpha val="58000"/>
              </a:prstClr>
            </a:outerShdw>
          </a:effectLst>
        </p:spPr>
      </p:pic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1671458" y="237503"/>
            <a:ext cx="10515600" cy="58189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1">
                <a:latin typeface="汉仪黑荔枝体简" panose="00020600040101010101" pitchFamily="18" charset="-122"/>
                <a:ea typeface="汉仪黑荔枝体简" panose="00020600040101010101" pitchFamily="18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grpSp>
        <p:nvGrpSpPr>
          <p:cNvPr id="9" name="组合 8"/>
          <p:cNvGrpSpPr/>
          <p:nvPr userDrawn="1"/>
        </p:nvGrpSpPr>
        <p:grpSpPr>
          <a:xfrm>
            <a:off x="-858501" y="-807116"/>
            <a:ext cx="2407737" cy="2394616"/>
            <a:chOff x="1412916" y="1645309"/>
            <a:chExt cx="3832184" cy="3832184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0" name="椭圆 9"/>
            <p:cNvSpPr/>
            <p:nvPr/>
          </p:nvSpPr>
          <p:spPr>
            <a:xfrm>
              <a:off x="1412916" y="1645309"/>
              <a:ext cx="3832184" cy="3832184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88" t="12811" r="21679" b="12389"/>
            <a:stretch>
              <a:fillRect/>
            </a:stretch>
          </p:blipFill>
          <p:spPr>
            <a:xfrm>
              <a:off x="1591293" y="1852550"/>
              <a:ext cx="3491346" cy="3479471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1D2BC5-168B-4C4B-9FE9-B9027C1A16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C4BDC1-C034-4B06-8830-611F3699C906}" type="slidenum">
              <a:rPr lang="zh-CN" altLang="en-US" smtClean="0"/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1671458" y="237503"/>
            <a:ext cx="10515600" cy="58189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1">
                <a:latin typeface="汉仪黑荔枝体简" panose="00020600040101010101" pitchFamily="18" charset="-122"/>
                <a:ea typeface="汉仪黑荔枝体简" panose="00020600040101010101" pitchFamily="18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grpSp>
        <p:nvGrpSpPr>
          <p:cNvPr id="9" name="组合 8"/>
          <p:cNvGrpSpPr/>
          <p:nvPr userDrawn="1"/>
        </p:nvGrpSpPr>
        <p:grpSpPr>
          <a:xfrm>
            <a:off x="-858501" y="-807116"/>
            <a:ext cx="2407737" cy="2394616"/>
            <a:chOff x="1412916" y="1645309"/>
            <a:chExt cx="3832184" cy="3832184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0" name="椭圆 9"/>
            <p:cNvSpPr/>
            <p:nvPr/>
          </p:nvSpPr>
          <p:spPr>
            <a:xfrm>
              <a:off x="1412916" y="1645309"/>
              <a:ext cx="3832184" cy="3832184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88" t="12811" r="21679" b="12389"/>
            <a:stretch>
              <a:fillRect/>
            </a:stretch>
          </p:blipFill>
          <p:spPr>
            <a:xfrm>
              <a:off x="1591293" y="1852550"/>
              <a:ext cx="3491346" cy="3479471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A1F432-0111-41C5-8B02-26F780B084A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7EC786-6DC5-4C4E-909B-7848004701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A1F432-0111-41C5-8B02-26F780B084A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7EC786-6DC5-4C4E-909B-7848004701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A1F432-0111-41C5-8B02-26F780B084A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7EC786-6DC5-4C4E-909B-7848004701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A1F432-0111-41C5-8B02-26F780B084A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7EC786-6DC5-4C4E-909B-7848004701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A1F432-0111-41C5-8B02-26F780B084A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7EC786-6DC5-4C4E-909B-7848004701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A1F432-0111-41C5-8B02-26F780B084A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7EC786-6DC5-4C4E-909B-7848004701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A1F432-0111-41C5-8B02-26F780B084A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7EC786-6DC5-4C4E-909B-7848004701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A1F432-0111-41C5-8B02-26F780B084A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7EC786-6DC5-4C4E-909B-7848004701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A1F432-0111-41C5-8B02-26F780B084A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7EC786-6DC5-4C4E-909B-7848004701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A1F432-0111-41C5-8B02-26F780B084A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7EC786-6DC5-4C4E-909B-7848004701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1D2BC5-168B-4C4B-9FE9-B9027C1A16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C4BDC1-C034-4B06-8830-611F3699C9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1D2BC5-168B-4C4B-9FE9-B9027C1A16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C4BDC1-C034-4B06-8830-611F3699C9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FA5BCB-D33A-46FB-94AC-1EF754759DB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E39D545-CE68-445D-A1CE-C7B0088917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FA5BCB-D33A-46FB-94AC-1EF754759DB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E39D545-CE68-445D-A1CE-C7B0088917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FA5BCB-D33A-46FB-94AC-1EF754759DB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E39D545-CE68-445D-A1CE-C7B0088917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FA5BCB-D33A-46FB-94AC-1EF754759DB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E39D545-CE68-445D-A1CE-C7B0088917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FA5BCB-D33A-46FB-94AC-1EF754759DB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E39D545-CE68-445D-A1CE-C7B0088917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77900" y="250825"/>
            <a:ext cx="10515600" cy="638175"/>
          </a:xfrm>
          <a:prstGeom prst="rect">
            <a:avLst/>
          </a:prstGeom>
        </p:spPr>
        <p:txBody>
          <a:bodyPr/>
          <a:lstStyle>
            <a:lvl1pPr>
              <a:defRPr lang="zh-CN" altLang="en-US" sz="3600" b="1" kern="1200" dirty="0">
                <a:solidFill>
                  <a:schemeClr val="tx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  <a:cs typeface="+mj-cs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FA5BCB-D33A-46FB-94AC-1EF754759DB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E39D545-CE68-445D-A1CE-C7B0088917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FA5BCB-D33A-46FB-94AC-1EF754759DB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E39D545-CE68-445D-A1CE-C7B0088917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FA5BCB-D33A-46FB-94AC-1EF754759DB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E39D545-CE68-445D-A1CE-C7B0088917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FA5BCB-D33A-46FB-94AC-1EF754759DB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E39D545-CE68-445D-A1CE-C7B0088917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1D2BC5-168B-4C4B-9FE9-B9027C1A16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C4BDC1-C034-4B06-8830-611F3699C9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FA5BCB-D33A-46FB-94AC-1EF754759DB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E39D545-CE68-445D-A1CE-C7B0088917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FA5BCB-D33A-46FB-94AC-1EF754759DB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E39D545-CE68-445D-A1CE-C7B0088917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D2BC5-168B-4C4B-9FE9-B9027C1A16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4BDC1-C034-4B06-8830-611F3699C9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1D2BC5-168B-4C4B-9FE9-B9027C1A16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C4BDC1-C034-4B06-8830-611F3699C9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1D2BC5-168B-4C4B-9FE9-B9027C1A16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C4BDC1-C034-4B06-8830-611F3699C906}" type="slidenum">
              <a:rPr lang="zh-CN" altLang="en-US" smtClean="0"/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-665018" y="365125"/>
            <a:ext cx="8467106" cy="513649"/>
          </a:xfrm>
          <a:custGeom>
            <a:avLst/>
            <a:gdLst>
              <a:gd name="connsiteX0" fmla="*/ 0 w 5601016"/>
              <a:gd name="connsiteY0" fmla="*/ 0 h 549275"/>
              <a:gd name="connsiteX1" fmla="*/ 5601016 w 5601016"/>
              <a:gd name="connsiteY1" fmla="*/ 0 h 549275"/>
              <a:gd name="connsiteX2" fmla="*/ 5601016 w 5601016"/>
              <a:gd name="connsiteY2" fmla="*/ 549275 h 549275"/>
              <a:gd name="connsiteX3" fmla="*/ 0 w 5601016"/>
              <a:gd name="connsiteY3" fmla="*/ 549275 h 549275"/>
              <a:gd name="connsiteX4" fmla="*/ 0 w 5601016"/>
              <a:gd name="connsiteY4" fmla="*/ 0 h 549275"/>
              <a:gd name="connsiteX0-1" fmla="*/ 0 w 6016652"/>
              <a:gd name="connsiteY0-2" fmla="*/ 0 h 549275"/>
              <a:gd name="connsiteX1-3" fmla="*/ 6016652 w 6016652"/>
              <a:gd name="connsiteY1-4" fmla="*/ 0 h 549275"/>
              <a:gd name="connsiteX2-5" fmla="*/ 5601016 w 6016652"/>
              <a:gd name="connsiteY2-6" fmla="*/ 549275 h 549275"/>
              <a:gd name="connsiteX3-7" fmla="*/ 0 w 6016652"/>
              <a:gd name="connsiteY3-8" fmla="*/ 549275 h 549275"/>
              <a:gd name="connsiteX4-9" fmla="*/ 0 w 6016652"/>
              <a:gd name="connsiteY4-10" fmla="*/ 0 h 549275"/>
              <a:gd name="connsiteX0-11" fmla="*/ 486888 w 6016652"/>
              <a:gd name="connsiteY0-12" fmla="*/ 0 h 549275"/>
              <a:gd name="connsiteX1-13" fmla="*/ 6016652 w 6016652"/>
              <a:gd name="connsiteY1-14" fmla="*/ 0 h 549275"/>
              <a:gd name="connsiteX2-15" fmla="*/ 5601016 w 6016652"/>
              <a:gd name="connsiteY2-16" fmla="*/ 549275 h 549275"/>
              <a:gd name="connsiteX3-17" fmla="*/ 0 w 6016652"/>
              <a:gd name="connsiteY3-18" fmla="*/ 549275 h 549275"/>
              <a:gd name="connsiteX4-19" fmla="*/ 486888 w 6016652"/>
              <a:gd name="connsiteY4-20" fmla="*/ 0 h 5492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016652" h="549275">
                <a:moveTo>
                  <a:pt x="486888" y="0"/>
                </a:moveTo>
                <a:lnTo>
                  <a:pt x="6016652" y="0"/>
                </a:lnTo>
                <a:lnTo>
                  <a:pt x="5601016" y="549275"/>
                </a:lnTo>
                <a:lnTo>
                  <a:pt x="0" y="549275"/>
                </a:lnTo>
                <a:lnTo>
                  <a:pt x="48688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47688" y="0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090702">
            <a:off x="448214" y="95708"/>
            <a:ext cx="868049" cy="742496"/>
          </a:xfrm>
          <a:prstGeom prst="rect">
            <a:avLst/>
          </a:prstGeom>
          <a:effectLst>
            <a:outerShdw blurRad="139700" dist="114300" dir="8100000" algn="tr" rotWithShape="0">
              <a:prstClr val="black">
                <a:alpha val="58000"/>
              </a:prstClr>
            </a:outerShdw>
          </a:effectLst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275" y="267210"/>
            <a:ext cx="859161" cy="734894"/>
          </a:xfrm>
          <a:prstGeom prst="rect">
            <a:avLst/>
          </a:prstGeom>
          <a:effectLst>
            <a:outerShdw blurRad="139700" dist="114300" dir="8100000" algn="tr" rotWithShape="0">
              <a:prstClr val="black">
                <a:alpha val="58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1D2BC5-168B-4C4B-9FE9-B9027C1A16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C4BDC1-C034-4B06-8830-611F3699C906}" type="slidenum">
              <a:rPr lang="zh-CN" altLang="en-US" smtClean="0"/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91" y="-94306"/>
            <a:ext cx="1226637" cy="925579"/>
          </a:xfrm>
          <a:prstGeom prst="rect">
            <a:avLst/>
          </a:prstGeom>
          <a:effectLst>
            <a:outerShdw blurRad="139700" dist="114300" dir="8100000" algn="tr" rotWithShape="0">
              <a:prstClr val="black">
                <a:alpha val="58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1D2BC5-168B-4C4B-9FE9-B9027C1A16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C4BDC1-C034-4B06-8830-611F3699C906}" type="slidenum">
              <a:rPr lang="zh-CN" altLang="en-US" smtClean="0"/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1479468" y="296878"/>
            <a:ext cx="10515600" cy="58189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1">
                <a:latin typeface="汉仪黑荔枝体简" panose="00020600040101010101" pitchFamily="18" charset="-122"/>
                <a:ea typeface="汉仪黑荔枝体简" panose="00020600040101010101" pitchFamily="18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grpSp>
        <p:nvGrpSpPr>
          <p:cNvPr id="9" name="组合 8"/>
          <p:cNvGrpSpPr/>
          <p:nvPr userDrawn="1"/>
        </p:nvGrpSpPr>
        <p:grpSpPr>
          <a:xfrm>
            <a:off x="-858501" y="-807116"/>
            <a:ext cx="2407737" cy="2394616"/>
            <a:chOff x="1412916" y="1645309"/>
            <a:chExt cx="3832184" cy="3832184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0" name="椭圆 9"/>
            <p:cNvSpPr/>
            <p:nvPr/>
          </p:nvSpPr>
          <p:spPr>
            <a:xfrm>
              <a:off x="1412916" y="1645309"/>
              <a:ext cx="3832184" cy="3832184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88" t="12811" r="21679" b="12389"/>
            <a:stretch>
              <a:fillRect/>
            </a:stretch>
          </p:blipFill>
          <p:spPr>
            <a:xfrm>
              <a:off x="1591293" y="1852550"/>
              <a:ext cx="3491346" cy="3479471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1D2BC5-168B-4C4B-9FE9-B9027C1A16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C4BDC1-C034-4B06-8830-611F3699C9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image" Target="../media/image7.png"/><Relationship Id="rId16" Type="http://schemas.openxmlformats.org/officeDocument/2006/relationships/image" Target="../media/image6.png"/><Relationship Id="rId15" Type="http://schemas.openxmlformats.org/officeDocument/2006/relationships/image" Target="../media/image5.pn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4.xml"/><Relationship Id="rId1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9.xml"/><Relationship Id="rId8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4.xml"/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4" Type="http://schemas.openxmlformats.org/officeDocument/2006/relationships/theme" Target="../theme/theme3.xml"/><Relationship Id="rId13" Type="http://schemas.openxmlformats.org/officeDocument/2006/relationships/image" Target="../media/image3.png"/><Relationship Id="rId12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" t="4224" r="1683" b="2135"/>
          <a:stretch>
            <a:fillRect/>
          </a:stretch>
        </p:blipFill>
        <p:spPr>
          <a:xfrm>
            <a:off x="0" y="0"/>
            <a:ext cx="12192000" cy="7083948"/>
          </a:xfrm>
          <a:prstGeom prst="rect">
            <a:avLst/>
          </a:prstGeom>
        </p:spPr>
      </p:pic>
      <p:grpSp>
        <p:nvGrpSpPr>
          <p:cNvPr id="9" name="组合 8"/>
          <p:cNvGrpSpPr/>
          <p:nvPr userDrawn="1"/>
        </p:nvGrpSpPr>
        <p:grpSpPr>
          <a:xfrm>
            <a:off x="-101600" y="1502"/>
            <a:ext cx="12293599" cy="7085097"/>
            <a:chOff x="3009900" y="1257300"/>
            <a:chExt cx="6273800" cy="4241800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54" t="1120" r="293" b="1218"/>
            <a:stretch>
              <a:fillRect/>
            </a:stretch>
          </p:blipFill>
          <p:spPr>
            <a:xfrm rot="16200000">
              <a:off x="4025900" y="241300"/>
              <a:ext cx="4241800" cy="6273800"/>
            </a:xfrm>
            <a:prstGeom prst="rect">
              <a:avLst/>
            </a:prstGeom>
          </p:spPr>
        </p:pic>
        <p:sp>
          <p:nvSpPr>
            <p:cNvPr id="11" name="矩形 10"/>
            <p:cNvSpPr/>
            <p:nvPr/>
          </p:nvSpPr>
          <p:spPr>
            <a:xfrm>
              <a:off x="3390900" y="1485900"/>
              <a:ext cx="5461000" cy="3748317"/>
            </a:xfrm>
            <a:prstGeom prst="rect">
              <a:avLst/>
            </a:prstGeom>
            <a:blipFill>
              <a:blip r:embed="rId17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生活</a:t>
              </a:r>
              <a:endPara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endParaRPr lang="zh-CN" alt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solidDmnd">
          <a:fgClr>
            <a:srgbClr val="7EC8B9"/>
          </a:fgClr>
          <a:bgClr>
            <a:srgbClr val="AEDBD4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</p:sldLayoutIdLst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91" y="-94306"/>
            <a:ext cx="1226637" cy="925579"/>
          </a:xfrm>
          <a:prstGeom prst="rect">
            <a:avLst/>
          </a:prstGeom>
          <a:effectLst>
            <a:outerShdw blurRad="139700" dist="114300" dir="8100000" algn="tr" rotWithShape="0">
              <a:prstClr val="black">
                <a:alpha val="58000"/>
              </a:prstClr>
            </a:outerShdw>
          </a:effectLst>
        </p:spPr>
      </p:pic>
      <p:sp>
        <p:nvSpPr>
          <p:cNvPr id="3" name="标题 5"/>
          <p:cNvSpPr txBox="1"/>
          <p:nvPr userDrawn="1"/>
        </p:nvSpPr>
        <p:spPr>
          <a:xfrm>
            <a:off x="885700" y="213757"/>
            <a:ext cx="10515600" cy="58189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  <a:cs typeface="+mj-cs"/>
              </a:defRPr>
            </a:lvl1pPr>
          </a:lstStyle>
          <a:p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</p:sldLayoutIdLst>
  <mc:AlternateContent xmlns:mc="http://schemas.openxmlformats.org/markup-compatibility/2006">
    <mc:Choice xmlns:p14="http://schemas.microsoft.com/office/powerpoint/2010/main" Requires="p14">
      <p:transition p14:dur="100" advTm="2000">
        <p:cut/>
      </p:transition>
    </mc:Choice>
    <mc:Fallback>
      <p:transition advTm="2000">
        <p:cut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themeOverride" Target="../theme/themeOverride1.xml"/><Relationship Id="rId2" Type="http://schemas.openxmlformats.org/officeDocument/2006/relationships/image" Target="../media/image9.png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8.xml"/><Relationship Id="rId3" Type="http://schemas.openxmlformats.org/officeDocument/2006/relationships/themeOverride" Target="../theme/themeOverride10.xml"/><Relationship Id="rId2" Type="http://schemas.openxmlformats.org/officeDocument/2006/relationships/tags" Target="../tags/tag1.xml"/><Relationship Id="rId1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1.xml"/><Relationship Id="rId6" Type="http://schemas.openxmlformats.org/officeDocument/2006/relationships/slideLayout" Target="../slideLayouts/slideLayout8.xml"/><Relationship Id="rId5" Type="http://schemas.openxmlformats.org/officeDocument/2006/relationships/themeOverride" Target="../theme/themeOverride11.xml"/><Relationship Id="rId4" Type="http://schemas.openxmlformats.org/officeDocument/2006/relationships/image" Target="../media/image32.jpeg"/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7.xml"/><Relationship Id="rId2" Type="http://schemas.openxmlformats.org/officeDocument/2006/relationships/themeOverride" Target="../theme/themeOverride12.xml"/><Relationship Id="rId1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3.xml"/><Relationship Id="rId6" Type="http://schemas.openxmlformats.org/officeDocument/2006/relationships/slideLayout" Target="../slideLayouts/slideLayout8.xml"/><Relationship Id="rId5" Type="http://schemas.openxmlformats.org/officeDocument/2006/relationships/themeOverride" Target="../theme/themeOverride13.xml"/><Relationship Id="rId4" Type="http://schemas.openxmlformats.org/officeDocument/2006/relationships/image" Target="../media/image37.jpeg"/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7.xml"/><Relationship Id="rId2" Type="http://schemas.openxmlformats.org/officeDocument/2006/relationships/themeOverride" Target="../theme/themeOverride14.xml"/><Relationship Id="rId1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5.xml"/><Relationship Id="rId6" Type="http://schemas.openxmlformats.org/officeDocument/2006/relationships/slideLayout" Target="../slideLayouts/slideLayout8.xml"/><Relationship Id="rId5" Type="http://schemas.openxmlformats.org/officeDocument/2006/relationships/themeOverride" Target="../theme/themeOverride15.xml"/><Relationship Id="rId4" Type="http://schemas.openxmlformats.org/officeDocument/2006/relationships/image" Target="../media/image42.jpeg"/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7.xml"/><Relationship Id="rId2" Type="http://schemas.openxmlformats.org/officeDocument/2006/relationships/themeOverride" Target="../theme/themeOverride16.xml"/><Relationship Id="rId1" Type="http://schemas.openxmlformats.org/officeDocument/2006/relationships/image" Target="../media/image43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19.xml"/><Relationship Id="rId2" Type="http://schemas.openxmlformats.org/officeDocument/2006/relationships/themeOverride" Target="../theme/themeOverride17.xml"/><Relationship Id="rId1" Type="http://schemas.openxmlformats.org/officeDocument/2006/relationships/image" Target="../media/image44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8.xml"/><Relationship Id="rId2" Type="http://schemas.openxmlformats.org/officeDocument/2006/relationships/themeOverride" Target="../theme/themeOverride18.xml"/><Relationship Id="rId1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themeOverride" Target="../theme/themeOverride2.xml"/><Relationship Id="rId1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8.xml"/><Relationship Id="rId2" Type="http://schemas.openxmlformats.org/officeDocument/2006/relationships/themeOverride" Target="../theme/themeOverride19.xml"/><Relationship Id="rId1" Type="http://schemas.openxmlformats.org/officeDocument/2006/relationships/image" Target="../media/image46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8.xml"/><Relationship Id="rId2" Type="http://schemas.openxmlformats.org/officeDocument/2006/relationships/themeOverride" Target="../theme/themeOverride20.xml"/><Relationship Id="rId1" Type="http://schemas.openxmlformats.org/officeDocument/2006/relationships/image" Target="../media/image47.jpe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8.xml"/><Relationship Id="rId2" Type="http://schemas.openxmlformats.org/officeDocument/2006/relationships/themeOverride" Target="../theme/themeOverride21.xml"/><Relationship Id="rId1" Type="http://schemas.openxmlformats.org/officeDocument/2006/relationships/image" Target="../media/image48.jpe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4.xml"/><Relationship Id="rId5" Type="http://schemas.openxmlformats.org/officeDocument/2006/relationships/slideLayout" Target="../slideLayouts/slideLayout17.xml"/><Relationship Id="rId4" Type="http://schemas.openxmlformats.org/officeDocument/2006/relationships/themeOverride" Target="../theme/themeOverride22.xml"/><Relationship Id="rId3" Type="http://schemas.openxmlformats.org/officeDocument/2006/relationships/tags" Target="../tags/tag2.xml"/><Relationship Id="rId2" Type="http://schemas.openxmlformats.org/officeDocument/2006/relationships/image" Target="../media/image50.jpeg"/><Relationship Id="rId1" Type="http://schemas.openxmlformats.org/officeDocument/2006/relationships/image" Target="../media/image49.jpeg"/></Relationships>
</file>

<file path=ppt/slides/_rels/slide2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5.xml"/><Relationship Id="rId6" Type="http://schemas.openxmlformats.org/officeDocument/2006/relationships/slideLayout" Target="../slideLayouts/slideLayout17.xml"/><Relationship Id="rId5" Type="http://schemas.openxmlformats.org/officeDocument/2006/relationships/themeOverride" Target="../theme/themeOverride23.xml"/><Relationship Id="rId4" Type="http://schemas.openxmlformats.org/officeDocument/2006/relationships/tags" Target="../tags/tag3.xml"/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image" Target="../media/image51.jpeg"/></Relationships>
</file>

<file path=ppt/slides/_rels/slide2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6.xml"/><Relationship Id="rId6" Type="http://schemas.openxmlformats.org/officeDocument/2006/relationships/slideLayout" Target="../slideLayouts/slideLayout17.xml"/><Relationship Id="rId5" Type="http://schemas.openxmlformats.org/officeDocument/2006/relationships/themeOverride" Target="../theme/themeOverride24.xml"/><Relationship Id="rId4" Type="http://schemas.openxmlformats.org/officeDocument/2006/relationships/tags" Target="../tags/tag4.xml"/><Relationship Id="rId3" Type="http://schemas.openxmlformats.org/officeDocument/2006/relationships/image" Target="../media/image43.jpeg"/><Relationship Id="rId2" Type="http://schemas.openxmlformats.org/officeDocument/2006/relationships/image" Target="../media/image55.jpeg"/><Relationship Id="rId1" Type="http://schemas.openxmlformats.org/officeDocument/2006/relationships/image" Target="../media/image54.jpeg"/></Relationships>
</file>

<file path=ppt/slides/_rels/slide2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7.xml"/><Relationship Id="rId6" Type="http://schemas.openxmlformats.org/officeDocument/2006/relationships/slideLayout" Target="../slideLayouts/slideLayout17.xml"/><Relationship Id="rId5" Type="http://schemas.openxmlformats.org/officeDocument/2006/relationships/themeOverride" Target="../theme/themeOverride25.xml"/><Relationship Id="rId4" Type="http://schemas.openxmlformats.org/officeDocument/2006/relationships/tags" Target="../tags/tag5.xml"/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image" Target="../media/image56.jpeg"/></Relationships>
</file>

<file path=ppt/slides/_rels/slide2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8.xml"/><Relationship Id="rId5" Type="http://schemas.openxmlformats.org/officeDocument/2006/relationships/slideLayout" Target="../slideLayouts/slideLayout17.xml"/><Relationship Id="rId4" Type="http://schemas.openxmlformats.org/officeDocument/2006/relationships/tags" Target="../tags/tag6.xml"/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image" Target="../media/image59.jpe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9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4.xml"/><Relationship Id="rId3" Type="http://schemas.openxmlformats.org/officeDocument/2006/relationships/themeOverride" Target="../theme/themeOverride3.xml"/><Relationship Id="rId2" Type="http://schemas.openxmlformats.org/officeDocument/2006/relationships/image" Target="../media/image9.png"/><Relationship Id="rId1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2.pn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8.xml"/><Relationship Id="rId3" Type="http://schemas.openxmlformats.org/officeDocument/2006/relationships/themeOverride" Target="../theme/themeOverride4.xml"/><Relationship Id="rId2" Type="http://schemas.openxmlformats.org/officeDocument/2006/relationships/image" Target="../media/image12.png"/><Relationship Id="rId1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8.xml"/><Relationship Id="rId5" Type="http://schemas.openxmlformats.org/officeDocument/2006/relationships/themeOverride" Target="../theme/themeOverride5.xml"/><Relationship Id="rId4" Type="http://schemas.openxmlformats.org/officeDocument/2006/relationships/image" Target="../media/image16.jpeg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8.xml"/><Relationship Id="rId4" Type="http://schemas.openxmlformats.org/officeDocument/2006/relationships/themeOverride" Target="../theme/themeOverride6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8.xml"/><Relationship Id="rId4" Type="http://schemas.openxmlformats.org/officeDocument/2006/relationships/themeOverride" Target="../theme/themeOverride7.xml"/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8.xml"/><Relationship Id="rId2" Type="http://schemas.openxmlformats.org/officeDocument/2006/relationships/themeOverride" Target="../theme/themeOverride8.xml"/><Relationship Id="rId1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slideLayout" Target="../slideLayouts/slideLayout8.xml"/><Relationship Id="rId5" Type="http://schemas.openxmlformats.org/officeDocument/2006/relationships/themeOverride" Target="../theme/themeOverride9.xml"/><Relationship Id="rId4" Type="http://schemas.openxmlformats.org/officeDocument/2006/relationships/image" Target="../media/image27.jpeg"/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: 圆角 8"/>
          <p:cNvSpPr/>
          <p:nvPr/>
        </p:nvSpPr>
        <p:spPr>
          <a:xfrm>
            <a:off x="600448" y="1888584"/>
            <a:ext cx="5219700" cy="3345633"/>
          </a:xfrm>
          <a:prstGeom prst="roundRect">
            <a:avLst/>
          </a:prstGeom>
          <a:pattFill prst="solidDmnd">
            <a:fgClr>
              <a:srgbClr val="9BD3CA"/>
            </a:fgClr>
            <a:bgClr>
              <a:srgbClr val="AEDBD4"/>
            </a:bgClr>
          </a:pattFill>
          <a:ln w="1143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6422689" y="4388775"/>
            <a:ext cx="35959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i="0" dirty="0">
                <a:solidFill>
                  <a:srgbClr val="2B2B2B"/>
                </a:solidFill>
                <a:effectLst/>
                <a:latin typeface="Arial" panose="020B0604020202020204" pitchFamily="34" charset="0"/>
              </a:rPr>
              <a:t>A healthy life little common sense</a:t>
            </a:r>
            <a:endParaRPr lang="zh-CN" altLang="en-US" dirty="0"/>
          </a:p>
        </p:txBody>
      </p:sp>
      <p:sp>
        <p:nvSpPr>
          <p:cNvPr id="37" name="矩形 36"/>
          <p:cNvSpPr/>
          <p:nvPr/>
        </p:nvSpPr>
        <p:spPr>
          <a:xfrm>
            <a:off x="6422689" y="4610446"/>
            <a:ext cx="1779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2B2B2B"/>
                </a:solidFill>
                <a:latin typeface="Arial" panose="020B0604020202020204" pitchFamily="34" charset="0"/>
              </a:rPr>
              <a:t>FORHEALTHY</a:t>
            </a:r>
            <a:endParaRPr lang="zh-CN" altLang="en-US" dirty="0">
              <a:solidFill>
                <a:srgbClr val="2B2B2B"/>
              </a:solidFill>
              <a:latin typeface="Arial" panose="020B0604020202020204" pitchFamily="34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412916" y="1645309"/>
            <a:ext cx="3832184" cy="3832184"/>
            <a:chOff x="1412916" y="1645309"/>
            <a:chExt cx="3832184" cy="3832184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0" name="椭圆 9"/>
            <p:cNvSpPr/>
            <p:nvPr/>
          </p:nvSpPr>
          <p:spPr>
            <a:xfrm>
              <a:off x="1412916" y="1645309"/>
              <a:ext cx="3832184" cy="3832184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88" t="12811" r="21679" b="12389"/>
            <a:stretch>
              <a:fillRect/>
            </a:stretch>
          </p:blipFill>
          <p:spPr>
            <a:xfrm>
              <a:off x="1591293" y="1852550"/>
              <a:ext cx="3491346" cy="3479471"/>
            </a:xfrm>
            <a:prstGeom prst="rect">
              <a:avLst/>
            </a:prstGeom>
          </p:spPr>
        </p:pic>
      </p:grpSp>
      <p:sp>
        <p:nvSpPr>
          <p:cNvPr id="42" name="任意多边形: 形状 41"/>
          <p:cNvSpPr/>
          <p:nvPr/>
        </p:nvSpPr>
        <p:spPr>
          <a:xfrm rot="896338">
            <a:off x="5271478" y="2897720"/>
            <a:ext cx="289623" cy="2908100"/>
          </a:xfrm>
          <a:custGeom>
            <a:avLst/>
            <a:gdLst>
              <a:gd name="connsiteX0" fmla="*/ 84339 w 113327"/>
              <a:gd name="connsiteY0" fmla="*/ 0 h 609614"/>
              <a:gd name="connsiteX1" fmla="*/ 96459 w 113327"/>
              <a:gd name="connsiteY1" fmla="*/ 0 h 609614"/>
              <a:gd name="connsiteX2" fmla="*/ 108326 w 113327"/>
              <a:gd name="connsiteY2" fmla="*/ 4994 h 609614"/>
              <a:gd name="connsiteX3" fmla="*/ 113327 w 113327"/>
              <a:gd name="connsiteY3" fmla="*/ 16845 h 609614"/>
              <a:gd name="connsiteX4" fmla="*/ 113327 w 113327"/>
              <a:gd name="connsiteY4" fmla="*/ 576010 h 609614"/>
              <a:gd name="connsiteX5" fmla="*/ 103325 w 113327"/>
              <a:gd name="connsiteY5" fmla="*/ 599710 h 609614"/>
              <a:gd name="connsiteX6" fmla="*/ 80015 w 113327"/>
              <a:gd name="connsiteY6" fmla="*/ 609614 h 609614"/>
              <a:gd name="connsiteX7" fmla="*/ 56706 w 113327"/>
              <a:gd name="connsiteY7" fmla="*/ 599710 h 609614"/>
              <a:gd name="connsiteX8" fmla="*/ 46705 w 113327"/>
              <a:gd name="connsiteY8" fmla="*/ 576010 h 609614"/>
              <a:gd name="connsiteX9" fmla="*/ 46705 w 113327"/>
              <a:gd name="connsiteY9" fmla="*/ 303114 h 609614"/>
              <a:gd name="connsiteX10" fmla="*/ 8476 w 113327"/>
              <a:gd name="connsiteY10" fmla="*/ 303114 h 609614"/>
              <a:gd name="connsiteX11" fmla="*/ 2543 w 113327"/>
              <a:gd name="connsiteY11" fmla="*/ 300659 h 609614"/>
              <a:gd name="connsiteX12" fmla="*/ 0 w 113327"/>
              <a:gd name="connsiteY12" fmla="*/ 294734 h 609614"/>
              <a:gd name="connsiteX13" fmla="*/ 0 w 113327"/>
              <a:gd name="connsiteY13" fmla="*/ 84222 h 609614"/>
              <a:gd name="connsiteX14" fmla="*/ 24750 w 113327"/>
              <a:gd name="connsiteY14" fmla="*/ 24716 h 609614"/>
              <a:gd name="connsiteX15" fmla="*/ 84339 w 113327"/>
              <a:gd name="connsiteY15" fmla="*/ 0 h 60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3327" h="609614">
                <a:moveTo>
                  <a:pt x="84339" y="0"/>
                </a:moveTo>
                <a:lnTo>
                  <a:pt x="96459" y="0"/>
                </a:lnTo>
                <a:cubicBezTo>
                  <a:pt x="101037" y="0"/>
                  <a:pt x="104935" y="1692"/>
                  <a:pt x="108326" y="4994"/>
                </a:cubicBezTo>
                <a:cubicBezTo>
                  <a:pt x="111632" y="8295"/>
                  <a:pt x="113327" y="12273"/>
                  <a:pt x="113327" y="16845"/>
                </a:cubicBezTo>
                <a:lnTo>
                  <a:pt x="113327" y="576010"/>
                </a:lnTo>
                <a:cubicBezTo>
                  <a:pt x="113327" y="585151"/>
                  <a:pt x="109936" y="593023"/>
                  <a:pt x="103325" y="599710"/>
                </a:cubicBezTo>
                <a:cubicBezTo>
                  <a:pt x="96713" y="606228"/>
                  <a:pt x="88916" y="609529"/>
                  <a:pt x="80015" y="609614"/>
                </a:cubicBezTo>
                <a:cubicBezTo>
                  <a:pt x="71031" y="609529"/>
                  <a:pt x="63317" y="606228"/>
                  <a:pt x="56706" y="599710"/>
                </a:cubicBezTo>
                <a:cubicBezTo>
                  <a:pt x="50010" y="593023"/>
                  <a:pt x="46705" y="585151"/>
                  <a:pt x="46705" y="576010"/>
                </a:cubicBezTo>
                <a:lnTo>
                  <a:pt x="46705" y="303114"/>
                </a:lnTo>
                <a:lnTo>
                  <a:pt x="8476" y="303114"/>
                </a:lnTo>
                <a:cubicBezTo>
                  <a:pt x="6188" y="303114"/>
                  <a:pt x="4154" y="302267"/>
                  <a:pt x="2543" y="300659"/>
                </a:cubicBezTo>
                <a:cubicBezTo>
                  <a:pt x="847" y="298967"/>
                  <a:pt x="0" y="297019"/>
                  <a:pt x="0" y="294734"/>
                </a:cubicBezTo>
                <a:lnTo>
                  <a:pt x="0" y="84222"/>
                </a:lnTo>
                <a:cubicBezTo>
                  <a:pt x="0" y="61029"/>
                  <a:pt x="8307" y="41222"/>
                  <a:pt x="24750" y="24716"/>
                </a:cubicBezTo>
                <a:cubicBezTo>
                  <a:pt x="41280" y="8211"/>
                  <a:pt x="61113" y="0"/>
                  <a:pt x="84339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: 形状 40"/>
          <p:cNvSpPr/>
          <p:nvPr/>
        </p:nvSpPr>
        <p:spPr>
          <a:xfrm rot="20463090">
            <a:off x="905211" y="3072950"/>
            <a:ext cx="347742" cy="2686977"/>
          </a:xfrm>
          <a:custGeom>
            <a:avLst/>
            <a:gdLst>
              <a:gd name="connsiteX0" fmla="*/ 16866 w 168573"/>
              <a:gd name="connsiteY0" fmla="*/ 0 h 588977"/>
              <a:gd name="connsiteX1" fmla="*/ 28731 w 168573"/>
              <a:gd name="connsiteY1" fmla="*/ 4994 h 588977"/>
              <a:gd name="connsiteX2" fmla="*/ 33732 w 168573"/>
              <a:gd name="connsiteY2" fmla="*/ 16845 h 588977"/>
              <a:gd name="connsiteX3" fmla="*/ 33732 w 168573"/>
              <a:gd name="connsiteY3" fmla="*/ 126294 h 588977"/>
              <a:gd name="connsiteX4" fmla="*/ 38732 w 168573"/>
              <a:gd name="connsiteY4" fmla="*/ 138144 h 588977"/>
              <a:gd name="connsiteX5" fmla="*/ 50597 w 168573"/>
              <a:gd name="connsiteY5" fmla="*/ 143139 h 588977"/>
              <a:gd name="connsiteX6" fmla="*/ 62463 w 168573"/>
              <a:gd name="connsiteY6" fmla="*/ 138144 h 588977"/>
              <a:gd name="connsiteX7" fmla="*/ 67463 w 168573"/>
              <a:gd name="connsiteY7" fmla="*/ 126294 h 588977"/>
              <a:gd name="connsiteX8" fmla="*/ 67463 w 168573"/>
              <a:gd name="connsiteY8" fmla="*/ 16845 h 588977"/>
              <a:gd name="connsiteX9" fmla="*/ 72464 w 168573"/>
              <a:gd name="connsiteY9" fmla="*/ 4994 h 588977"/>
              <a:gd name="connsiteX10" fmla="*/ 84329 w 168573"/>
              <a:gd name="connsiteY10" fmla="*/ 0 h 588977"/>
              <a:gd name="connsiteX11" fmla="*/ 96109 w 168573"/>
              <a:gd name="connsiteY11" fmla="*/ 4994 h 588977"/>
              <a:gd name="connsiteX12" fmla="*/ 101110 w 168573"/>
              <a:gd name="connsiteY12" fmla="*/ 16845 h 588977"/>
              <a:gd name="connsiteX13" fmla="*/ 101110 w 168573"/>
              <a:gd name="connsiteY13" fmla="*/ 126294 h 588977"/>
              <a:gd name="connsiteX14" fmla="*/ 106196 w 168573"/>
              <a:gd name="connsiteY14" fmla="*/ 138144 h 588977"/>
              <a:gd name="connsiteX15" fmla="*/ 117975 w 168573"/>
              <a:gd name="connsiteY15" fmla="*/ 143139 h 588977"/>
              <a:gd name="connsiteX16" fmla="*/ 129841 w 168573"/>
              <a:gd name="connsiteY16" fmla="*/ 138144 h 588977"/>
              <a:gd name="connsiteX17" fmla="*/ 134841 w 168573"/>
              <a:gd name="connsiteY17" fmla="*/ 126294 h 588977"/>
              <a:gd name="connsiteX18" fmla="*/ 134841 w 168573"/>
              <a:gd name="connsiteY18" fmla="*/ 16845 h 588977"/>
              <a:gd name="connsiteX19" fmla="*/ 139842 w 168573"/>
              <a:gd name="connsiteY19" fmla="*/ 4994 h 588977"/>
              <a:gd name="connsiteX20" fmla="*/ 151707 w 168573"/>
              <a:gd name="connsiteY20" fmla="*/ 0 h 588977"/>
              <a:gd name="connsiteX21" fmla="*/ 163572 w 168573"/>
              <a:gd name="connsiteY21" fmla="*/ 4994 h 588977"/>
              <a:gd name="connsiteX22" fmla="*/ 168573 w 168573"/>
              <a:gd name="connsiteY22" fmla="*/ 16845 h 588977"/>
              <a:gd name="connsiteX23" fmla="*/ 168573 w 168573"/>
              <a:gd name="connsiteY23" fmla="*/ 157613 h 588977"/>
              <a:gd name="connsiteX24" fmla="*/ 121026 w 168573"/>
              <a:gd name="connsiteY24" fmla="*/ 205270 h 588977"/>
              <a:gd name="connsiteX25" fmla="*/ 121026 w 168573"/>
              <a:gd name="connsiteY25" fmla="*/ 555287 h 588977"/>
              <a:gd name="connsiteX26" fmla="*/ 111026 w 168573"/>
              <a:gd name="connsiteY26" fmla="*/ 578988 h 588977"/>
              <a:gd name="connsiteX27" fmla="*/ 87719 w 168573"/>
              <a:gd name="connsiteY27" fmla="*/ 588977 h 588977"/>
              <a:gd name="connsiteX28" fmla="*/ 64497 w 168573"/>
              <a:gd name="connsiteY28" fmla="*/ 578988 h 588977"/>
              <a:gd name="connsiteX29" fmla="*/ 54496 w 168573"/>
              <a:gd name="connsiteY29" fmla="*/ 555287 h 588977"/>
              <a:gd name="connsiteX30" fmla="*/ 54496 w 168573"/>
              <a:gd name="connsiteY30" fmla="*/ 205270 h 588977"/>
              <a:gd name="connsiteX31" fmla="*/ 0 w 168573"/>
              <a:gd name="connsiteY31" fmla="*/ 157613 h 588977"/>
              <a:gd name="connsiteX32" fmla="*/ 0 w 168573"/>
              <a:gd name="connsiteY32" fmla="*/ 16845 h 588977"/>
              <a:gd name="connsiteX33" fmla="*/ 5001 w 168573"/>
              <a:gd name="connsiteY33" fmla="*/ 4994 h 588977"/>
              <a:gd name="connsiteX34" fmla="*/ 16866 w 168573"/>
              <a:gd name="connsiteY34" fmla="*/ 0 h 588977"/>
              <a:gd name="connsiteX0-1" fmla="*/ 16866 w 168573"/>
              <a:gd name="connsiteY0-2" fmla="*/ 0 h 666932"/>
              <a:gd name="connsiteX1-3" fmla="*/ 28731 w 168573"/>
              <a:gd name="connsiteY1-4" fmla="*/ 4994 h 666932"/>
              <a:gd name="connsiteX2-5" fmla="*/ 33732 w 168573"/>
              <a:gd name="connsiteY2-6" fmla="*/ 16845 h 666932"/>
              <a:gd name="connsiteX3-7" fmla="*/ 33732 w 168573"/>
              <a:gd name="connsiteY3-8" fmla="*/ 126294 h 666932"/>
              <a:gd name="connsiteX4-9" fmla="*/ 38732 w 168573"/>
              <a:gd name="connsiteY4-10" fmla="*/ 138144 h 666932"/>
              <a:gd name="connsiteX5-11" fmla="*/ 50597 w 168573"/>
              <a:gd name="connsiteY5-12" fmla="*/ 143139 h 666932"/>
              <a:gd name="connsiteX6-13" fmla="*/ 62463 w 168573"/>
              <a:gd name="connsiteY6-14" fmla="*/ 138144 h 666932"/>
              <a:gd name="connsiteX7-15" fmla="*/ 67463 w 168573"/>
              <a:gd name="connsiteY7-16" fmla="*/ 126294 h 666932"/>
              <a:gd name="connsiteX8-17" fmla="*/ 67463 w 168573"/>
              <a:gd name="connsiteY8-18" fmla="*/ 16845 h 666932"/>
              <a:gd name="connsiteX9-19" fmla="*/ 72464 w 168573"/>
              <a:gd name="connsiteY9-20" fmla="*/ 4994 h 666932"/>
              <a:gd name="connsiteX10-21" fmla="*/ 84329 w 168573"/>
              <a:gd name="connsiteY10-22" fmla="*/ 0 h 666932"/>
              <a:gd name="connsiteX11-23" fmla="*/ 96109 w 168573"/>
              <a:gd name="connsiteY11-24" fmla="*/ 4994 h 666932"/>
              <a:gd name="connsiteX12-25" fmla="*/ 101110 w 168573"/>
              <a:gd name="connsiteY12-26" fmla="*/ 16845 h 666932"/>
              <a:gd name="connsiteX13-27" fmla="*/ 101110 w 168573"/>
              <a:gd name="connsiteY13-28" fmla="*/ 126294 h 666932"/>
              <a:gd name="connsiteX14-29" fmla="*/ 106196 w 168573"/>
              <a:gd name="connsiteY14-30" fmla="*/ 138144 h 666932"/>
              <a:gd name="connsiteX15-31" fmla="*/ 117975 w 168573"/>
              <a:gd name="connsiteY15-32" fmla="*/ 143139 h 666932"/>
              <a:gd name="connsiteX16-33" fmla="*/ 129841 w 168573"/>
              <a:gd name="connsiteY16-34" fmla="*/ 138144 h 666932"/>
              <a:gd name="connsiteX17-35" fmla="*/ 134841 w 168573"/>
              <a:gd name="connsiteY17-36" fmla="*/ 126294 h 666932"/>
              <a:gd name="connsiteX18-37" fmla="*/ 134841 w 168573"/>
              <a:gd name="connsiteY18-38" fmla="*/ 16845 h 666932"/>
              <a:gd name="connsiteX19-39" fmla="*/ 139842 w 168573"/>
              <a:gd name="connsiteY19-40" fmla="*/ 4994 h 666932"/>
              <a:gd name="connsiteX20-41" fmla="*/ 151707 w 168573"/>
              <a:gd name="connsiteY20-42" fmla="*/ 0 h 666932"/>
              <a:gd name="connsiteX21-43" fmla="*/ 163572 w 168573"/>
              <a:gd name="connsiteY21-44" fmla="*/ 4994 h 666932"/>
              <a:gd name="connsiteX22-45" fmla="*/ 168573 w 168573"/>
              <a:gd name="connsiteY22-46" fmla="*/ 16845 h 666932"/>
              <a:gd name="connsiteX23-47" fmla="*/ 168573 w 168573"/>
              <a:gd name="connsiteY23-48" fmla="*/ 157613 h 666932"/>
              <a:gd name="connsiteX24-49" fmla="*/ 121026 w 168573"/>
              <a:gd name="connsiteY24-50" fmla="*/ 205270 h 666932"/>
              <a:gd name="connsiteX25-51" fmla="*/ 121026 w 168573"/>
              <a:gd name="connsiteY25-52" fmla="*/ 555287 h 666932"/>
              <a:gd name="connsiteX26-53" fmla="*/ 111026 w 168573"/>
              <a:gd name="connsiteY26-54" fmla="*/ 578988 h 666932"/>
              <a:gd name="connsiteX27-55" fmla="*/ 90370 w 168573"/>
              <a:gd name="connsiteY27-56" fmla="*/ 666932 h 666932"/>
              <a:gd name="connsiteX28-57" fmla="*/ 64497 w 168573"/>
              <a:gd name="connsiteY28-58" fmla="*/ 578988 h 666932"/>
              <a:gd name="connsiteX29-59" fmla="*/ 54496 w 168573"/>
              <a:gd name="connsiteY29-60" fmla="*/ 555287 h 666932"/>
              <a:gd name="connsiteX30-61" fmla="*/ 54496 w 168573"/>
              <a:gd name="connsiteY30-62" fmla="*/ 205270 h 666932"/>
              <a:gd name="connsiteX31-63" fmla="*/ 0 w 168573"/>
              <a:gd name="connsiteY31-64" fmla="*/ 157613 h 666932"/>
              <a:gd name="connsiteX32-65" fmla="*/ 0 w 168573"/>
              <a:gd name="connsiteY32-66" fmla="*/ 16845 h 666932"/>
              <a:gd name="connsiteX33-67" fmla="*/ 5001 w 168573"/>
              <a:gd name="connsiteY33-68" fmla="*/ 4994 h 666932"/>
              <a:gd name="connsiteX34-69" fmla="*/ 16866 w 168573"/>
              <a:gd name="connsiteY34-70" fmla="*/ 0 h 666932"/>
              <a:gd name="connsiteX0-71" fmla="*/ 16866 w 168573"/>
              <a:gd name="connsiteY0-72" fmla="*/ 0 h 666932"/>
              <a:gd name="connsiteX1-73" fmla="*/ 28731 w 168573"/>
              <a:gd name="connsiteY1-74" fmla="*/ 4994 h 666932"/>
              <a:gd name="connsiteX2-75" fmla="*/ 33732 w 168573"/>
              <a:gd name="connsiteY2-76" fmla="*/ 16845 h 666932"/>
              <a:gd name="connsiteX3-77" fmla="*/ 33732 w 168573"/>
              <a:gd name="connsiteY3-78" fmla="*/ 126294 h 666932"/>
              <a:gd name="connsiteX4-79" fmla="*/ 38732 w 168573"/>
              <a:gd name="connsiteY4-80" fmla="*/ 138144 h 666932"/>
              <a:gd name="connsiteX5-81" fmla="*/ 50597 w 168573"/>
              <a:gd name="connsiteY5-82" fmla="*/ 143139 h 666932"/>
              <a:gd name="connsiteX6-83" fmla="*/ 62463 w 168573"/>
              <a:gd name="connsiteY6-84" fmla="*/ 138144 h 666932"/>
              <a:gd name="connsiteX7-85" fmla="*/ 67463 w 168573"/>
              <a:gd name="connsiteY7-86" fmla="*/ 126294 h 666932"/>
              <a:gd name="connsiteX8-87" fmla="*/ 67463 w 168573"/>
              <a:gd name="connsiteY8-88" fmla="*/ 16845 h 666932"/>
              <a:gd name="connsiteX9-89" fmla="*/ 72464 w 168573"/>
              <a:gd name="connsiteY9-90" fmla="*/ 4994 h 666932"/>
              <a:gd name="connsiteX10-91" fmla="*/ 84329 w 168573"/>
              <a:gd name="connsiteY10-92" fmla="*/ 0 h 666932"/>
              <a:gd name="connsiteX11-93" fmla="*/ 96109 w 168573"/>
              <a:gd name="connsiteY11-94" fmla="*/ 4994 h 666932"/>
              <a:gd name="connsiteX12-95" fmla="*/ 101110 w 168573"/>
              <a:gd name="connsiteY12-96" fmla="*/ 16845 h 666932"/>
              <a:gd name="connsiteX13-97" fmla="*/ 101110 w 168573"/>
              <a:gd name="connsiteY13-98" fmla="*/ 126294 h 666932"/>
              <a:gd name="connsiteX14-99" fmla="*/ 106196 w 168573"/>
              <a:gd name="connsiteY14-100" fmla="*/ 138144 h 666932"/>
              <a:gd name="connsiteX15-101" fmla="*/ 117975 w 168573"/>
              <a:gd name="connsiteY15-102" fmla="*/ 143139 h 666932"/>
              <a:gd name="connsiteX16-103" fmla="*/ 129841 w 168573"/>
              <a:gd name="connsiteY16-104" fmla="*/ 138144 h 666932"/>
              <a:gd name="connsiteX17-105" fmla="*/ 134841 w 168573"/>
              <a:gd name="connsiteY17-106" fmla="*/ 126294 h 666932"/>
              <a:gd name="connsiteX18-107" fmla="*/ 134841 w 168573"/>
              <a:gd name="connsiteY18-108" fmla="*/ 16845 h 666932"/>
              <a:gd name="connsiteX19-109" fmla="*/ 139842 w 168573"/>
              <a:gd name="connsiteY19-110" fmla="*/ 4994 h 666932"/>
              <a:gd name="connsiteX20-111" fmla="*/ 151707 w 168573"/>
              <a:gd name="connsiteY20-112" fmla="*/ 0 h 666932"/>
              <a:gd name="connsiteX21-113" fmla="*/ 163572 w 168573"/>
              <a:gd name="connsiteY21-114" fmla="*/ 4994 h 666932"/>
              <a:gd name="connsiteX22-115" fmla="*/ 168573 w 168573"/>
              <a:gd name="connsiteY22-116" fmla="*/ 16845 h 666932"/>
              <a:gd name="connsiteX23-117" fmla="*/ 168573 w 168573"/>
              <a:gd name="connsiteY23-118" fmla="*/ 157613 h 666932"/>
              <a:gd name="connsiteX24-119" fmla="*/ 121026 w 168573"/>
              <a:gd name="connsiteY24-120" fmla="*/ 205270 h 666932"/>
              <a:gd name="connsiteX25-121" fmla="*/ 121026 w 168573"/>
              <a:gd name="connsiteY25-122" fmla="*/ 555287 h 666932"/>
              <a:gd name="connsiteX26-123" fmla="*/ 119743 w 168573"/>
              <a:gd name="connsiteY26-124" fmla="*/ 602392 h 666932"/>
              <a:gd name="connsiteX27-125" fmla="*/ 90370 w 168573"/>
              <a:gd name="connsiteY27-126" fmla="*/ 666932 h 666932"/>
              <a:gd name="connsiteX28-127" fmla="*/ 64497 w 168573"/>
              <a:gd name="connsiteY28-128" fmla="*/ 578988 h 666932"/>
              <a:gd name="connsiteX29-129" fmla="*/ 54496 w 168573"/>
              <a:gd name="connsiteY29-130" fmla="*/ 555287 h 666932"/>
              <a:gd name="connsiteX30-131" fmla="*/ 54496 w 168573"/>
              <a:gd name="connsiteY30-132" fmla="*/ 205270 h 666932"/>
              <a:gd name="connsiteX31-133" fmla="*/ 0 w 168573"/>
              <a:gd name="connsiteY31-134" fmla="*/ 157613 h 666932"/>
              <a:gd name="connsiteX32-135" fmla="*/ 0 w 168573"/>
              <a:gd name="connsiteY32-136" fmla="*/ 16845 h 666932"/>
              <a:gd name="connsiteX33-137" fmla="*/ 5001 w 168573"/>
              <a:gd name="connsiteY33-138" fmla="*/ 4994 h 666932"/>
              <a:gd name="connsiteX34-139" fmla="*/ 16866 w 168573"/>
              <a:gd name="connsiteY34-140" fmla="*/ 0 h 666932"/>
              <a:gd name="connsiteX0-141" fmla="*/ 16866 w 168573"/>
              <a:gd name="connsiteY0-142" fmla="*/ 0 h 666932"/>
              <a:gd name="connsiteX1-143" fmla="*/ 28731 w 168573"/>
              <a:gd name="connsiteY1-144" fmla="*/ 4994 h 666932"/>
              <a:gd name="connsiteX2-145" fmla="*/ 33732 w 168573"/>
              <a:gd name="connsiteY2-146" fmla="*/ 16845 h 666932"/>
              <a:gd name="connsiteX3-147" fmla="*/ 33732 w 168573"/>
              <a:gd name="connsiteY3-148" fmla="*/ 126294 h 666932"/>
              <a:gd name="connsiteX4-149" fmla="*/ 38732 w 168573"/>
              <a:gd name="connsiteY4-150" fmla="*/ 138144 h 666932"/>
              <a:gd name="connsiteX5-151" fmla="*/ 50597 w 168573"/>
              <a:gd name="connsiteY5-152" fmla="*/ 143139 h 666932"/>
              <a:gd name="connsiteX6-153" fmla="*/ 62463 w 168573"/>
              <a:gd name="connsiteY6-154" fmla="*/ 138144 h 666932"/>
              <a:gd name="connsiteX7-155" fmla="*/ 67463 w 168573"/>
              <a:gd name="connsiteY7-156" fmla="*/ 126294 h 666932"/>
              <a:gd name="connsiteX8-157" fmla="*/ 67463 w 168573"/>
              <a:gd name="connsiteY8-158" fmla="*/ 16845 h 666932"/>
              <a:gd name="connsiteX9-159" fmla="*/ 72464 w 168573"/>
              <a:gd name="connsiteY9-160" fmla="*/ 4994 h 666932"/>
              <a:gd name="connsiteX10-161" fmla="*/ 84329 w 168573"/>
              <a:gd name="connsiteY10-162" fmla="*/ 0 h 666932"/>
              <a:gd name="connsiteX11-163" fmla="*/ 96109 w 168573"/>
              <a:gd name="connsiteY11-164" fmla="*/ 4994 h 666932"/>
              <a:gd name="connsiteX12-165" fmla="*/ 101110 w 168573"/>
              <a:gd name="connsiteY12-166" fmla="*/ 16845 h 666932"/>
              <a:gd name="connsiteX13-167" fmla="*/ 101110 w 168573"/>
              <a:gd name="connsiteY13-168" fmla="*/ 126294 h 666932"/>
              <a:gd name="connsiteX14-169" fmla="*/ 106196 w 168573"/>
              <a:gd name="connsiteY14-170" fmla="*/ 138144 h 666932"/>
              <a:gd name="connsiteX15-171" fmla="*/ 117975 w 168573"/>
              <a:gd name="connsiteY15-172" fmla="*/ 143139 h 666932"/>
              <a:gd name="connsiteX16-173" fmla="*/ 129841 w 168573"/>
              <a:gd name="connsiteY16-174" fmla="*/ 138144 h 666932"/>
              <a:gd name="connsiteX17-175" fmla="*/ 134841 w 168573"/>
              <a:gd name="connsiteY17-176" fmla="*/ 126294 h 666932"/>
              <a:gd name="connsiteX18-177" fmla="*/ 134841 w 168573"/>
              <a:gd name="connsiteY18-178" fmla="*/ 16845 h 666932"/>
              <a:gd name="connsiteX19-179" fmla="*/ 139842 w 168573"/>
              <a:gd name="connsiteY19-180" fmla="*/ 4994 h 666932"/>
              <a:gd name="connsiteX20-181" fmla="*/ 151707 w 168573"/>
              <a:gd name="connsiteY20-182" fmla="*/ 0 h 666932"/>
              <a:gd name="connsiteX21-183" fmla="*/ 163572 w 168573"/>
              <a:gd name="connsiteY21-184" fmla="*/ 4994 h 666932"/>
              <a:gd name="connsiteX22-185" fmla="*/ 168573 w 168573"/>
              <a:gd name="connsiteY22-186" fmla="*/ 16845 h 666932"/>
              <a:gd name="connsiteX23-187" fmla="*/ 168573 w 168573"/>
              <a:gd name="connsiteY23-188" fmla="*/ 157613 h 666932"/>
              <a:gd name="connsiteX24-189" fmla="*/ 121026 w 168573"/>
              <a:gd name="connsiteY24-190" fmla="*/ 205270 h 666932"/>
              <a:gd name="connsiteX25-191" fmla="*/ 121026 w 168573"/>
              <a:gd name="connsiteY25-192" fmla="*/ 555287 h 666932"/>
              <a:gd name="connsiteX26-193" fmla="*/ 119743 w 168573"/>
              <a:gd name="connsiteY26-194" fmla="*/ 602392 h 666932"/>
              <a:gd name="connsiteX27-195" fmla="*/ 90370 w 168573"/>
              <a:gd name="connsiteY27-196" fmla="*/ 666932 h 666932"/>
              <a:gd name="connsiteX28-197" fmla="*/ 59672 w 168573"/>
              <a:gd name="connsiteY28-198" fmla="*/ 604386 h 666932"/>
              <a:gd name="connsiteX29-199" fmla="*/ 54496 w 168573"/>
              <a:gd name="connsiteY29-200" fmla="*/ 555287 h 666932"/>
              <a:gd name="connsiteX30-201" fmla="*/ 54496 w 168573"/>
              <a:gd name="connsiteY30-202" fmla="*/ 205270 h 666932"/>
              <a:gd name="connsiteX31-203" fmla="*/ 0 w 168573"/>
              <a:gd name="connsiteY31-204" fmla="*/ 157613 h 666932"/>
              <a:gd name="connsiteX32-205" fmla="*/ 0 w 168573"/>
              <a:gd name="connsiteY32-206" fmla="*/ 16845 h 666932"/>
              <a:gd name="connsiteX33-207" fmla="*/ 5001 w 168573"/>
              <a:gd name="connsiteY33-208" fmla="*/ 4994 h 666932"/>
              <a:gd name="connsiteX34-209" fmla="*/ 16866 w 168573"/>
              <a:gd name="connsiteY34-210" fmla="*/ 0 h 6669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  <a:cxn ang="0">
                <a:pos x="connsiteX30-61" y="connsiteY30-62"/>
              </a:cxn>
              <a:cxn ang="0">
                <a:pos x="connsiteX31-63" y="connsiteY31-64"/>
              </a:cxn>
              <a:cxn ang="0">
                <a:pos x="connsiteX32-65" y="connsiteY32-66"/>
              </a:cxn>
              <a:cxn ang="0">
                <a:pos x="connsiteX33-67" y="connsiteY33-68"/>
              </a:cxn>
              <a:cxn ang="0">
                <a:pos x="connsiteX34-69" y="connsiteY34-70"/>
              </a:cxn>
            </a:cxnLst>
            <a:rect l="l" t="t" r="r" b="b"/>
            <a:pathLst>
              <a:path w="168573" h="666932">
                <a:moveTo>
                  <a:pt x="16866" y="0"/>
                </a:moveTo>
                <a:cubicBezTo>
                  <a:pt x="21443" y="0"/>
                  <a:pt x="25341" y="1693"/>
                  <a:pt x="28731" y="4994"/>
                </a:cubicBezTo>
                <a:cubicBezTo>
                  <a:pt x="32037" y="8380"/>
                  <a:pt x="33732" y="12274"/>
                  <a:pt x="33732" y="16845"/>
                </a:cubicBezTo>
                <a:lnTo>
                  <a:pt x="33732" y="126294"/>
                </a:lnTo>
                <a:cubicBezTo>
                  <a:pt x="33732" y="130865"/>
                  <a:pt x="35342" y="134843"/>
                  <a:pt x="38732" y="138144"/>
                </a:cubicBezTo>
                <a:cubicBezTo>
                  <a:pt x="42037" y="141530"/>
                  <a:pt x="46021" y="143139"/>
                  <a:pt x="50597" y="143139"/>
                </a:cubicBezTo>
                <a:cubicBezTo>
                  <a:pt x="55174" y="143139"/>
                  <a:pt x="59073" y="141530"/>
                  <a:pt x="62463" y="138144"/>
                </a:cubicBezTo>
                <a:cubicBezTo>
                  <a:pt x="65768" y="134843"/>
                  <a:pt x="67463" y="130865"/>
                  <a:pt x="67463" y="126294"/>
                </a:cubicBezTo>
                <a:lnTo>
                  <a:pt x="67463" y="16845"/>
                </a:lnTo>
                <a:cubicBezTo>
                  <a:pt x="67463" y="12274"/>
                  <a:pt x="69074" y="8380"/>
                  <a:pt x="72464" y="4994"/>
                </a:cubicBezTo>
                <a:cubicBezTo>
                  <a:pt x="75769" y="1693"/>
                  <a:pt x="79752" y="0"/>
                  <a:pt x="84329" y="0"/>
                </a:cubicBezTo>
                <a:cubicBezTo>
                  <a:pt x="88821" y="0"/>
                  <a:pt x="92804" y="1693"/>
                  <a:pt x="96109" y="4994"/>
                </a:cubicBezTo>
                <a:cubicBezTo>
                  <a:pt x="99499" y="8380"/>
                  <a:pt x="101110" y="12274"/>
                  <a:pt x="101110" y="16845"/>
                </a:cubicBezTo>
                <a:lnTo>
                  <a:pt x="101110" y="126294"/>
                </a:lnTo>
                <a:cubicBezTo>
                  <a:pt x="101110" y="130865"/>
                  <a:pt x="102805" y="134843"/>
                  <a:pt x="106196" y="138144"/>
                </a:cubicBezTo>
                <a:cubicBezTo>
                  <a:pt x="109500" y="141530"/>
                  <a:pt x="113484" y="143139"/>
                  <a:pt x="117975" y="143139"/>
                </a:cubicBezTo>
                <a:cubicBezTo>
                  <a:pt x="122552" y="143139"/>
                  <a:pt x="126536" y="141530"/>
                  <a:pt x="129841" y="138144"/>
                </a:cubicBezTo>
                <a:cubicBezTo>
                  <a:pt x="133231" y="134843"/>
                  <a:pt x="134841" y="130865"/>
                  <a:pt x="134841" y="126294"/>
                </a:cubicBezTo>
                <a:lnTo>
                  <a:pt x="134841" y="16845"/>
                </a:lnTo>
                <a:cubicBezTo>
                  <a:pt x="134841" y="12274"/>
                  <a:pt x="136536" y="8380"/>
                  <a:pt x="139842" y="4994"/>
                </a:cubicBezTo>
                <a:cubicBezTo>
                  <a:pt x="143232" y="1693"/>
                  <a:pt x="147130" y="0"/>
                  <a:pt x="151707" y="0"/>
                </a:cubicBezTo>
                <a:cubicBezTo>
                  <a:pt x="156284" y="0"/>
                  <a:pt x="160268" y="1693"/>
                  <a:pt x="163572" y="4994"/>
                </a:cubicBezTo>
                <a:cubicBezTo>
                  <a:pt x="166963" y="8380"/>
                  <a:pt x="168573" y="12274"/>
                  <a:pt x="168573" y="16845"/>
                </a:cubicBezTo>
                <a:lnTo>
                  <a:pt x="168573" y="157613"/>
                </a:lnTo>
                <a:cubicBezTo>
                  <a:pt x="168573" y="168364"/>
                  <a:pt x="131027" y="201799"/>
                  <a:pt x="121026" y="205270"/>
                </a:cubicBezTo>
                <a:lnTo>
                  <a:pt x="121026" y="555287"/>
                </a:lnTo>
                <a:cubicBezTo>
                  <a:pt x="121026" y="564429"/>
                  <a:pt x="124852" y="583785"/>
                  <a:pt x="119743" y="602392"/>
                </a:cubicBezTo>
                <a:cubicBezTo>
                  <a:pt x="114634" y="621000"/>
                  <a:pt x="99353" y="666763"/>
                  <a:pt x="90370" y="666932"/>
                </a:cubicBezTo>
                <a:cubicBezTo>
                  <a:pt x="81471" y="666763"/>
                  <a:pt x="65651" y="622993"/>
                  <a:pt x="59672" y="604386"/>
                </a:cubicBezTo>
                <a:cubicBezTo>
                  <a:pt x="53693" y="585779"/>
                  <a:pt x="54496" y="564429"/>
                  <a:pt x="54496" y="555287"/>
                </a:cubicBezTo>
                <a:lnTo>
                  <a:pt x="54496" y="205270"/>
                </a:lnTo>
                <a:cubicBezTo>
                  <a:pt x="44410" y="201799"/>
                  <a:pt x="0" y="168364"/>
                  <a:pt x="0" y="157613"/>
                </a:cubicBezTo>
                <a:lnTo>
                  <a:pt x="0" y="16845"/>
                </a:lnTo>
                <a:cubicBezTo>
                  <a:pt x="0" y="12274"/>
                  <a:pt x="1696" y="8380"/>
                  <a:pt x="5001" y="4994"/>
                </a:cubicBezTo>
                <a:cubicBezTo>
                  <a:pt x="8305" y="1693"/>
                  <a:pt x="12289" y="0"/>
                  <a:pt x="16866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6" name="图片 4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03" t="75251" r="18361" b="8804"/>
          <a:stretch>
            <a:fillRect/>
          </a:stretch>
        </p:blipFill>
        <p:spPr>
          <a:xfrm>
            <a:off x="9917120" y="3867961"/>
            <a:ext cx="1420133" cy="1256361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6241031" y="3153298"/>
            <a:ext cx="4076699" cy="1756645"/>
            <a:chOff x="6241031" y="3153298"/>
            <a:chExt cx="4076699" cy="1756645"/>
          </a:xfrm>
        </p:grpSpPr>
        <p:sp>
          <p:nvSpPr>
            <p:cNvPr id="86" name="流程图: 终止 85"/>
            <p:cNvSpPr/>
            <p:nvPr/>
          </p:nvSpPr>
          <p:spPr>
            <a:xfrm>
              <a:off x="6517765" y="3632848"/>
              <a:ext cx="3523230" cy="718922"/>
            </a:xfrm>
            <a:prstGeom prst="flowChartTerminator">
              <a:avLst/>
            </a:prstGeom>
            <a:solidFill>
              <a:srgbClr val="7EC8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标题 1"/>
            <p:cNvSpPr txBox="1"/>
            <p:nvPr/>
          </p:nvSpPr>
          <p:spPr>
            <a:xfrm>
              <a:off x="6241031" y="3153298"/>
              <a:ext cx="4076699" cy="1756645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ctr">
              <a:normAutofit fontScale="975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zh-CN" altLang="en-US" sz="4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小常识</a:t>
              </a:r>
              <a:endParaRPr lang="zh-CN" altLang="en-US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7631140" y="1866826"/>
            <a:ext cx="1349951" cy="1446550"/>
            <a:chOff x="7755956" y="1866826"/>
            <a:chExt cx="1349951" cy="1446550"/>
          </a:xfrm>
        </p:grpSpPr>
        <p:sp>
          <p:nvSpPr>
            <p:cNvPr id="88" name="椭圆 87"/>
            <p:cNvSpPr/>
            <p:nvPr/>
          </p:nvSpPr>
          <p:spPr>
            <a:xfrm>
              <a:off x="7755956" y="1942609"/>
              <a:ext cx="1349951" cy="1294984"/>
            </a:xfrm>
            <a:prstGeom prst="ellipse">
              <a:avLst/>
            </a:prstGeom>
            <a:noFill/>
            <a:ln w="38100">
              <a:solidFill>
                <a:srgbClr val="7EC8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矩形 88"/>
            <p:cNvSpPr/>
            <p:nvPr/>
          </p:nvSpPr>
          <p:spPr>
            <a:xfrm>
              <a:off x="7807798" y="1866826"/>
              <a:ext cx="1150078" cy="1446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8800" dirty="0">
                  <a:solidFill>
                    <a:srgbClr val="7EC8B9"/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康</a:t>
              </a:r>
              <a:endParaRPr lang="zh-CN" altLang="en-US" sz="8800" dirty="0"/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6096000" y="1866826"/>
            <a:ext cx="1349951" cy="1446550"/>
            <a:chOff x="6096000" y="1866826"/>
            <a:chExt cx="1349951" cy="1446550"/>
          </a:xfrm>
        </p:grpSpPr>
        <p:sp>
          <p:nvSpPr>
            <p:cNvPr id="76" name="矩形 75"/>
            <p:cNvSpPr/>
            <p:nvPr/>
          </p:nvSpPr>
          <p:spPr>
            <a:xfrm>
              <a:off x="6136636" y="1866826"/>
              <a:ext cx="933653" cy="1446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8800" dirty="0">
                  <a:solidFill>
                    <a:srgbClr val="7EC8B9"/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健</a:t>
              </a:r>
              <a:endParaRPr lang="zh-CN" altLang="en-US" sz="8800" dirty="0">
                <a:solidFill>
                  <a:srgbClr val="7EC8B9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87" name="椭圆 86"/>
            <p:cNvSpPr/>
            <p:nvPr/>
          </p:nvSpPr>
          <p:spPr>
            <a:xfrm>
              <a:off x="6096000" y="1888584"/>
              <a:ext cx="1349951" cy="1294984"/>
            </a:xfrm>
            <a:prstGeom prst="ellipse">
              <a:avLst/>
            </a:prstGeom>
            <a:noFill/>
            <a:ln w="38100">
              <a:solidFill>
                <a:srgbClr val="7EC8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9103162" y="2106783"/>
            <a:ext cx="1962707" cy="928176"/>
            <a:chOff x="9103162" y="2106783"/>
            <a:chExt cx="1962707" cy="928176"/>
          </a:xfrm>
        </p:grpSpPr>
        <p:sp>
          <p:nvSpPr>
            <p:cNvPr id="107" name="任意多边形: 形状 106"/>
            <p:cNvSpPr/>
            <p:nvPr/>
          </p:nvSpPr>
          <p:spPr>
            <a:xfrm>
              <a:off x="10381111" y="2106783"/>
              <a:ext cx="684758" cy="916328"/>
            </a:xfrm>
            <a:custGeom>
              <a:avLst/>
              <a:gdLst/>
              <a:ahLst/>
              <a:cxnLst/>
              <a:rect l="l" t="t" r="r" b="b"/>
              <a:pathLst>
                <a:path w="684758" h="916328">
                  <a:moveTo>
                    <a:pt x="621060" y="0"/>
                  </a:moveTo>
                  <a:cubicBezTo>
                    <a:pt x="652909" y="10616"/>
                    <a:pt x="655564" y="26541"/>
                    <a:pt x="629023" y="47773"/>
                  </a:cubicBezTo>
                  <a:cubicBezTo>
                    <a:pt x="538783" y="63698"/>
                    <a:pt x="445890" y="74315"/>
                    <a:pt x="350342" y="79623"/>
                  </a:cubicBezTo>
                  <a:lnTo>
                    <a:pt x="350342" y="246831"/>
                  </a:lnTo>
                  <a:lnTo>
                    <a:pt x="668834" y="246831"/>
                  </a:lnTo>
                  <a:cubicBezTo>
                    <a:pt x="690067" y="262756"/>
                    <a:pt x="690067" y="278680"/>
                    <a:pt x="668834" y="294605"/>
                  </a:cubicBezTo>
                  <a:lnTo>
                    <a:pt x="350342" y="294605"/>
                  </a:lnTo>
                  <a:lnTo>
                    <a:pt x="350342" y="453851"/>
                  </a:lnTo>
                  <a:lnTo>
                    <a:pt x="517550" y="453851"/>
                  </a:lnTo>
                  <a:cubicBezTo>
                    <a:pt x="581249" y="453851"/>
                    <a:pt x="610444" y="480392"/>
                    <a:pt x="605136" y="533474"/>
                  </a:cubicBezTo>
                  <a:lnTo>
                    <a:pt x="605136" y="836042"/>
                  </a:lnTo>
                  <a:cubicBezTo>
                    <a:pt x="610444" y="894432"/>
                    <a:pt x="578595" y="920973"/>
                    <a:pt x="509588" y="915665"/>
                  </a:cubicBezTo>
                  <a:lnTo>
                    <a:pt x="143322" y="915665"/>
                  </a:lnTo>
                  <a:cubicBezTo>
                    <a:pt x="90240" y="920973"/>
                    <a:pt x="63699" y="894432"/>
                    <a:pt x="63699" y="836042"/>
                  </a:cubicBezTo>
                  <a:lnTo>
                    <a:pt x="63699" y="541436"/>
                  </a:lnTo>
                  <a:cubicBezTo>
                    <a:pt x="63699" y="483046"/>
                    <a:pt x="92894" y="453851"/>
                    <a:pt x="151284" y="453851"/>
                  </a:cubicBezTo>
                  <a:lnTo>
                    <a:pt x="302568" y="453851"/>
                  </a:lnTo>
                  <a:lnTo>
                    <a:pt x="302568" y="294605"/>
                  </a:lnTo>
                  <a:lnTo>
                    <a:pt x="15925" y="294605"/>
                  </a:lnTo>
                  <a:cubicBezTo>
                    <a:pt x="-5308" y="278680"/>
                    <a:pt x="-5308" y="262756"/>
                    <a:pt x="15925" y="246831"/>
                  </a:cubicBezTo>
                  <a:lnTo>
                    <a:pt x="302568" y="246831"/>
                  </a:lnTo>
                  <a:lnTo>
                    <a:pt x="302568" y="87585"/>
                  </a:lnTo>
                  <a:cubicBezTo>
                    <a:pt x="185788" y="98201"/>
                    <a:pt x="92894" y="103510"/>
                    <a:pt x="23887" y="103510"/>
                  </a:cubicBezTo>
                  <a:cubicBezTo>
                    <a:pt x="2655" y="87585"/>
                    <a:pt x="2655" y="71660"/>
                    <a:pt x="23887" y="55736"/>
                  </a:cubicBezTo>
                  <a:cubicBezTo>
                    <a:pt x="262757" y="45119"/>
                    <a:pt x="461814" y="26541"/>
                    <a:pt x="621060" y="0"/>
                  </a:cubicBezTo>
                  <a:close/>
                  <a:moveTo>
                    <a:pt x="159247" y="501625"/>
                  </a:moveTo>
                  <a:cubicBezTo>
                    <a:pt x="127397" y="501625"/>
                    <a:pt x="111473" y="517550"/>
                    <a:pt x="111473" y="549399"/>
                  </a:cubicBezTo>
                  <a:lnTo>
                    <a:pt x="111473" y="820117"/>
                  </a:lnTo>
                  <a:cubicBezTo>
                    <a:pt x="111473" y="857275"/>
                    <a:pt x="127397" y="873199"/>
                    <a:pt x="159247" y="867891"/>
                  </a:cubicBezTo>
                  <a:lnTo>
                    <a:pt x="501626" y="867891"/>
                  </a:lnTo>
                  <a:cubicBezTo>
                    <a:pt x="544091" y="873199"/>
                    <a:pt x="562670" y="859929"/>
                    <a:pt x="557362" y="828079"/>
                  </a:cubicBezTo>
                  <a:lnTo>
                    <a:pt x="557362" y="541436"/>
                  </a:lnTo>
                  <a:cubicBezTo>
                    <a:pt x="562670" y="514895"/>
                    <a:pt x="546745" y="501625"/>
                    <a:pt x="509588" y="501625"/>
                  </a:cubicBezTo>
                  <a:lnTo>
                    <a:pt x="159247" y="501625"/>
                  </a:lnTo>
                  <a:close/>
                </a:path>
              </a:pathLst>
            </a:custGeom>
            <a:solidFill>
              <a:srgbClr val="7EC8B9"/>
            </a:solidFill>
            <a:ln>
              <a:solidFill>
                <a:srgbClr val="7EC8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任意多边形: 形状 105"/>
            <p:cNvSpPr/>
            <p:nvPr/>
          </p:nvSpPr>
          <p:spPr>
            <a:xfrm>
              <a:off x="9103162" y="2114745"/>
              <a:ext cx="935570" cy="907703"/>
            </a:xfrm>
            <a:custGeom>
              <a:avLst/>
              <a:gdLst/>
              <a:ahLst/>
              <a:cxnLst/>
              <a:rect l="l" t="t" r="r" b="b"/>
              <a:pathLst>
                <a:path w="935570" h="907703">
                  <a:moveTo>
                    <a:pt x="481719" y="0"/>
                  </a:moveTo>
                  <a:cubicBezTo>
                    <a:pt x="489681" y="0"/>
                    <a:pt x="497644" y="5308"/>
                    <a:pt x="505606" y="15925"/>
                  </a:cubicBezTo>
                  <a:lnTo>
                    <a:pt x="505606" y="207020"/>
                  </a:lnTo>
                  <a:lnTo>
                    <a:pt x="855947" y="207020"/>
                  </a:lnTo>
                  <a:cubicBezTo>
                    <a:pt x="877180" y="222945"/>
                    <a:pt x="877180" y="238869"/>
                    <a:pt x="855947" y="254794"/>
                  </a:cubicBezTo>
                  <a:lnTo>
                    <a:pt x="505606" y="254794"/>
                  </a:lnTo>
                  <a:lnTo>
                    <a:pt x="505606" y="525512"/>
                  </a:lnTo>
                  <a:lnTo>
                    <a:pt x="840023" y="525512"/>
                  </a:lnTo>
                  <a:cubicBezTo>
                    <a:pt x="861256" y="541437"/>
                    <a:pt x="861256" y="557361"/>
                    <a:pt x="840023" y="573286"/>
                  </a:cubicBezTo>
                  <a:lnTo>
                    <a:pt x="505606" y="573286"/>
                  </a:lnTo>
                  <a:lnTo>
                    <a:pt x="505606" y="859929"/>
                  </a:lnTo>
                  <a:lnTo>
                    <a:pt x="919646" y="859929"/>
                  </a:lnTo>
                  <a:cubicBezTo>
                    <a:pt x="940879" y="875854"/>
                    <a:pt x="940879" y="891778"/>
                    <a:pt x="919646" y="907703"/>
                  </a:cubicBezTo>
                  <a:lnTo>
                    <a:pt x="11943" y="907703"/>
                  </a:lnTo>
                  <a:cubicBezTo>
                    <a:pt x="-3981" y="891778"/>
                    <a:pt x="-3981" y="875854"/>
                    <a:pt x="11943" y="859929"/>
                  </a:cubicBezTo>
                  <a:lnTo>
                    <a:pt x="457832" y="859929"/>
                  </a:lnTo>
                  <a:lnTo>
                    <a:pt x="457832" y="573286"/>
                  </a:lnTo>
                  <a:lnTo>
                    <a:pt x="99529" y="573286"/>
                  </a:lnTo>
                  <a:cubicBezTo>
                    <a:pt x="78296" y="557361"/>
                    <a:pt x="78296" y="541437"/>
                    <a:pt x="99529" y="525512"/>
                  </a:cubicBezTo>
                  <a:lnTo>
                    <a:pt x="457832" y="525512"/>
                  </a:lnTo>
                  <a:lnTo>
                    <a:pt x="457832" y="254794"/>
                  </a:lnTo>
                  <a:lnTo>
                    <a:pt x="155265" y="254794"/>
                  </a:lnTo>
                  <a:cubicBezTo>
                    <a:pt x="128724" y="329109"/>
                    <a:pt x="94220" y="400769"/>
                    <a:pt x="51755" y="469776"/>
                  </a:cubicBezTo>
                  <a:cubicBezTo>
                    <a:pt x="19905" y="485701"/>
                    <a:pt x="6635" y="475084"/>
                    <a:pt x="11943" y="437927"/>
                  </a:cubicBezTo>
                  <a:cubicBezTo>
                    <a:pt x="91566" y="315838"/>
                    <a:pt x="139340" y="188441"/>
                    <a:pt x="155265" y="55736"/>
                  </a:cubicBezTo>
                  <a:cubicBezTo>
                    <a:pt x="176497" y="29195"/>
                    <a:pt x="192422" y="31849"/>
                    <a:pt x="203038" y="63698"/>
                  </a:cubicBezTo>
                  <a:cubicBezTo>
                    <a:pt x="197730" y="95548"/>
                    <a:pt x="187114" y="143321"/>
                    <a:pt x="171189" y="207020"/>
                  </a:cubicBezTo>
                  <a:lnTo>
                    <a:pt x="457832" y="207020"/>
                  </a:lnTo>
                  <a:lnTo>
                    <a:pt x="457832" y="15925"/>
                  </a:lnTo>
                  <a:cubicBezTo>
                    <a:pt x="465794" y="5308"/>
                    <a:pt x="473757" y="0"/>
                    <a:pt x="481719" y="0"/>
                  </a:cubicBezTo>
                  <a:close/>
                </a:path>
              </a:pathLst>
            </a:custGeom>
            <a:solidFill>
              <a:srgbClr val="7EC8B9"/>
            </a:solidFill>
            <a:ln>
              <a:solidFill>
                <a:srgbClr val="7EC8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任意多边形: 形状 104"/>
            <p:cNvSpPr/>
            <p:nvPr/>
          </p:nvSpPr>
          <p:spPr>
            <a:xfrm>
              <a:off x="10154186" y="2114745"/>
              <a:ext cx="196402" cy="184459"/>
            </a:xfrm>
            <a:custGeom>
              <a:avLst/>
              <a:gdLst/>
              <a:ahLst/>
              <a:cxnLst/>
              <a:rect l="l" t="t" r="r" b="b"/>
              <a:pathLst>
                <a:path w="196402" h="184459">
                  <a:moveTo>
                    <a:pt x="35830" y="0"/>
                  </a:moveTo>
                  <a:cubicBezTo>
                    <a:pt x="99529" y="53082"/>
                    <a:pt x="152611" y="103510"/>
                    <a:pt x="195076" y="151284"/>
                  </a:cubicBezTo>
                  <a:cubicBezTo>
                    <a:pt x="200384" y="177825"/>
                    <a:pt x="189768" y="188441"/>
                    <a:pt x="163227" y="183133"/>
                  </a:cubicBezTo>
                  <a:cubicBezTo>
                    <a:pt x="110145" y="135359"/>
                    <a:pt x="57063" y="87585"/>
                    <a:pt x="3981" y="39811"/>
                  </a:cubicBezTo>
                  <a:cubicBezTo>
                    <a:pt x="-6635" y="13270"/>
                    <a:pt x="3981" y="0"/>
                    <a:pt x="35830" y="0"/>
                  </a:cubicBezTo>
                  <a:close/>
                </a:path>
              </a:pathLst>
            </a:custGeom>
            <a:solidFill>
              <a:srgbClr val="F14A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任意多边形: 形状 103"/>
            <p:cNvSpPr/>
            <p:nvPr/>
          </p:nvSpPr>
          <p:spPr>
            <a:xfrm>
              <a:off x="10101103" y="2384325"/>
              <a:ext cx="209674" cy="176309"/>
            </a:xfrm>
            <a:custGeom>
              <a:avLst/>
              <a:gdLst/>
              <a:ahLst/>
              <a:cxnLst/>
              <a:rect l="l" t="t" r="r" b="b"/>
              <a:pathLst>
                <a:path w="209674" h="176309">
                  <a:moveTo>
                    <a:pt x="16257" y="641"/>
                  </a:moveTo>
                  <a:cubicBezTo>
                    <a:pt x="20902" y="-355"/>
                    <a:pt x="26542" y="-189"/>
                    <a:pt x="33177" y="1138"/>
                  </a:cubicBezTo>
                  <a:cubicBezTo>
                    <a:pt x="96875" y="38296"/>
                    <a:pt x="155266" y="83415"/>
                    <a:pt x="208348" y="136498"/>
                  </a:cubicBezTo>
                  <a:cubicBezTo>
                    <a:pt x="213656" y="163039"/>
                    <a:pt x="203039" y="176309"/>
                    <a:pt x="176499" y="176309"/>
                  </a:cubicBezTo>
                  <a:cubicBezTo>
                    <a:pt x="123417" y="128535"/>
                    <a:pt x="65026" y="83415"/>
                    <a:pt x="1328" y="40950"/>
                  </a:cubicBezTo>
                  <a:cubicBezTo>
                    <a:pt x="-2653" y="17063"/>
                    <a:pt x="2323" y="3627"/>
                    <a:pt x="16257" y="641"/>
                  </a:cubicBezTo>
                  <a:close/>
                </a:path>
              </a:pathLst>
            </a:custGeom>
            <a:solidFill>
              <a:srgbClr val="AFD180"/>
            </a:solidFill>
            <a:ln>
              <a:solidFill>
                <a:srgbClr val="AFD1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任意多边形: 形状 102"/>
            <p:cNvSpPr/>
            <p:nvPr/>
          </p:nvSpPr>
          <p:spPr>
            <a:xfrm>
              <a:off x="10157029" y="2618139"/>
              <a:ext cx="208158" cy="416820"/>
            </a:xfrm>
            <a:custGeom>
              <a:avLst/>
              <a:gdLst/>
              <a:ahLst/>
              <a:cxnLst/>
              <a:rect l="l" t="t" r="r" b="b"/>
              <a:pathLst>
                <a:path w="208158" h="416820">
                  <a:moveTo>
                    <a:pt x="188252" y="222"/>
                  </a:moveTo>
                  <a:cubicBezTo>
                    <a:pt x="196215" y="1549"/>
                    <a:pt x="202850" y="8848"/>
                    <a:pt x="208158" y="22118"/>
                  </a:cubicBezTo>
                  <a:cubicBezTo>
                    <a:pt x="171000" y="165440"/>
                    <a:pt x="115264" y="295491"/>
                    <a:pt x="40949" y="412271"/>
                  </a:cubicBezTo>
                  <a:cubicBezTo>
                    <a:pt x="9100" y="422887"/>
                    <a:pt x="-4170" y="414925"/>
                    <a:pt x="1138" y="388384"/>
                  </a:cubicBezTo>
                  <a:cubicBezTo>
                    <a:pt x="80761" y="250371"/>
                    <a:pt x="133843" y="125628"/>
                    <a:pt x="160384" y="14156"/>
                  </a:cubicBezTo>
                  <a:cubicBezTo>
                    <a:pt x="171000" y="3539"/>
                    <a:pt x="180290" y="-1105"/>
                    <a:pt x="188252" y="222"/>
                  </a:cubicBezTo>
                  <a:close/>
                </a:path>
              </a:pathLst>
            </a:custGeom>
            <a:solidFill>
              <a:srgbClr val="EE84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任意多边形: 形状 100"/>
            <p:cNvSpPr/>
            <p:nvPr/>
          </p:nvSpPr>
          <p:spPr>
            <a:xfrm>
              <a:off x="10483484" y="2618139"/>
              <a:ext cx="446884" cy="367403"/>
            </a:xfrm>
            <a:custGeom>
              <a:avLst/>
              <a:gdLst/>
              <a:ahLst/>
              <a:cxnLst/>
              <a:rect l="l" t="t" r="r" b="b"/>
              <a:pathLst>
                <a:path w="446884" h="367403">
                  <a:moveTo>
                    <a:pt x="47774" y="0"/>
                  </a:moveTo>
                  <a:lnTo>
                    <a:pt x="398115" y="0"/>
                  </a:lnTo>
                  <a:cubicBezTo>
                    <a:pt x="435272" y="0"/>
                    <a:pt x="451197" y="13270"/>
                    <a:pt x="445889" y="39811"/>
                  </a:cubicBezTo>
                  <a:lnTo>
                    <a:pt x="445889" y="326454"/>
                  </a:lnTo>
                  <a:cubicBezTo>
                    <a:pt x="451197" y="358304"/>
                    <a:pt x="432618" y="371574"/>
                    <a:pt x="390153" y="366266"/>
                  </a:cubicBezTo>
                  <a:lnTo>
                    <a:pt x="47774" y="366266"/>
                  </a:lnTo>
                  <a:cubicBezTo>
                    <a:pt x="15924" y="371574"/>
                    <a:pt x="0" y="355650"/>
                    <a:pt x="0" y="318492"/>
                  </a:cubicBezTo>
                  <a:lnTo>
                    <a:pt x="0" y="47774"/>
                  </a:lnTo>
                  <a:cubicBezTo>
                    <a:pt x="0" y="15925"/>
                    <a:pt x="15924" y="0"/>
                    <a:pt x="47774" y="0"/>
                  </a:cubicBezTo>
                  <a:close/>
                </a:path>
              </a:pathLst>
            </a:custGeom>
            <a:solidFill>
              <a:srgbClr val="FDBC0F"/>
            </a:solidFill>
            <a:ln>
              <a:solidFill>
                <a:srgbClr val="FEBD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60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6" grpId="0"/>
      <p:bldP spid="37" grpId="0"/>
      <p:bldP spid="42" grpId="0" animBg="1"/>
      <p:bldP spid="4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: 圆角 31"/>
          <p:cNvSpPr/>
          <p:nvPr/>
        </p:nvSpPr>
        <p:spPr>
          <a:xfrm>
            <a:off x="6438900" y="827711"/>
            <a:ext cx="4962400" cy="526353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îṣļîḑé-Freeform 2"/>
          <p:cNvSpPr/>
          <p:nvPr/>
        </p:nvSpPr>
        <p:spPr bwMode="auto">
          <a:xfrm>
            <a:off x="-201508" y="932998"/>
            <a:ext cx="6008823" cy="5449205"/>
          </a:xfrm>
          <a:custGeom>
            <a:avLst/>
            <a:gdLst>
              <a:gd name="T0" fmla="*/ 147 w 1022"/>
              <a:gd name="T1" fmla="*/ 724 h 928"/>
              <a:gd name="T2" fmla="*/ 236 w 1022"/>
              <a:gd name="T3" fmla="*/ 776 h 928"/>
              <a:gd name="T4" fmla="*/ 203 w 1022"/>
              <a:gd name="T5" fmla="*/ 666 h 928"/>
              <a:gd name="T6" fmla="*/ 248 w 1022"/>
              <a:gd name="T7" fmla="*/ 658 h 928"/>
              <a:gd name="T8" fmla="*/ 162 w 1022"/>
              <a:gd name="T9" fmla="*/ 482 h 928"/>
              <a:gd name="T10" fmla="*/ 281 w 1022"/>
              <a:gd name="T11" fmla="*/ 609 h 928"/>
              <a:gd name="T12" fmla="*/ 193 w 1022"/>
              <a:gd name="T13" fmla="*/ 396 h 928"/>
              <a:gd name="T14" fmla="*/ 471 w 1022"/>
              <a:gd name="T15" fmla="*/ 791 h 928"/>
              <a:gd name="T16" fmla="*/ 337 w 1022"/>
              <a:gd name="T17" fmla="*/ 516 h 928"/>
              <a:gd name="T18" fmla="*/ 258 w 1022"/>
              <a:gd name="T19" fmla="*/ 296 h 928"/>
              <a:gd name="T20" fmla="*/ 812 w 1022"/>
              <a:gd name="T21" fmla="*/ 575 h 928"/>
              <a:gd name="T22" fmla="*/ 685 w 1022"/>
              <a:gd name="T23" fmla="*/ 102 h 928"/>
              <a:gd name="T24" fmla="*/ 802 w 1022"/>
              <a:gd name="T25" fmla="*/ 145 h 928"/>
              <a:gd name="T26" fmla="*/ 906 w 1022"/>
              <a:gd name="T27" fmla="*/ 212 h 928"/>
              <a:gd name="T28" fmla="*/ 171 w 1022"/>
              <a:gd name="T29" fmla="*/ 808 h 928"/>
              <a:gd name="T30" fmla="*/ 224 w 1022"/>
              <a:gd name="T31" fmla="*/ 734 h 928"/>
              <a:gd name="T32" fmla="*/ 266 w 1022"/>
              <a:gd name="T33" fmla="*/ 696 h 928"/>
              <a:gd name="T34" fmla="*/ 289 w 1022"/>
              <a:gd name="T35" fmla="*/ 621 h 928"/>
              <a:gd name="T36" fmla="*/ 427 w 1022"/>
              <a:gd name="T37" fmla="*/ 530 h 928"/>
              <a:gd name="T38" fmla="*/ 377 w 1022"/>
              <a:gd name="T39" fmla="*/ 506 h 928"/>
              <a:gd name="T40" fmla="*/ 289 w 1022"/>
              <a:gd name="T41" fmla="*/ 549 h 928"/>
              <a:gd name="T42" fmla="*/ 285 w 1022"/>
              <a:gd name="T43" fmla="*/ 510 h 928"/>
              <a:gd name="T44" fmla="*/ 271 w 1022"/>
              <a:gd name="T45" fmla="*/ 484 h 928"/>
              <a:gd name="T46" fmla="*/ 248 w 1022"/>
              <a:gd name="T47" fmla="*/ 471 h 928"/>
              <a:gd name="T48" fmla="*/ 235 w 1022"/>
              <a:gd name="T49" fmla="*/ 383 h 928"/>
              <a:gd name="T50" fmla="*/ 548 w 1022"/>
              <a:gd name="T51" fmla="*/ 129 h 928"/>
              <a:gd name="T52" fmla="*/ 673 w 1022"/>
              <a:gd name="T53" fmla="*/ 119 h 928"/>
              <a:gd name="T54" fmla="*/ 813 w 1022"/>
              <a:gd name="T55" fmla="*/ 162 h 928"/>
              <a:gd name="T56" fmla="*/ 953 w 1022"/>
              <a:gd name="T57" fmla="*/ 284 h 928"/>
              <a:gd name="T58" fmla="*/ 939 w 1022"/>
              <a:gd name="T59" fmla="*/ 414 h 928"/>
              <a:gd name="T60" fmla="*/ 883 w 1022"/>
              <a:gd name="T61" fmla="*/ 460 h 928"/>
              <a:gd name="T62" fmla="*/ 842 w 1022"/>
              <a:gd name="T63" fmla="*/ 546 h 928"/>
              <a:gd name="T64" fmla="*/ 779 w 1022"/>
              <a:gd name="T65" fmla="*/ 625 h 928"/>
              <a:gd name="T66" fmla="*/ 497 w 1022"/>
              <a:gd name="T67" fmla="*/ 680 h 928"/>
              <a:gd name="T68" fmla="*/ 364 w 1022"/>
              <a:gd name="T69" fmla="*/ 749 h 928"/>
              <a:gd name="T70" fmla="*/ 265 w 1022"/>
              <a:gd name="T71" fmla="*/ 657 h 928"/>
              <a:gd name="T72" fmla="*/ 300 w 1022"/>
              <a:gd name="T73" fmla="*/ 507 h 928"/>
              <a:gd name="T74" fmla="*/ 632 w 1022"/>
              <a:gd name="T75" fmla="*/ 51 h 928"/>
              <a:gd name="T76" fmla="*/ 273 w 1022"/>
              <a:gd name="T77" fmla="*/ 732 h 928"/>
              <a:gd name="T78" fmla="*/ 303 w 1022"/>
              <a:gd name="T79" fmla="*/ 647 h 928"/>
              <a:gd name="T80" fmla="*/ 362 w 1022"/>
              <a:gd name="T81" fmla="*/ 669 h 928"/>
              <a:gd name="T82" fmla="*/ 218 w 1022"/>
              <a:gd name="T83" fmla="*/ 452 h 928"/>
              <a:gd name="T84" fmla="*/ 312 w 1022"/>
              <a:gd name="T85" fmla="*/ 525 h 928"/>
              <a:gd name="T86" fmla="*/ 396 w 1022"/>
              <a:gd name="T87" fmla="*/ 499 h 928"/>
              <a:gd name="T88" fmla="*/ 829 w 1022"/>
              <a:gd name="T89" fmla="*/ 543 h 928"/>
              <a:gd name="T90" fmla="*/ 669 w 1022"/>
              <a:gd name="T91" fmla="*/ 142 h 928"/>
              <a:gd name="T92" fmla="*/ 757 w 1022"/>
              <a:gd name="T93" fmla="*/ 181 h 928"/>
              <a:gd name="T94" fmla="*/ 924 w 1022"/>
              <a:gd name="T95" fmla="*/ 344 h 928"/>
              <a:gd name="T96" fmla="*/ 125 w 1022"/>
              <a:gd name="T97" fmla="*/ 722 h 928"/>
              <a:gd name="T98" fmla="*/ 230 w 1022"/>
              <a:gd name="T99" fmla="*/ 675 h 928"/>
              <a:gd name="T100" fmla="*/ 129 w 1022"/>
              <a:gd name="T101" fmla="*/ 614 h 928"/>
              <a:gd name="T102" fmla="*/ 194 w 1022"/>
              <a:gd name="T103" fmla="*/ 654 h 928"/>
              <a:gd name="T104" fmla="*/ 306 w 1022"/>
              <a:gd name="T105" fmla="*/ 576 h 928"/>
              <a:gd name="T106" fmla="*/ 101 w 1022"/>
              <a:gd name="T107" fmla="*/ 443 h 928"/>
              <a:gd name="T108" fmla="*/ 187 w 1022"/>
              <a:gd name="T109" fmla="*/ 510 h 928"/>
              <a:gd name="T110" fmla="*/ 194 w 1022"/>
              <a:gd name="T111" fmla="*/ 473 h 928"/>
              <a:gd name="T112" fmla="*/ 317 w 1022"/>
              <a:gd name="T113" fmla="*/ 570 h 928"/>
              <a:gd name="T114" fmla="*/ 375 w 1022"/>
              <a:gd name="T115" fmla="*/ 548 h 928"/>
              <a:gd name="T116" fmla="*/ 375 w 1022"/>
              <a:gd name="T117" fmla="*/ 576 h 928"/>
              <a:gd name="T118" fmla="*/ 367 w 1022"/>
              <a:gd name="T119" fmla="*/ 240 h 928"/>
              <a:gd name="T120" fmla="*/ 694 w 1022"/>
              <a:gd name="T121" fmla="*/ 109 h 928"/>
              <a:gd name="T122" fmla="*/ 812 w 1022"/>
              <a:gd name="T123" fmla="*/ 148 h 928"/>
              <a:gd name="T124" fmla="*/ 189 w 1022"/>
              <a:gd name="T125" fmla="*/ 584 h 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22" h="928">
                <a:moveTo>
                  <a:pt x="143" y="894"/>
                </a:moveTo>
                <a:cubicBezTo>
                  <a:pt x="142" y="891"/>
                  <a:pt x="145" y="890"/>
                  <a:pt x="147" y="889"/>
                </a:cubicBezTo>
                <a:cubicBezTo>
                  <a:pt x="151" y="887"/>
                  <a:pt x="156" y="886"/>
                  <a:pt x="158" y="885"/>
                </a:cubicBezTo>
                <a:cubicBezTo>
                  <a:pt x="155" y="889"/>
                  <a:pt x="149" y="889"/>
                  <a:pt x="148" y="894"/>
                </a:cubicBezTo>
                <a:cubicBezTo>
                  <a:pt x="147" y="894"/>
                  <a:pt x="147" y="893"/>
                  <a:pt x="146" y="892"/>
                </a:cubicBezTo>
                <a:cubicBezTo>
                  <a:pt x="144" y="892"/>
                  <a:pt x="147" y="895"/>
                  <a:pt x="145" y="895"/>
                </a:cubicBezTo>
                <a:cubicBezTo>
                  <a:pt x="144" y="894"/>
                  <a:pt x="144" y="894"/>
                  <a:pt x="143" y="894"/>
                </a:cubicBezTo>
                <a:close/>
                <a:moveTo>
                  <a:pt x="78" y="780"/>
                </a:moveTo>
                <a:cubicBezTo>
                  <a:pt x="78" y="780"/>
                  <a:pt x="77" y="780"/>
                  <a:pt x="76" y="779"/>
                </a:cubicBezTo>
                <a:cubicBezTo>
                  <a:pt x="75" y="780"/>
                  <a:pt x="75" y="781"/>
                  <a:pt x="75" y="782"/>
                </a:cubicBezTo>
                <a:cubicBezTo>
                  <a:pt x="76" y="782"/>
                  <a:pt x="78" y="781"/>
                  <a:pt x="78" y="780"/>
                </a:cubicBezTo>
                <a:close/>
                <a:moveTo>
                  <a:pt x="186" y="920"/>
                </a:moveTo>
                <a:cubicBezTo>
                  <a:pt x="182" y="924"/>
                  <a:pt x="174" y="924"/>
                  <a:pt x="174" y="928"/>
                </a:cubicBezTo>
                <a:cubicBezTo>
                  <a:pt x="177" y="927"/>
                  <a:pt x="184" y="925"/>
                  <a:pt x="186" y="920"/>
                </a:cubicBezTo>
                <a:close/>
                <a:moveTo>
                  <a:pt x="62" y="746"/>
                </a:moveTo>
                <a:cubicBezTo>
                  <a:pt x="62" y="743"/>
                  <a:pt x="59" y="743"/>
                  <a:pt x="57" y="742"/>
                </a:cubicBezTo>
                <a:cubicBezTo>
                  <a:pt x="59" y="743"/>
                  <a:pt x="59" y="744"/>
                  <a:pt x="59" y="746"/>
                </a:cubicBezTo>
                <a:cubicBezTo>
                  <a:pt x="60" y="744"/>
                  <a:pt x="61" y="746"/>
                  <a:pt x="62" y="746"/>
                </a:cubicBezTo>
                <a:close/>
                <a:moveTo>
                  <a:pt x="81" y="770"/>
                </a:moveTo>
                <a:cubicBezTo>
                  <a:pt x="80" y="771"/>
                  <a:pt x="81" y="772"/>
                  <a:pt x="81" y="774"/>
                </a:cubicBezTo>
                <a:cubicBezTo>
                  <a:pt x="83" y="773"/>
                  <a:pt x="84" y="772"/>
                  <a:pt x="81" y="770"/>
                </a:cubicBezTo>
                <a:close/>
                <a:moveTo>
                  <a:pt x="64" y="743"/>
                </a:moveTo>
                <a:cubicBezTo>
                  <a:pt x="63" y="743"/>
                  <a:pt x="64" y="741"/>
                  <a:pt x="63" y="740"/>
                </a:cubicBezTo>
                <a:cubicBezTo>
                  <a:pt x="62" y="741"/>
                  <a:pt x="61" y="740"/>
                  <a:pt x="60" y="740"/>
                </a:cubicBezTo>
                <a:cubicBezTo>
                  <a:pt x="61" y="741"/>
                  <a:pt x="62" y="743"/>
                  <a:pt x="63" y="744"/>
                </a:cubicBezTo>
                <a:cubicBezTo>
                  <a:pt x="63" y="743"/>
                  <a:pt x="65" y="745"/>
                  <a:pt x="64" y="743"/>
                </a:cubicBezTo>
                <a:close/>
                <a:moveTo>
                  <a:pt x="57" y="728"/>
                </a:moveTo>
                <a:cubicBezTo>
                  <a:pt x="56" y="727"/>
                  <a:pt x="55" y="726"/>
                  <a:pt x="55" y="725"/>
                </a:cubicBezTo>
                <a:cubicBezTo>
                  <a:pt x="54" y="726"/>
                  <a:pt x="53" y="727"/>
                  <a:pt x="53" y="728"/>
                </a:cubicBezTo>
                <a:cubicBezTo>
                  <a:pt x="55" y="727"/>
                  <a:pt x="56" y="728"/>
                  <a:pt x="57" y="728"/>
                </a:cubicBezTo>
                <a:close/>
                <a:moveTo>
                  <a:pt x="68" y="724"/>
                </a:moveTo>
                <a:cubicBezTo>
                  <a:pt x="66" y="723"/>
                  <a:pt x="70" y="721"/>
                  <a:pt x="68" y="721"/>
                </a:cubicBezTo>
                <a:cubicBezTo>
                  <a:pt x="67" y="724"/>
                  <a:pt x="63" y="716"/>
                  <a:pt x="63" y="720"/>
                </a:cubicBezTo>
                <a:cubicBezTo>
                  <a:pt x="66" y="720"/>
                  <a:pt x="65" y="723"/>
                  <a:pt x="68" y="724"/>
                </a:cubicBezTo>
                <a:close/>
                <a:moveTo>
                  <a:pt x="72" y="728"/>
                </a:moveTo>
                <a:cubicBezTo>
                  <a:pt x="71" y="728"/>
                  <a:pt x="69" y="726"/>
                  <a:pt x="68" y="726"/>
                </a:cubicBezTo>
                <a:cubicBezTo>
                  <a:pt x="69" y="729"/>
                  <a:pt x="71" y="729"/>
                  <a:pt x="72" y="728"/>
                </a:cubicBezTo>
                <a:close/>
                <a:moveTo>
                  <a:pt x="143" y="838"/>
                </a:moveTo>
                <a:cubicBezTo>
                  <a:pt x="145" y="840"/>
                  <a:pt x="146" y="840"/>
                  <a:pt x="147" y="839"/>
                </a:cubicBezTo>
                <a:cubicBezTo>
                  <a:pt x="146" y="836"/>
                  <a:pt x="145" y="837"/>
                  <a:pt x="143" y="838"/>
                </a:cubicBezTo>
                <a:close/>
                <a:moveTo>
                  <a:pt x="75" y="722"/>
                </a:moveTo>
                <a:cubicBezTo>
                  <a:pt x="74" y="721"/>
                  <a:pt x="75" y="720"/>
                  <a:pt x="75" y="719"/>
                </a:cubicBezTo>
                <a:cubicBezTo>
                  <a:pt x="73" y="721"/>
                  <a:pt x="69" y="722"/>
                  <a:pt x="70" y="725"/>
                </a:cubicBezTo>
                <a:cubicBezTo>
                  <a:pt x="73" y="724"/>
                  <a:pt x="72" y="723"/>
                  <a:pt x="75" y="722"/>
                </a:cubicBezTo>
                <a:close/>
                <a:moveTo>
                  <a:pt x="90" y="743"/>
                </a:moveTo>
                <a:cubicBezTo>
                  <a:pt x="88" y="743"/>
                  <a:pt x="84" y="741"/>
                  <a:pt x="86" y="745"/>
                </a:cubicBezTo>
                <a:cubicBezTo>
                  <a:pt x="87" y="743"/>
                  <a:pt x="90" y="745"/>
                  <a:pt x="90" y="743"/>
                </a:cubicBezTo>
                <a:close/>
                <a:moveTo>
                  <a:pt x="197" y="910"/>
                </a:moveTo>
                <a:cubicBezTo>
                  <a:pt x="193" y="913"/>
                  <a:pt x="200" y="911"/>
                  <a:pt x="199" y="909"/>
                </a:cubicBezTo>
                <a:cubicBezTo>
                  <a:pt x="197" y="908"/>
                  <a:pt x="198" y="910"/>
                  <a:pt x="197" y="910"/>
                </a:cubicBezTo>
                <a:close/>
                <a:moveTo>
                  <a:pt x="110" y="737"/>
                </a:moveTo>
                <a:cubicBezTo>
                  <a:pt x="109" y="739"/>
                  <a:pt x="108" y="736"/>
                  <a:pt x="107" y="738"/>
                </a:cubicBezTo>
                <a:cubicBezTo>
                  <a:pt x="108" y="740"/>
                  <a:pt x="108" y="740"/>
                  <a:pt x="108" y="740"/>
                </a:cubicBezTo>
                <a:cubicBezTo>
                  <a:pt x="109" y="738"/>
                  <a:pt x="111" y="740"/>
                  <a:pt x="110" y="737"/>
                </a:cubicBezTo>
                <a:close/>
                <a:moveTo>
                  <a:pt x="115" y="725"/>
                </a:moveTo>
                <a:cubicBezTo>
                  <a:pt x="112" y="721"/>
                  <a:pt x="112" y="722"/>
                  <a:pt x="112" y="725"/>
                </a:cubicBezTo>
                <a:cubicBezTo>
                  <a:pt x="111" y="724"/>
                  <a:pt x="110" y="724"/>
                  <a:pt x="109" y="723"/>
                </a:cubicBezTo>
                <a:cubicBezTo>
                  <a:pt x="109" y="727"/>
                  <a:pt x="102" y="726"/>
                  <a:pt x="103" y="729"/>
                </a:cubicBezTo>
                <a:cubicBezTo>
                  <a:pt x="108" y="727"/>
                  <a:pt x="109" y="727"/>
                  <a:pt x="115" y="725"/>
                </a:cubicBezTo>
                <a:close/>
                <a:moveTo>
                  <a:pt x="121" y="723"/>
                </a:moveTo>
                <a:cubicBezTo>
                  <a:pt x="119" y="720"/>
                  <a:pt x="116" y="722"/>
                  <a:pt x="114" y="723"/>
                </a:cubicBezTo>
                <a:cubicBezTo>
                  <a:pt x="116" y="726"/>
                  <a:pt x="119" y="723"/>
                  <a:pt x="121" y="723"/>
                </a:cubicBezTo>
                <a:close/>
                <a:moveTo>
                  <a:pt x="33" y="582"/>
                </a:moveTo>
                <a:cubicBezTo>
                  <a:pt x="32" y="579"/>
                  <a:pt x="26" y="585"/>
                  <a:pt x="28" y="585"/>
                </a:cubicBezTo>
                <a:cubicBezTo>
                  <a:pt x="31" y="583"/>
                  <a:pt x="31" y="583"/>
                  <a:pt x="33" y="582"/>
                </a:cubicBezTo>
                <a:close/>
                <a:moveTo>
                  <a:pt x="140" y="732"/>
                </a:moveTo>
                <a:cubicBezTo>
                  <a:pt x="139" y="733"/>
                  <a:pt x="139" y="732"/>
                  <a:pt x="138" y="731"/>
                </a:cubicBezTo>
                <a:cubicBezTo>
                  <a:pt x="138" y="734"/>
                  <a:pt x="135" y="734"/>
                  <a:pt x="135" y="737"/>
                </a:cubicBezTo>
                <a:cubicBezTo>
                  <a:pt x="136" y="735"/>
                  <a:pt x="140" y="735"/>
                  <a:pt x="140" y="732"/>
                </a:cubicBezTo>
                <a:close/>
                <a:moveTo>
                  <a:pt x="114" y="696"/>
                </a:moveTo>
                <a:cubicBezTo>
                  <a:pt x="113" y="694"/>
                  <a:pt x="112" y="694"/>
                  <a:pt x="111" y="693"/>
                </a:cubicBezTo>
                <a:cubicBezTo>
                  <a:pt x="111" y="692"/>
                  <a:pt x="112" y="692"/>
                  <a:pt x="111" y="690"/>
                </a:cubicBezTo>
                <a:cubicBezTo>
                  <a:pt x="108" y="692"/>
                  <a:pt x="112" y="697"/>
                  <a:pt x="114" y="696"/>
                </a:cubicBezTo>
                <a:close/>
                <a:moveTo>
                  <a:pt x="172" y="775"/>
                </a:moveTo>
                <a:cubicBezTo>
                  <a:pt x="171" y="776"/>
                  <a:pt x="167" y="776"/>
                  <a:pt x="169" y="779"/>
                </a:cubicBezTo>
                <a:cubicBezTo>
                  <a:pt x="170" y="778"/>
                  <a:pt x="173" y="777"/>
                  <a:pt x="172" y="775"/>
                </a:cubicBezTo>
                <a:close/>
                <a:moveTo>
                  <a:pt x="140" y="724"/>
                </a:moveTo>
                <a:cubicBezTo>
                  <a:pt x="139" y="727"/>
                  <a:pt x="137" y="720"/>
                  <a:pt x="136" y="721"/>
                </a:cubicBezTo>
                <a:cubicBezTo>
                  <a:pt x="137" y="724"/>
                  <a:pt x="135" y="724"/>
                  <a:pt x="135" y="726"/>
                </a:cubicBezTo>
                <a:cubicBezTo>
                  <a:pt x="136" y="725"/>
                  <a:pt x="140" y="728"/>
                  <a:pt x="140" y="724"/>
                </a:cubicBezTo>
                <a:close/>
                <a:moveTo>
                  <a:pt x="54" y="589"/>
                </a:moveTo>
                <a:cubicBezTo>
                  <a:pt x="52" y="587"/>
                  <a:pt x="46" y="589"/>
                  <a:pt x="48" y="591"/>
                </a:cubicBezTo>
                <a:cubicBezTo>
                  <a:pt x="50" y="590"/>
                  <a:pt x="52" y="590"/>
                  <a:pt x="54" y="589"/>
                </a:cubicBezTo>
                <a:close/>
                <a:moveTo>
                  <a:pt x="172" y="768"/>
                </a:moveTo>
                <a:cubicBezTo>
                  <a:pt x="171" y="765"/>
                  <a:pt x="174" y="765"/>
                  <a:pt x="173" y="763"/>
                </a:cubicBezTo>
                <a:cubicBezTo>
                  <a:pt x="171" y="764"/>
                  <a:pt x="170" y="767"/>
                  <a:pt x="169" y="769"/>
                </a:cubicBezTo>
                <a:cubicBezTo>
                  <a:pt x="170" y="767"/>
                  <a:pt x="171" y="769"/>
                  <a:pt x="172" y="768"/>
                </a:cubicBezTo>
                <a:close/>
                <a:moveTo>
                  <a:pt x="147" y="724"/>
                </a:moveTo>
                <a:cubicBezTo>
                  <a:pt x="145" y="725"/>
                  <a:pt x="143" y="725"/>
                  <a:pt x="142" y="728"/>
                </a:cubicBezTo>
                <a:cubicBezTo>
                  <a:pt x="143" y="727"/>
                  <a:pt x="147" y="727"/>
                  <a:pt x="147" y="724"/>
                </a:cubicBezTo>
                <a:close/>
                <a:moveTo>
                  <a:pt x="144" y="718"/>
                </a:moveTo>
                <a:cubicBezTo>
                  <a:pt x="145" y="719"/>
                  <a:pt x="145" y="720"/>
                  <a:pt x="146" y="719"/>
                </a:cubicBezTo>
                <a:cubicBezTo>
                  <a:pt x="145" y="718"/>
                  <a:pt x="144" y="717"/>
                  <a:pt x="144" y="716"/>
                </a:cubicBezTo>
                <a:cubicBezTo>
                  <a:pt x="142" y="717"/>
                  <a:pt x="143" y="719"/>
                  <a:pt x="142" y="720"/>
                </a:cubicBezTo>
                <a:cubicBezTo>
                  <a:pt x="141" y="719"/>
                  <a:pt x="142" y="719"/>
                  <a:pt x="141" y="718"/>
                </a:cubicBezTo>
                <a:cubicBezTo>
                  <a:pt x="140" y="718"/>
                  <a:pt x="140" y="718"/>
                  <a:pt x="140" y="718"/>
                </a:cubicBezTo>
                <a:cubicBezTo>
                  <a:pt x="140" y="718"/>
                  <a:pt x="140" y="717"/>
                  <a:pt x="139" y="718"/>
                </a:cubicBezTo>
                <a:cubicBezTo>
                  <a:pt x="141" y="720"/>
                  <a:pt x="138" y="720"/>
                  <a:pt x="140" y="722"/>
                </a:cubicBezTo>
                <a:cubicBezTo>
                  <a:pt x="143" y="722"/>
                  <a:pt x="142" y="720"/>
                  <a:pt x="144" y="718"/>
                </a:cubicBezTo>
                <a:close/>
                <a:moveTo>
                  <a:pt x="142" y="711"/>
                </a:moveTo>
                <a:cubicBezTo>
                  <a:pt x="139" y="712"/>
                  <a:pt x="136" y="712"/>
                  <a:pt x="135" y="715"/>
                </a:cubicBezTo>
                <a:cubicBezTo>
                  <a:pt x="137" y="714"/>
                  <a:pt x="141" y="714"/>
                  <a:pt x="142" y="711"/>
                </a:cubicBezTo>
                <a:close/>
                <a:moveTo>
                  <a:pt x="66" y="598"/>
                </a:moveTo>
                <a:cubicBezTo>
                  <a:pt x="66" y="599"/>
                  <a:pt x="66" y="600"/>
                  <a:pt x="65" y="601"/>
                </a:cubicBezTo>
                <a:cubicBezTo>
                  <a:pt x="67" y="603"/>
                  <a:pt x="67" y="603"/>
                  <a:pt x="67" y="603"/>
                </a:cubicBezTo>
                <a:cubicBezTo>
                  <a:pt x="68" y="602"/>
                  <a:pt x="68" y="598"/>
                  <a:pt x="66" y="598"/>
                </a:cubicBezTo>
                <a:close/>
                <a:moveTo>
                  <a:pt x="67" y="589"/>
                </a:moveTo>
                <a:cubicBezTo>
                  <a:pt x="66" y="588"/>
                  <a:pt x="67" y="585"/>
                  <a:pt x="65" y="586"/>
                </a:cubicBezTo>
                <a:cubicBezTo>
                  <a:pt x="65" y="587"/>
                  <a:pt x="64" y="589"/>
                  <a:pt x="63" y="588"/>
                </a:cubicBezTo>
                <a:cubicBezTo>
                  <a:pt x="64" y="590"/>
                  <a:pt x="64" y="590"/>
                  <a:pt x="64" y="590"/>
                </a:cubicBezTo>
                <a:cubicBezTo>
                  <a:pt x="64" y="590"/>
                  <a:pt x="64" y="591"/>
                  <a:pt x="65" y="590"/>
                </a:cubicBezTo>
                <a:cubicBezTo>
                  <a:pt x="64" y="587"/>
                  <a:pt x="67" y="592"/>
                  <a:pt x="67" y="589"/>
                </a:cubicBezTo>
                <a:close/>
                <a:moveTo>
                  <a:pt x="203" y="794"/>
                </a:moveTo>
                <a:cubicBezTo>
                  <a:pt x="202" y="792"/>
                  <a:pt x="201" y="792"/>
                  <a:pt x="200" y="791"/>
                </a:cubicBezTo>
                <a:cubicBezTo>
                  <a:pt x="200" y="791"/>
                  <a:pt x="199" y="792"/>
                  <a:pt x="199" y="793"/>
                </a:cubicBezTo>
                <a:cubicBezTo>
                  <a:pt x="201" y="791"/>
                  <a:pt x="202" y="796"/>
                  <a:pt x="203" y="794"/>
                </a:cubicBezTo>
                <a:close/>
                <a:moveTo>
                  <a:pt x="131" y="686"/>
                </a:moveTo>
                <a:cubicBezTo>
                  <a:pt x="132" y="683"/>
                  <a:pt x="128" y="683"/>
                  <a:pt x="129" y="681"/>
                </a:cubicBezTo>
                <a:cubicBezTo>
                  <a:pt x="126" y="682"/>
                  <a:pt x="130" y="685"/>
                  <a:pt x="131" y="686"/>
                </a:cubicBezTo>
                <a:close/>
                <a:moveTo>
                  <a:pt x="159" y="716"/>
                </a:moveTo>
                <a:cubicBezTo>
                  <a:pt x="158" y="717"/>
                  <a:pt x="157" y="717"/>
                  <a:pt x="158" y="718"/>
                </a:cubicBezTo>
                <a:cubicBezTo>
                  <a:pt x="162" y="719"/>
                  <a:pt x="157" y="720"/>
                  <a:pt x="158" y="722"/>
                </a:cubicBezTo>
                <a:cubicBezTo>
                  <a:pt x="160" y="721"/>
                  <a:pt x="161" y="719"/>
                  <a:pt x="159" y="716"/>
                </a:cubicBezTo>
                <a:close/>
                <a:moveTo>
                  <a:pt x="10" y="478"/>
                </a:moveTo>
                <a:cubicBezTo>
                  <a:pt x="6" y="480"/>
                  <a:pt x="2" y="481"/>
                  <a:pt x="0" y="482"/>
                </a:cubicBezTo>
                <a:cubicBezTo>
                  <a:pt x="3" y="484"/>
                  <a:pt x="8" y="480"/>
                  <a:pt x="10" y="478"/>
                </a:cubicBezTo>
                <a:close/>
                <a:moveTo>
                  <a:pt x="280" y="898"/>
                </a:moveTo>
                <a:cubicBezTo>
                  <a:pt x="279" y="895"/>
                  <a:pt x="278" y="897"/>
                  <a:pt x="277" y="895"/>
                </a:cubicBezTo>
                <a:cubicBezTo>
                  <a:pt x="276" y="895"/>
                  <a:pt x="276" y="896"/>
                  <a:pt x="276" y="897"/>
                </a:cubicBezTo>
                <a:cubicBezTo>
                  <a:pt x="278" y="895"/>
                  <a:pt x="279" y="900"/>
                  <a:pt x="280" y="898"/>
                </a:cubicBezTo>
                <a:close/>
                <a:moveTo>
                  <a:pt x="145" y="676"/>
                </a:moveTo>
                <a:cubicBezTo>
                  <a:pt x="142" y="672"/>
                  <a:pt x="138" y="674"/>
                  <a:pt x="137" y="677"/>
                </a:cubicBezTo>
                <a:cubicBezTo>
                  <a:pt x="139" y="679"/>
                  <a:pt x="141" y="677"/>
                  <a:pt x="144" y="678"/>
                </a:cubicBezTo>
                <a:cubicBezTo>
                  <a:pt x="144" y="675"/>
                  <a:pt x="141" y="677"/>
                  <a:pt x="140" y="677"/>
                </a:cubicBezTo>
                <a:cubicBezTo>
                  <a:pt x="140" y="676"/>
                  <a:pt x="140" y="676"/>
                  <a:pt x="140" y="675"/>
                </a:cubicBezTo>
                <a:cubicBezTo>
                  <a:pt x="142" y="675"/>
                  <a:pt x="144" y="677"/>
                  <a:pt x="145" y="676"/>
                </a:cubicBezTo>
                <a:close/>
                <a:moveTo>
                  <a:pt x="195" y="762"/>
                </a:moveTo>
                <a:cubicBezTo>
                  <a:pt x="196" y="762"/>
                  <a:pt x="197" y="761"/>
                  <a:pt x="198" y="762"/>
                </a:cubicBezTo>
                <a:cubicBezTo>
                  <a:pt x="196" y="760"/>
                  <a:pt x="194" y="759"/>
                  <a:pt x="192" y="759"/>
                </a:cubicBezTo>
                <a:cubicBezTo>
                  <a:pt x="193" y="761"/>
                  <a:pt x="194" y="759"/>
                  <a:pt x="195" y="762"/>
                </a:cubicBezTo>
                <a:close/>
                <a:moveTo>
                  <a:pt x="144" y="680"/>
                </a:moveTo>
                <a:cubicBezTo>
                  <a:pt x="145" y="682"/>
                  <a:pt x="147" y="683"/>
                  <a:pt x="146" y="681"/>
                </a:cubicBezTo>
                <a:cubicBezTo>
                  <a:pt x="146" y="681"/>
                  <a:pt x="145" y="681"/>
                  <a:pt x="145" y="680"/>
                </a:cubicBezTo>
                <a:cubicBezTo>
                  <a:pt x="146" y="680"/>
                  <a:pt x="146" y="679"/>
                  <a:pt x="145" y="678"/>
                </a:cubicBezTo>
                <a:cubicBezTo>
                  <a:pt x="145" y="679"/>
                  <a:pt x="142" y="679"/>
                  <a:pt x="143" y="681"/>
                </a:cubicBezTo>
                <a:lnTo>
                  <a:pt x="144" y="680"/>
                </a:lnTo>
                <a:close/>
                <a:moveTo>
                  <a:pt x="84" y="577"/>
                </a:moveTo>
                <a:cubicBezTo>
                  <a:pt x="83" y="578"/>
                  <a:pt x="78" y="577"/>
                  <a:pt x="80" y="580"/>
                </a:cubicBezTo>
                <a:cubicBezTo>
                  <a:pt x="81" y="579"/>
                  <a:pt x="84" y="580"/>
                  <a:pt x="84" y="577"/>
                </a:cubicBezTo>
                <a:close/>
                <a:moveTo>
                  <a:pt x="151" y="670"/>
                </a:moveTo>
                <a:cubicBezTo>
                  <a:pt x="150" y="670"/>
                  <a:pt x="149" y="669"/>
                  <a:pt x="149" y="668"/>
                </a:cubicBezTo>
                <a:cubicBezTo>
                  <a:pt x="146" y="669"/>
                  <a:pt x="147" y="672"/>
                  <a:pt x="147" y="674"/>
                </a:cubicBezTo>
                <a:cubicBezTo>
                  <a:pt x="148" y="674"/>
                  <a:pt x="150" y="671"/>
                  <a:pt x="151" y="670"/>
                </a:cubicBezTo>
                <a:close/>
                <a:moveTo>
                  <a:pt x="265" y="840"/>
                </a:moveTo>
                <a:cubicBezTo>
                  <a:pt x="265" y="838"/>
                  <a:pt x="263" y="837"/>
                  <a:pt x="262" y="837"/>
                </a:cubicBezTo>
                <a:cubicBezTo>
                  <a:pt x="262" y="838"/>
                  <a:pt x="262" y="838"/>
                  <a:pt x="263" y="839"/>
                </a:cubicBezTo>
                <a:cubicBezTo>
                  <a:pt x="264" y="839"/>
                  <a:pt x="264" y="840"/>
                  <a:pt x="265" y="840"/>
                </a:cubicBezTo>
                <a:close/>
                <a:moveTo>
                  <a:pt x="109" y="592"/>
                </a:moveTo>
                <a:cubicBezTo>
                  <a:pt x="108" y="592"/>
                  <a:pt x="107" y="594"/>
                  <a:pt x="106" y="593"/>
                </a:cubicBezTo>
                <a:cubicBezTo>
                  <a:pt x="107" y="596"/>
                  <a:pt x="111" y="595"/>
                  <a:pt x="109" y="592"/>
                </a:cubicBezTo>
                <a:close/>
                <a:moveTo>
                  <a:pt x="194" y="726"/>
                </a:moveTo>
                <a:cubicBezTo>
                  <a:pt x="194" y="722"/>
                  <a:pt x="196" y="726"/>
                  <a:pt x="197" y="723"/>
                </a:cubicBezTo>
                <a:cubicBezTo>
                  <a:pt x="195" y="723"/>
                  <a:pt x="191" y="721"/>
                  <a:pt x="193" y="724"/>
                </a:cubicBezTo>
                <a:cubicBezTo>
                  <a:pt x="193" y="724"/>
                  <a:pt x="194" y="725"/>
                  <a:pt x="194" y="726"/>
                </a:cubicBezTo>
                <a:close/>
                <a:moveTo>
                  <a:pt x="159" y="668"/>
                </a:moveTo>
                <a:cubicBezTo>
                  <a:pt x="159" y="664"/>
                  <a:pt x="164" y="669"/>
                  <a:pt x="164" y="666"/>
                </a:cubicBezTo>
                <a:cubicBezTo>
                  <a:pt x="162" y="663"/>
                  <a:pt x="155" y="663"/>
                  <a:pt x="156" y="667"/>
                </a:cubicBezTo>
                <a:cubicBezTo>
                  <a:pt x="157" y="665"/>
                  <a:pt x="158" y="666"/>
                  <a:pt x="159" y="668"/>
                </a:cubicBezTo>
                <a:close/>
                <a:moveTo>
                  <a:pt x="251" y="797"/>
                </a:moveTo>
                <a:cubicBezTo>
                  <a:pt x="250" y="799"/>
                  <a:pt x="248" y="799"/>
                  <a:pt x="248" y="801"/>
                </a:cubicBezTo>
                <a:cubicBezTo>
                  <a:pt x="250" y="802"/>
                  <a:pt x="253" y="800"/>
                  <a:pt x="251" y="797"/>
                </a:cubicBezTo>
                <a:close/>
                <a:moveTo>
                  <a:pt x="236" y="776"/>
                </a:moveTo>
                <a:cubicBezTo>
                  <a:pt x="236" y="776"/>
                  <a:pt x="236" y="775"/>
                  <a:pt x="235" y="775"/>
                </a:cubicBezTo>
                <a:cubicBezTo>
                  <a:pt x="235" y="774"/>
                  <a:pt x="235" y="774"/>
                  <a:pt x="235" y="774"/>
                </a:cubicBezTo>
                <a:cubicBezTo>
                  <a:pt x="236" y="777"/>
                  <a:pt x="231" y="774"/>
                  <a:pt x="234" y="777"/>
                </a:cubicBezTo>
                <a:cubicBezTo>
                  <a:pt x="235" y="776"/>
                  <a:pt x="235" y="777"/>
                  <a:pt x="236" y="776"/>
                </a:cubicBezTo>
                <a:close/>
                <a:moveTo>
                  <a:pt x="171" y="667"/>
                </a:moveTo>
                <a:cubicBezTo>
                  <a:pt x="172" y="668"/>
                  <a:pt x="169" y="669"/>
                  <a:pt x="168" y="667"/>
                </a:cubicBezTo>
                <a:cubicBezTo>
                  <a:pt x="168" y="666"/>
                  <a:pt x="169" y="665"/>
                  <a:pt x="169" y="664"/>
                </a:cubicBezTo>
                <a:cubicBezTo>
                  <a:pt x="168" y="664"/>
                  <a:pt x="164" y="664"/>
                  <a:pt x="165" y="667"/>
                </a:cubicBezTo>
                <a:cubicBezTo>
                  <a:pt x="169" y="666"/>
                  <a:pt x="165" y="669"/>
                  <a:pt x="167" y="671"/>
                </a:cubicBezTo>
                <a:cubicBezTo>
                  <a:pt x="169" y="671"/>
                  <a:pt x="174" y="669"/>
                  <a:pt x="171" y="667"/>
                </a:cubicBezTo>
                <a:close/>
                <a:moveTo>
                  <a:pt x="181" y="683"/>
                </a:moveTo>
                <a:cubicBezTo>
                  <a:pt x="183" y="680"/>
                  <a:pt x="178" y="681"/>
                  <a:pt x="179" y="677"/>
                </a:cubicBezTo>
                <a:cubicBezTo>
                  <a:pt x="178" y="680"/>
                  <a:pt x="175" y="680"/>
                  <a:pt x="176" y="682"/>
                </a:cubicBezTo>
                <a:cubicBezTo>
                  <a:pt x="178" y="680"/>
                  <a:pt x="181" y="681"/>
                  <a:pt x="181" y="683"/>
                </a:cubicBezTo>
                <a:close/>
                <a:moveTo>
                  <a:pt x="240" y="768"/>
                </a:moveTo>
                <a:cubicBezTo>
                  <a:pt x="239" y="769"/>
                  <a:pt x="238" y="768"/>
                  <a:pt x="237" y="767"/>
                </a:cubicBezTo>
                <a:cubicBezTo>
                  <a:pt x="237" y="767"/>
                  <a:pt x="234" y="769"/>
                  <a:pt x="236" y="769"/>
                </a:cubicBezTo>
                <a:cubicBezTo>
                  <a:pt x="237" y="767"/>
                  <a:pt x="241" y="772"/>
                  <a:pt x="240" y="768"/>
                </a:cubicBezTo>
                <a:close/>
                <a:moveTo>
                  <a:pt x="232" y="757"/>
                </a:moveTo>
                <a:cubicBezTo>
                  <a:pt x="231" y="758"/>
                  <a:pt x="230" y="757"/>
                  <a:pt x="229" y="757"/>
                </a:cubicBezTo>
                <a:cubicBezTo>
                  <a:pt x="229" y="758"/>
                  <a:pt x="228" y="758"/>
                  <a:pt x="229" y="759"/>
                </a:cubicBezTo>
                <a:cubicBezTo>
                  <a:pt x="230" y="759"/>
                  <a:pt x="233" y="760"/>
                  <a:pt x="232" y="757"/>
                </a:cubicBezTo>
                <a:close/>
                <a:moveTo>
                  <a:pt x="191" y="686"/>
                </a:moveTo>
                <a:cubicBezTo>
                  <a:pt x="189" y="684"/>
                  <a:pt x="193" y="684"/>
                  <a:pt x="191" y="682"/>
                </a:cubicBezTo>
                <a:cubicBezTo>
                  <a:pt x="190" y="685"/>
                  <a:pt x="188" y="684"/>
                  <a:pt x="186" y="684"/>
                </a:cubicBezTo>
                <a:cubicBezTo>
                  <a:pt x="186" y="685"/>
                  <a:pt x="187" y="687"/>
                  <a:pt x="188" y="686"/>
                </a:cubicBezTo>
                <a:cubicBezTo>
                  <a:pt x="187" y="684"/>
                  <a:pt x="190" y="687"/>
                  <a:pt x="191" y="686"/>
                </a:cubicBezTo>
                <a:close/>
                <a:moveTo>
                  <a:pt x="230" y="742"/>
                </a:moveTo>
                <a:cubicBezTo>
                  <a:pt x="228" y="740"/>
                  <a:pt x="230" y="740"/>
                  <a:pt x="229" y="738"/>
                </a:cubicBezTo>
                <a:cubicBezTo>
                  <a:pt x="228" y="739"/>
                  <a:pt x="227" y="737"/>
                  <a:pt x="226" y="739"/>
                </a:cubicBezTo>
                <a:cubicBezTo>
                  <a:pt x="226" y="740"/>
                  <a:pt x="226" y="741"/>
                  <a:pt x="228" y="742"/>
                </a:cubicBezTo>
                <a:cubicBezTo>
                  <a:pt x="227" y="742"/>
                  <a:pt x="226" y="743"/>
                  <a:pt x="227" y="744"/>
                </a:cubicBezTo>
                <a:cubicBezTo>
                  <a:pt x="228" y="744"/>
                  <a:pt x="229" y="743"/>
                  <a:pt x="230" y="742"/>
                </a:cubicBezTo>
                <a:close/>
                <a:moveTo>
                  <a:pt x="122" y="566"/>
                </a:moveTo>
                <a:cubicBezTo>
                  <a:pt x="122" y="569"/>
                  <a:pt x="118" y="570"/>
                  <a:pt x="118" y="573"/>
                </a:cubicBezTo>
                <a:cubicBezTo>
                  <a:pt x="121" y="572"/>
                  <a:pt x="124" y="571"/>
                  <a:pt x="126" y="568"/>
                </a:cubicBezTo>
                <a:cubicBezTo>
                  <a:pt x="127" y="568"/>
                  <a:pt x="126" y="571"/>
                  <a:pt x="128" y="570"/>
                </a:cubicBezTo>
                <a:cubicBezTo>
                  <a:pt x="127" y="568"/>
                  <a:pt x="128" y="564"/>
                  <a:pt x="129" y="568"/>
                </a:cubicBezTo>
                <a:cubicBezTo>
                  <a:pt x="132" y="568"/>
                  <a:pt x="128" y="565"/>
                  <a:pt x="129" y="565"/>
                </a:cubicBezTo>
                <a:cubicBezTo>
                  <a:pt x="132" y="567"/>
                  <a:pt x="130" y="562"/>
                  <a:pt x="133" y="564"/>
                </a:cubicBezTo>
                <a:cubicBezTo>
                  <a:pt x="132" y="563"/>
                  <a:pt x="132" y="562"/>
                  <a:pt x="132" y="561"/>
                </a:cubicBezTo>
                <a:cubicBezTo>
                  <a:pt x="128" y="563"/>
                  <a:pt x="126" y="567"/>
                  <a:pt x="122" y="566"/>
                </a:cubicBezTo>
                <a:close/>
                <a:moveTo>
                  <a:pt x="180" y="662"/>
                </a:moveTo>
                <a:cubicBezTo>
                  <a:pt x="179" y="661"/>
                  <a:pt x="178" y="659"/>
                  <a:pt x="178" y="658"/>
                </a:cubicBezTo>
                <a:cubicBezTo>
                  <a:pt x="176" y="659"/>
                  <a:pt x="175" y="658"/>
                  <a:pt x="176" y="660"/>
                </a:cubicBezTo>
                <a:cubicBezTo>
                  <a:pt x="177" y="659"/>
                  <a:pt x="179" y="663"/>
                  <a:pt x="180" y="662"/>
                </a:cubicBezTo>
                <a:close/>
                <a:moveTo>
                  <a:pt x="167" y="629"/>
                </a:moveTo>
                <a:cubicBezTo>
                  <a:pt x="166" y="631"/>
                  <a:pt x="165" y="629"/>
                  <a:pt x="164" y="629"/>
                </a:cubicBezTo>
                <a:cubicBezTo>
                  <a:pt x="165" y="630"/>
                  <a:pt x="164" y="631"/>
                  <a:pt x="164" y="632"/>
                </a:cubicBezTo>
                <a:cubicBezTo>
                  <a:pt x="165" y="632"/>
                  <a:pt x="168" y="631"/>
                  <a:pt x="167" y="629"/>
                </a:cubicBezTo>
                <a:close/>
                <a:moveTo>
                  <a:pt x="139" y="582"/>
                </a:moveTo>
                <a:cubicBezTo>
                  <a:pt x="138" y="584"/>
                  <a:pt x="135" y="585"/>
                  <a:pt x="137" y="588"/>
                </a:cubicBezTo>
                <a:cubicBezTo>
                  <a:pt x="136" y="586"/>
                  <a:pt x="141" y="585"/>
                  <a:pt x="139" y="582"/>
                </a:cubicBezTo>
                <a:close/>
                <a:moveTo>
                  <a:pt x="161" y="617"/>
                </a:moveTo>
                <a:cubicBezTo>
                  <a:pt x="160" y="616"/>
                  <a:pt x="160" y="615"/>
                  <a:pt x="160" y="614"/>
                </a:cubicBezTo>
                <a:cubicBezTo>
                  <a:pt x="159" y="616"/>
                  <a:pt x="156" y="614"/>
                  <a:pt x="157" y="616"/>
                </a:cubicBezTo>
                <a:cubicBezTo>
                  <a:pt x="158" y="615"/>
                  <a:pt x="159" y="617"/>
                  <a:pt x="161" y="617"/>
                </a:cubicBezTo>
                <a:close/>
                <a:moveTo>
                  <a:pt x="193" y="666"/>
                </a:moveTo>
                <a:cubicBezTo>
                  <a:pt x="192" y="666"/>
                  <a:pt x="191" y="663"/>
                  <a:pt x="190" y="665"/>
                </a:cubicBezTo>
                <a:cubicBezTo>
                  <a:pt x="191" y="668"/>
                  <a:pt x="194" y="668"/>
                  <a:pt x="193" y="666"/>
                </a:cubicBezTo>
                <a:close/>
                <a:moveTo>
                  <a:pt x="120" y="552"/>
                </a:moveTo>
                <a:cubicBezTo>
                  <a:pt x="119" y="553"/>
                  <a:pt x="119" y="552"/>
                  <a:pt x="118" y="551"/>
                </a:cubicBezTo>
                <a:cubicBezTo>
                  <a:pt x="117" y="552"/>
                  <a:pt x="117" y="553"/>
                  <a:pt x="117" y="555"/>
                </a:cubicBezTo>
                <a:cubicBezTo>
                  <a:pt x="118" y="553"/>
                  <a:pt x="121" y="555"/>
                  <a:pt x="120" y="552"/>
                </a:cubicBezTo>
                <a:close/>
                <a:moveTo>
                  <a:pt x="124" y="559"/>
                </a:moveTo>
                <a:cubicBezTo>
                  <a:pt x="124" y="559"/>
                  <a:pt x="123" y="556"/>
                  <a:pt x="122" y="558"/>
                </a:cubicBezTo>
                <a:cubicBezTo>
                  <a:pt x="123" y="560"/>
                  <a:pt x="122" y="561"/>
                  <a:pt x="123" y="563"/>
                </a:cubicBezTo>
                <a:cubicBezTo>
                  <a:pt x="125" y="562"/>
                  <a:pt x="125" y="560"/>
                  <a:pt x="124" y="559"/>
                </a:cubicBezTo>
                <a:close/>
                <a:moveTo>
                  <a:pt x="258" y="763"/>
                </a:moveTo>
                <a:cubicBezTo>
                  <a:pt x="257" y="762"/>
                  <a:pt x="256" y="760"/>
                  <a:pt x="255" y="761"/>
                </a:cubicBezTo>
                <a:cubicBezTo>
                  <a:pt x="256" y="763"/>
                  <a:pt x="257" y="762"/>
                  <a:pt x="256" y="763"/>
                </a:cubicBezTo>
                <a:cubicBezTo>
                  <a:pt x="256" y="764"/>
                  <a:pt x="256" y="764"/>
                  <a:pt x="256" y="764"/>
                </a:cubicBezTo>
                <a:lnTo>
                  <a:pt x="258" y="763"/>
                </a:lnTo>
                <a:close/>
                <a:moveTo>
                  <a:pt x="187" y="652"/>
                </a:moveTo>
                <a:cubicBezTo>
                  <a:pt x="185" y="650"/>
                  <a:pt x="187" y="650"/>
                  <a:pt x="186" y="648"/>
                </a:cubicBezTo>
                <a:cubicBezTo>
                  <a:pt x="185" y="649"/>
                  <a:pt x="184" y="649"/>
                  <a:pt x="184" y="651"/>
                </a:cubicBezTo>
                <a:cubicBezTo>
                  <a:pt x="185" y="649"/>
                  <a:pt x="186" y="652"/>
                  <a:pt x="187" y="652"/>
                </a:cubicBezTo>
                <a:close/>
                <a:moveTo>
                  <a:pt x="167" y="620"/>
                </a:moveTo>
                <a:cubicBezTo>
                  <a:pt x="166" y="621"/>
                  <a:pt x="165" y="616"/>
                  <a:pt x="164" y="618"/>
                </a:cubicBezTo>
                <a:cubicBezTo>
                  <a:pt x="165" y="619"/>
                  <a:pt x="163" y="619"/>
                  <a:pt x="164" y="620"/>
                </a:cubicBezTo>
                <a:cubicBezTo>
                  <a:pt x="164" y="618"/>
                  <a:pt x="168" y="623"/>
                  <a:pt x="167" y="620"/>
                </a:cubicBezTo>
                <a:close/>
                <a:moveTo>
                  <a:pt x="150" y="575"/>
                </a:moveTo>
                <a:cubicBezTo>
                  <a:pt x="147" y="574"/>
                  <a:pt x="148" y="579"/>
                  <a:pt x="146" y="579"/>
                </a:cubicBezTo>
                <a:cubicBezTo>
                  <a:pt x="145" y="579"/>
                  <a:pt x="144" y="577"/>
                  <a:pt x="144" y="578"/>
                </a:cubicBezTo>
                <a:cubicBezTo>
                  <a:pt x="146" y="581"/>
                  <a:pt x="140" y="580"/>
                  <a:pt x="141" y="583"/>
                </a:cubicBezTo>
                <a:cubicBezTo>
                  <a:pt x="145" y="582"/>
                  <a:pt x="150" y="580"/>
                  <a:pt x="150" y="575"/>
                </a:cubicBezTo>
                <a:close/>
                <a:moveTo>
                  <a:pt x="193" y="651"/>
                </a:moveTo>
                <a:cubicBezTo>
                  <a:pt x="192" y="649"/>
                  <a:pt x="188" y="650"/>
                  <a:pt x="189" y="652"/>
                </a:cubicBezTo>
                <a:cubicBezTo>
                  <a:pt x="190" y="651"/>
                  <a:pt x="192" y="652"/>
                  <a:pt x="193" y="651"/>
                </a:cubicBezTo>
                <a:close/>
                <a:moveTo>
                  <a:pt x="203" y="666"/>
                </a:moveTo>
                <a:cubicBezTo>
                  <a:pt x="202" y="667"/>
                  <a:pt x="199" y="667"/>
                  <a:pt x="201" y="670"/>
                </a:cubicBezTo>
                <a:cubicBezTo>
                  <a:pt x="203" y="669"/>
                  <a:pt x="204" y="669"/>
                  <a:pt x="203" y="666"/>
                </a:cubicBezTo>
                <a:close/>
                <a:moveTo>
                  <a:pt x="161" y="603"/>
                </a:moveTo>
                <a:cubicBezTo>
                  <a:pt x="160" y="601"/>
                  <a:pt x="156" y="601"/>
                  <a:pt x="157" y="603"/>
                </a:cubicBezTo>
                <a:cubicBezTo>
                  <a:pt x="159" y="603"/>
                  <a:pt x="160" y="604"/>
                  <a:pt x="161" y="603"/>
                </a:cubicBezTo>
                <a:close/>
                <a:moveTo>
                  <a:pt x="139" y="563"/>
                </a:moveTo>
                <a:cubicBezTo>
                  <a:pt x="137" y="564"/>
                  <a:pt x="136" y="565"/>
                  <a:pt x="136" y="567"/>
                </a:cubicBezTo>
                <a:cubicBezTo>
                  <a:pt x="138" y="567"/>
                  <a:pt x="140" y="566"/>
                  <a:pt x="139" y="563"/>
                </a:cubicBezTo>
                <a:close/>
                <a:moveTo>
                  <a:pt x="312" y="824"/>
                </a:moveTo>
                <a:cubicBezTo>
                  <a:pt x="312" y="825"/>
                  <a:pt x="310" y="826"/>
                  <a:pt x="312" y="829"/>
                </a:cubicBezTo>
                <a:cubicBezTo>
                  <a:pt x="314" y="828"/>
                  <a:pt x="314" y="826"/>
                  <a:pt x="312" y="824"/>
                </a:cubicBezTo>
                <a:close/>
                <a:moveTo>
                  <a:pt x="213" y="660"/>
                </a:moveTo>
                <a:cubicBezTo>
                  <a:pt x="212" y="657"/>
                  <a:pt x="208" y="661"/>
                  <a:pt x="208" y="662"/>
                </a:cubicBezTo>
                <a:cubicBezTo>
                  <a:pt x="211" y="662"/>
                  <a:pt x="210" y="660"/>
                  <a:pt x="213" y="660"/>
                </a:cubicBezTo>
                <a:close/>
                <a:moveTo>
                  <a:pt x="140" y="555"/>
                </a:moveTo>
                <a:cubicBezTo>
                  <a:pt x="142" y="557"/>
                  <a:pt x="141" y="558"/>
                  <a:pt x="142" y="559"/>
                </a:cubicBezTo>
                <a:cubicBezTo>
                  <a:pt x="144" y="559"/>
                  <a:pt x="142" y="554"/>
                  <a:pt x="140" y="555"/>
                </a:cubicBezTo>
                <a:close/>
                <a:moveTo>
                  <a:pt x="80" y="451"/>
                </a:moveTo>
                <a:cubicBezTo>
                  <a:pt x="78" y="448"/>
                  <a:pt x="76" y="450"/>
                  <a:pt x="76" y="452"/>
                </a:cubicBezTo>
                <a:cubicBezTo>
                  <a:pt x="78" y="450"/>
                  <a:pt x="79" y="453"/>
                  <a:pt x="80" y="451"/>
                </a:cubicBezTo>
                <a:close/>
                <a:moveTo>
                  <a:pt x="162" y="566"/>
                </a:moveTo>
                <a:cubicBezTo>
                  <a:pt x="161" y="567"/>
                  <a:pt x="159" y="566"/>
                  <a:pt x="158" y="568"/>
                </a:cubicBezTo>
                <a:cubicBezTo>
                  <a:pt x="158" y="569"/>
                  <a:pt x="158" y="570"/>
                  <a:pt x="158" y="571"/>
                </a:cubicBezTo>
                <a:cubicBezTo>
                  <a:pt x="160" y="568"/>
                  <a:pt x="161" y="568"/>
                  <a:pt x="162" y="566"/>
                </a:cubicBezTo>
                <a:close/>
                <a:moveTo>
                  <a:pt x="147" y="545"/>
                </a:moveTo>
                <a:cubicBezTo>
                  <a:pt x="146" y="546"/>
                  <a:pt x="146" y="548"/>
                  <a:pt x="145" y="549"/>
                </a:cubicBezTo>
                <a:cubicBezTo>
                  <a:pt x="147" y="548"/>
                  <a:pt x="149" y="548"/>
                  <a:pt x="147" y="545"/>
                </a:cubicBezTo>
                <a:close/>
                <a:moveTo>
                  <a:pt x="237" y="679"/>
                </a:moveTo>
                <a:cubicBezTo>
                  <a:pt x="236" y="676"/>
                  <a:pt x="232" y="676"/>
                  <a:pt x="232" y="679"/>
                </a:cubicBezTo>
                <a:cubicBezTo>
                  <a:pt x="234" y="678"/>
                  <a:pt x="236" y="679"/>
                  <a:pt x="237" y="679"/>
                </a:cubicBezTo>
                <a:close/>
                <a:moveTo>
                  <a:pt x="182" y="588"/>
                </a:moveTo>
                <a:cubicBezTo>
                  <a:pt x="181" y="589"/>
                  <a:pt x="177" y="587"/>
                  <a:pt x="177" y="590"/>
                </a:cubicBezTo>
                <a:cubicBezTo>
                  <a:pt x="178" y="592"/>
                  <a:pt x="182" y="590"/>
                  <a:pt x="182" y="588"/>
                </a:cubicBezTo>
                <a:close/>
                <a:moveTo>
                  <a:pt x="168" y="566"/>
                </a:moveTo>
                <a:cubicBezTo>
                  <a:pt x="167" y="567"/>
                  <a:pt x="166" y="568"/>
                  <a:pt x="164" y="569"/>
                </a:cubicBezTo>
                <a:cubicBezTo>
                  <a:pt x="166" y="571"/>
                  <a:pt x="170" y="569"/>
                  <a:pt x="168" y="566"/>
                </a:cubicBezTo>
                <a:close/>
                <a:moveTo>
                  <a:pt x="159" y="552"/>
                </a:moveTo>
                <a:cubicBezTo>
                  <a:pt x="158" y="550"/>
                  <a:pt x="159" y="549"/>
                  <a:pt x="158" y="547"/>
                </a:cubicBezTo>
                <a:cubicBezTo>
                  <a:pt x="157" y="550"/>
                  <a:pt x="154" y="551"/>
                  <a:pt x="155" y="555"/>
                </a:cubicBezTo>
                <a:cubicBezTo>
                  <a:pt x="158" y="554"/>
                  <a:pt x="155" y="549"/>
                  <a:pt x="159" y="552"/>
                </a:cubicBezTo>
                <a:close/>
                <a:moveTo>
                  <a:pt x="91" y="446"/>
                </a:moveTo>
                <a:cubicBezTo>
                  <a:pt x="90" y="443"/>
                  <a:pt x="86" y="446"/>
                  <a:pt x="88" y="448"/>
                </a:cubicBezTo>
                <a:cubicBezTo>
                  <a:pt x="89" y="447"/>
                  <a:pt x="90" y="447"/>
                  <a:pt x="91" y="446"/>
                </a:cubicBezTo>
                <a:close/>
                <a:moveTo>
                  <a:pt x="156" y="538"/>
                </a:moveTo>
                <a:cubicBezTo>
                  <a:pt x="154" y="537"/>
                  <a:pt x="156" y="536"/>
                  <a:pt x="155" y="535"/>
                </a:cubicBezTo>
                <a:cubicBezTo>
                  <a:pt x="154" y="538"/>
                  <a:pt x="151" y="537"/>
                  <a:pt x="151" y="541"/>
                </a:cubicBezTo>
                <a:cubicBezTo>
                  <a:pt x="154" y="542"/>
                  <a:pt x="153" y="537"/>
                  <a:pt x="156" y="538"/>
                </a:cubicBezTo>
                <a:close/>
                <a:moveTo>
                  <a:pt x="165" y="549"/>
                </a:moveTo>
                <a:cubicBezTo>
                  <a:pt x="164" y="546"/>
                  <a:pt x="162" y="546"/>
                  <a:pt x="165" y="545"/>
                </a:cubicBezTo>
                <a:cubicBezTo>
                  <a:pt x="164" y="543"/>
                  <a:pt x="163" y="545"/>
                  <a:pt x="161" y="544"/>
                </a:cubicBezTo>
                <a:cubicBezTo>
                  <a:pt x="162" y="546"/>
                  <a:pt x="160" y="546"/>
                  <a:pt x="160" y="548"/>
                </a:cubicBezTo>
                <a:cubicBezTo>
                  <a:pt x="161" y="548"/>
                  <a:pt x="161" y="548"/>
                  <a:pt x="162" y="549"/>
                </a:cubicBezTo>
                <a:cubicBezTo>
                  <a:pt x="163" y="546"/>
                  <a:pt x="162" y="550"/>
                  <a:pt x="165" y="549"/>
                </a:cubicBezTo>
                <a:close/>
                <a:moveTo>
                  <a:pt x="258" y="690"/>
                </a:moveTo>
                <a:cubicBezTo>
                  <a:pt x="259" y="691"/>
                  <a:pt x="256" y="692"/>
                  <a:pt x="258" y="693"/>
                </a:cubicBezTo>
                <a:cubicBezTo>
                  <a:pt x="258" y="693"/>
                  <a:pt x="258" y="693"/>
                  <a:pt x="258" y="694"/>
                </a:cubicBezTo>
                <a:cubicBezTo>
                  <a:pt x="260" y="694"/>
                  <a:pt x="260" y="690"/>
                  <a:pt x="258" y="690"/>
                </a:cubicBezTo>
                <a:close/>
                <a:moveTo>
                  <a:pt x="256" y="680"/>
                </a:moveTo>
                <a:cubicBezTo>
                  <a:pt x="254" y="678"/>
                  <a:pt x="250" y="679"/>
                  <a:pt x="250" y="680"/>
                </a:cubicBezTo>
                <a:cubicBezTo>
                  <a:pt x="252" y="680"/>
                  <a:pt x="254" y="681"/>
                  <a:pt x="256" y="680"/>
                </a:cubicBezTo>
                <a:close/>
                <a:moveTo>
                  <a:pt x="223" y="631"/>
                </a:moveTo>
                <a:cubicBezTo>
                  <a:pt x="222" y="628"/>
                  <a:pt x="217" y="632"/>
                  <a:pt x="219" y="633"/>
                </a:cubicBezTo>
                <a:cubicBezTo>
                  <a:pt x="221" y="633"/>
                  <a:pt x="221" y="630"/>
                  <a:pt x="223" y="631"/>
                </a:cubicBezTo>
                <a:close/>
                <a:moveTo>
                  <a:pt x="317" y="773"/>
                </a:moveTo>
                <a:cubicBezTo>
                  <a:pt x="315" y="770"/>
                  <a:pt x="319" y="773"/>
                  <a:pt x="317" y="770"/>
                </a:cubicBezTo>
                <a:cubicBezTo>
                  <a:pt x="316" y="771"/>
                  <a:pt x="314" y="772"/>
                  <a:pt x="314" y="774"/>
                </a:cubicBezTo>
                <a:cubicBezTo>
                  <a:pt x="315" y="773"/>
                  <a:pt x="316" y="775"/>
                  <a:pt x="317" y="773"/>
                </a:cubicBezTo>
                <a:close/>
                <a:moveTo>
                  <a:pt x="197" y="587"/>
                </a:moveTo>
                <a:cubicBezTo>
                  <a:pt x="196" y="588"/>
                  <a:pt x="195" y="585"/>
                  <a:pt x="194" y="587"/>
                </a:cubicBezTo>
                <a:cubicBezTo>
                  <a:pt x="195" y="588"/>
                  <a:pt x="196" y="589"/>
                  <a:pt x="195" y="590"/>
                </a:cubicBezTo>
                <a:cubicBezTo>
                  <a:pt x="195" y="590"/>
                  <a:pt x="194" y="591"/>
                  <a:pt x="195" y="592"/>
                </a:cubicBezTo>
                <a:cubicBezTo>
                  <a:pt x="197" y="592"/>
                  <a:pt x="197" y="589"/>
                  <a:pt x="197" y="587"/>
                </a:cubicBezTo>
                <a:close/>
                <a:moveTo>
                  <a:pt x="169" y="543"/>
                </a:moveTo>
                <a:cubicBezTo>
                  <a:pt x="168" y="543"/>
                  <a:pt x="167" y="542"/>
                  <a:pt x="166" y="542"/>
                </a:cubicBezTo>
                <a:cubicBezTo>
                  <a:pt x="167" y="541"/>
                  <a:pt x="167" y="540"/>
                  <a:pt x="167" y="539"/>
                </a:cubicBezTo>
                <a:cubicBezTo>
                  <a:pt x="165" y="540"/>
                  <a:pt x="166" y="542"/>
                  <a:pt x="164" y="541"/>
                </a:cubicBezTo>
                <a:cubicBezTo>
                  <a:pt x="165" y="542"/>
                  <a:pt x="164" y="543"/>
                  <a:pt x="165" y="544"/>
                </a:cubicBezTo>
                <a:cubicBezTo>
                  <a:pt x="166" y="542"/>
                  <a:pt x="169" y="546"/>
                  <a:pt x="169" y="543"/>
                </a:cubicBezTo>
                <a:close/>
                <a:moveTo>
                  <a:pt x="264" y="682"/>
                </a:moveTo>
                <a:cubicBezTo>
                  <a:pt x="263" y="680"/>
                  <a:pt x="261" y="680"/>
                  <a:pt x="260" y="679"/>
                </a:cubicBezTo>
                <a:cubicBezTo>
                  <a:pt x="259" y="680"/>
                  <a:pt x="258" y="681"/>
                  <a:pt x="258" y="682"/>
                </a:cubicBezTo>
                <a:cubicBezTo>
                  <a:pt x="260" y="681"/>
                  <a:pt x="262" y="684"/>
                  <a:pt x="264" y="682"/>
                </a:cubicBezTo>
                <a:close/>
                <a:moveTo>
                  <a:pt x="251" y="660"/>
                </a:moveTo>
                <a:cubicBezTo>
                  <a:pt x="249" y="661"/>
                  <a:pt x="246" y="663"/>
                  <a:pt x="248" y="666"/>
                </a:cubicBezTo>
                <a:cubicBezTo>
                  <a:pt x="249" y="664"/>
                  <a:pt x="251" y="663"/>
                  <a:pt x="251" y="660"/>
                </a:cubicBezTo>
                <a:close/>
                <a:moveTo>
                  <a:pt x="248" y="658"/>
                </a:moveTo>
                <a:cubicBezTo>
                  <a:pt x="246" y="659"/>
                  <a:pt x="250" y="657"/>
                  <a:pt x="248" y="656"/>
                </a:cubicBezTo>
                <a:cubicBezTo>
                  <a:pt x="246" y="657"/>
                  <a:pt x="245" y="658"/>
                  <a:pt x="242" y="657"/>
                </a:cubicBezTo>
                <a:cubicBezTo>
                  <a:pt x="243" y="659"/>
                  <a:pt x="243" y="658"/>
                  <a:pt x="244" y="660"/>
                </a:cubicBezTo>
                <a:cubicBezTo>
                  <a:pt x="245" y="659"/>
                  <a:pt x="249" y="660"/>
                  <a:pt x="248" y="658"/>
                </a:cubicBezTo>
                <a:close/>
                <a:moveTo>
                  <a:pt x="271" y="692"/>
                </a:moveTo>
                <a:cubicBezTo>
                  <a:pt x="270" y="693"/>
                  <a:pt x="270" y="695"/>
                  <a:pt x="269" y="696"/>
                </a:cubicBezTo>
                <a:cubicBezTo>
                  <a:pt x="271" y="697"/>
                  <a:pt x="274" y="695"/>
                  <a:pt x="271" y="692"/>
                </a:cubicBezTo>
                <a:close/>
                <a:moveTo>
                  <a:pt x="298" y="735"/>
                </a:moveTo>
                <a:cubicBezTo>
                  <a:pt x="297" y="735"/>
                  <a:pt x="295" y="733"/>
                  <a:pt x="296" y="732"/>
                </a:cubicBezTo>
                <a:cubicBezTo>
                  <a:pt x="292" y="733"/>
                  <a:pt x="299" y="738"/>
                  <a:pt x="298" y="735"/>
                </a:cubicBezTo>
                <a:close/>
                <a:moveTo>
                  <a:pt x="172" y="545"/>
                </a:moveTo>
                <a:cubicBezTo>
                  <a:pt x="172" y="544"/>
                  <a:pt x="175" y="547"/>
                  <a:pt x="174" y="544"/>
                </a:cubicBezTo>
                <a:cubicBezTo>
                  <a:pt x="173" y="544"/>
                  <a:pt x="171" y="542"/>
                  <a:pt x="170" y="544"/>
                </a:cubicBezTo>
                <a:cubicBezTo>
                  <a:pt x="171" y="545"/>
                  <a:pt x="172" y="547"/>
                  <a:pt x="172" y="546"/>
                </a:cubicBezTo>
                <a:cubicBezTo>
                  <a:pt x="172" y="546"/>
                  <a:pt x="172" y="545"/>
                  <a:pt x="172" y="545"/>
                </a:cubicBezTo>
                <a:close/>
                <a:moveTo>
                  <a:pt x="247" y="652"/>
                </a:moveTo>
                <a:cubicBezTo>
                  <a:pt x="246" y="653"/>
                  <a:pt x="243" y="653"/>
                  <a:pt x="244" y="655"/>
                </a:cubicBezTo>
                <a:cubicBezTo>
                  <a:pt x="245" y="653"/>
                  <a:pt x="249" y="656"/>
                  <a:pt x="247" y="652"/>
                </a:cubicBezTo>
                <a:close/>
                <a:moveTo>
                  <a:pt x="169" y="534"/>
                </a:moveTo>
                <a:cubicBezTo>
                  <a:pt x="168" y="533"/>
                  <a:pt x="167" y="532"/>
                  <a:pt x="166" y="531"/>
                </a:cubicBezTo>
                <a:cubicBezTo>
                  <a:pt x="165" y="532"/>
                  <a:pt x="164" y="532"/>
                  <a:pt x="165" y="533"/>
                </a:cubicBezTo>
                <a:cubicBezTo>
                  <a:pt x="166" y="532"/>
                  <a:pt x="167" y="534"/>
                  <a:pt x="169" y="534"/>
                </a:cubicBezTo>
                <a:close/>
                <a:moveTo>
                  <a:pt x="262" y="673"/>
                </a:moveTo>
                <a:cubicBezTo>
                  <a:pt x="262" y="671"/>
                  <a:pt x="258" y="672"/>
                  <a:pt x="259" y="674"/>
                </a:cubicBezTo>
                <a:cubicBezTo>
                  <a:pt x="261" y="674"/>
                  <a:pt x="262" y="676"/>
                  <a:pt x="262" y="673"/>
                </a:cubicBezTo>
                <a:close/>
                <a:moveTo>
                  <a:pt x="178" y="543"/>
                </a:moveTo>
                <a:cubicBezTo>
                  <a:pt x="177" y="544"/>
                  <a:pt x="176" y="541"/>
                  <a:pt x="175" y="542"/>
                </a:cubicBezTo>
                <a:cubicBezTo>
                  <a:pt x="177" y="544"/>
                  <a:pt x="174" y="544"/>
                  <a:pt x="176" y="546"/>
                </a:cubicBezTo>
                <a:cubicBezTo>
                  <a:pt x="176" y="545"/>
                  <a:pt x="179" y="545"/>
                  <a:pt x="178" y="543"/>
                </a:cubicBezTo>
                <a:close/>
                <a:moveTo>
                  <a:pt x="188" y="562"/>
                </a:moveTo>
                <a:cubicBezTo>
                  <a:pt x="186" y="560"/>
                  <a:pt x="189" y="561"/>
                  <a:pt x="189" y="561"/>
                </a:cubicBezTo>
                <a:cubicBezTo>
                  <a:pt x="188" y="557"/>
                  <a:pt x="185" y="562"/>
                  <a:pt x="188" y="562"/>
                </a:cubicBezTo>
                <a:close/>
                <a:moveTo>
                  <a:pt x="280" y="693"/>
                </a:moveTo>
                <a:cubicBezTo>
                  <a:pt x="278" y="695"/>
                  <a:pt x="277" y="696"/>
                  <a:pt x="278" y="698"/>
                </a:cubicBezTo>
                <a:cubicBezTo>
                  <a:pt x="279" y="697"/>
                  <a:pt x="280" y="695"/>
                  <a:pt x="280" y="693"/>
                </a:cubicBezTo>
                <a:close/>
                <a:moveTo>
                  <a:pt x="177" y="541"/>
                </a:moveTo>
                <a:cubicBezTo>
                  <a:pt x="177" y="541"/>
                  <a:pt x="177" y="541"/>
                  <a:pt x="177" y="540"/>
                </a:cubicBezTo>
                <a:cubicBezTo>
                  <a:pt x="177" y="540"/>
                  <a:pt x="178" y="539"/>
                  <a:pt x="177" y="538"/>
                </a:cubicBezTo>
                <a:cubicBezTo>
                  <a:pt x="177" y="539"/>
                  <a:pt x="176" y="537"/>
                  <a:pt x="175" y="537"/>
                </a:cubicBezTo>
                <a:cubicBezTo>
                  <a:pt x="174" y="538"/>
                  <a:pt x="178" y="544"/>
                  <a:pt x="177" y="541"/>
                </a:cubicBezTo>
                <a:close/>
                <a:moveTo>
                  <a:pt x="190" y="556"/>
                </a:moveTo>
                <a:cubicBezTo>
                  <a:pt x="191" y="557"/>
                  <a:pt x="192" y="557"/>
                  <a:pt x="192" y="557"/>
                </a:cubicBezTo>
                <a:cubicBezTo>
                  <a:pt x="189" y="554"/>
                  <a:pt x="189" y="555"/>
                  <a:pt x="190" y="551"/>
                </a:cubicBezTo>
                <a:cubicBezTo>
                  <a:pt x="189" y="552"/>
                  <a:pt x="188" y="552"/>
                  <a:pt x="186" y="551"/>
                </a:cubicBezTo>
                <a:cubicBezTo>
                  <a:pt x="187" y="554"/>
                  <a:pt x="188" y="554"/>
                  <a:pt x="188" y="557"/>
                </a:cubicBezTo>
                <a:cubicBezTo>
                  <a:pt x="190" y="557"/>
                  <a:pt x="190" y="557"/>
                  <a:pt x="190" y="556"/>
                </a:cubicBezTo>
                <a:close/>
                <a:moveTo>
                  <a:pt x="178" y="538"/>
                </a:moveTo>
                <a:cubicBezTo>
                  <a:pt x="179" y="539"/>
                  <a:pt x="180" y="540"/>
                  <a:pt x="180" y="541"/>
                </a:cubicBezTo>
                <a:cubicBezTo>
                  <a:pt x="181" y="540"/>
                  <a:pt x="181" y="541"/>
                  <a:pt x="182" y="540"/>
                </a:cubicBezTo>
                <a:cubicBezTo>
                  <a:pt x="181" y="538"/>
                  <a:pt x="180" y="538"/>
                  <a:pt x="178" y="538"/>
                </a:cubicBezTo>
                <a:close/>
                <a:moveTo>
                  <a:pt x="226" y="603"/>
                </a:moveTo>
                <a:cubicBezTo>
                  <a:pt x="225" y="604"/>
                  <a:pt x="227" y="609"/>
                  <a:pt x="228" y="609"/>
                </a:cubicBezTo>
                <a:cubicBezTo>
                  <a:pt x="227" y="607"/>
                  <a:pt x="227" y="605"/>
                  <a:pt x="226" y="603"/>
                </a:cubicBezTo>
                <a:close/>
                <a:moveTo>
                  <a:pt x="272" y="668"/>
                </a:moveTo>
                <a:cubicBezTo>
                  <a:pt x="271" y="669"/>
                  <a:pt x="268" y="668"/>
                  <a:pt x="269" y="671"/>
                </a:cubicBezTo>
                <a:cubicBezTo>
                  <a:pt x="270" y="670"/>
                  <a:pt x="272" y="670"/>
                  <a:pt x="272" y="668"/>
                </a:cubicBezTo>
                <a:close/>
                <a:moveTo>
                  <a:pt x="388" y="839"/>
                </a:moveTo>
                <a:cubicBezTo>
                  <a:pt x="386" y="839"/>
                  <a:pt x="384" y="839"/>
                  <a:pt x="385" y="842"/>
                </a:cubicBezTo>
                <a:cubicBezTo>
                  <a:pt x="386" y="841"/>
                  <a:pt x="389" y="841"/>
                  <a:pt x="388" y="839"/>
                </a:cubicBezTo>
                <a:close/>
                <a:moveTo>
                  <a:pt x="152" y="483"/>
                </a:moveTo>
                <a:cubicBezTo>
                  <a:pt x="151" y="483"/>
                  <a:pt x="150" y="482"/>
                  <a:pt x="148" y="483"/>
                </a:cubicBezTo>
                <a:cubicBezTo>
                  <a:pt x="149" y="484"/>
                  <a:pt x="153" y="485"/>
                  <a:pt x="152" y="483"/>
                </a:cubicBezTo>
                <a:close/>
                <a:moveTo>
                  <a:pt x="182" y="527"/>
                </a:moveTo>
                <a:cubicBezTo>
                  <a:pt x="180" y="525"/>
                  <a:pt x="183" y="524"/>
                  <a:pt x="181" y="522"/>
                </a:cubicBezTo>
                <a:cubicBezTo>
                  <a:pt x="180" y="523"/>
                  <a:pt x="180" y="524"/>
                  <a:pt x="180" y="526"/>
                </a:cubicBezTo>
                <a:cubicBezTo>
                  <a:pt x="180" y="526"/>
                  <a:pt x="181" y="527"/>
                  <a:pt x="182" y="527"/>
                </a:cubicBezTo>
                <a:close/>
                <a:moveTo>
                  <a:pt x="359" y="796"/>
                </a:moveTo>
                <a:cubicBezTo>
                  <a:pt x="360" y="794"/>
                  <a:pt x="362" y="793"/>
                  <a:pt x="362" y="791"/>
                </a:cubicBezTo>
                <a:cubicBezTo>
                  <a:pt x="360" y="791"/>
                  <a:pt x="358" y="793"/>
                  <a:pt x="359" y="796"/>
                </a:cubicBezTo>
                <a:close/>
                <a:moveTo>
                  <a:pt x="157" y="478"/>
                </a:moveTo>
                <a:cubicBezTo>
                  <a:pt x="155" y="479"/>
                  <a:pt x="156" y="481"/>
                  <a:pt x="154" y="479"/>
                </a:cubicBezTo>
                <a:cubicBezTo>
                  <a:pt x="154" y="480"/>
                  <a:pt x="154" y="480"/>
                  <a:pt x="154" y="481"/>
                </a:cubicBezTo>
                <a:cubicBezTo>
                  <a:pt x="155" y="482"/>
                  <a:pt x="155" y="482"/>
                  <a:pt x="155" y="482"/>
                </a:cubicBezTo>
                <a:cubicBezTo>
                  <a:pt x="156" y="480"/>
                  <a:pt x="159" y="482"/>
                  <a:pt x="157" y="478"/>
                </a:cubicBezTo>
                <a:close/>
                <a:moveTo>
                  <a:pt x="376" y="785"/>
                </a:moveTo>
                <a:cubicBezTo>
                  <a:pt x="379" y="785"/>
                  <a:pt x="376" y="788"/>
                  <a:pt x="378" y="788"/>
                </a:cubicBezTo>
                <a:cubicBezTo>
                  <a:pt x="379" y="784"/>
                  <a:pt x="386" y="783"/>
                  <a:pt x="385" y="781"/>
                </a:cubicBezTo>
                <a:cubicBezTo>
                  <a:pt x="378" y="783"/>
                  <a:pt x="365" y="784"/>
                  <a:pt x="361" y="791"/>
                </a:cubicBezTo>
                <a:cubicBezTo>
                  <a:pt x="366" y="792"/>
                  <a:pt x="374" y="792"/>
                  <a:pt x="376" y="785"/>
                </a:cubicBezTo>
                <a:close/>
                <a:moveTo>
                  <a:pt x="258" y="629"/>
                </a:moveTo>
                <a:cubicBezTo>
                  <a:pt x="258" y="626"/>
                  <a:pt x="251" y="625"/>
                  <a:pt x="253" y="628"/>
                </a:cubicBezTo>
                <a:cubicBezTo>
                  <a:pt x="255" y="626"/>
                  <a:pt x="256" y="630"/>
                  <a:pt x="258" y="629"/>
                </a:cubicBezTo>
                <a:close/>
                <a:moveTo>
                  <a:pt x="234" y="592"/>
                </a:moveTo>
                <a:cubicBezTo>
                  <a:pt x="233" y="589"/>
                  <a:pt x="239" y="591"/>
                  <a:pt x="238" y="588"/>
                </a:cubicBezTo>
                <a:cubicBezTo>
                  <a:pt x="235" y="589"/>
                  <a:pt x="233" y="590"/>
                  <a:pt x="231" y="590"/>
                </a:cubicBezTo>
                <a:cubicBezTo>
                  <a:pt x="232" y="592"/>
                  <a:pt x="233" y="593"/>
                  <a:pt x="234" y="592"/>
                </a:cubicBezTo>
                <a:close/>
                <a:moveTo>
                  <a:pt x="162" y="482"/>
                </a:moveTo>
                <a:cubicBezTo>
                  <a:pt x="161" y="479"/>
                  <a:pt x="162" y="478"/>
                  <a:pt x="164" y="477"/>
                </a:cubicBezTo>
                <a:cubicBezTo>
                  <a:pt x="163" y="474"/>
                  <a:pt x="162" y="478"/>
                  <a:pt x="160" y="476"/>
                </a:cubicBezTo>
                <a:cubicBezTo>
                  <a:pt x="160" y="477"/>
                  <a:pt x="162" y="479"/>
                  <a:pt x="160" y="480"/>
                </a:cubicBezTo>
                <a:cubicBezTo>
                  <a:pt x="159" y="478"/>
                  <a:pt x="160" y="478"/>
                  <a:pt x="159" y="476"/>
                </a:cubicBezTo>
                <a:cubicBezTo>
                  <a:pt x="157" y="478"/>
                  <a:pt x="160" y="481"/>
                  <a:pt x="162" y="482"/>
                </a:cubicBezTo>
                <a:close/>
                <a:moveTo>
                  <a:pt x="285" y="662"/>
                </a:moveTo>
                <a:cubicBezTo>
                  <a:pt x="284" y="662"/>
                  <a:pt x="284" y="662"/>
                  <a:pt x="284" y="661"/>
                </a:cubicBezTo>
                <a:cubicBezTo>
                  <a:pt x="283" y="661"/>
                  <a:pt x="282" y="662"/>
                  <a:pt x="282" y="664"/>
                </a:cubicBezTo>
                <a:cubicBezTo>
                  <a:pt x="283" y="664"/>
                  <a:pt x="286" y="664"/>
                  <a:pt x="285" y="662"/>
                </a:cubicBezTo>
                <a:close/>
                <a:moveTo>
                  <a:pt x="191" y="516"/>
                </a:moveTo>
                <a:cubicBezTo>
                  <a:pt x="190" y="516"/>
                  <a:pt x="186" y="513"/>
                  <a:pt x="187" y="516"/>
                </a:cubicBezTo>
                <a:cubicBezTo>
                  <a:pt x="188" y="514"/>
                  <a:pt x="191" y="519"/>
                  <a:pt x="191" y="516"/>
                </a:cubicBezTo>
                <a:close/>
                <a:moveTo>
                  <a:pt x="234" y="583"/>
                </a:moveTo>
                <a:cubicBezTo>
                  <a:pt x="231" y="580"/>
                  <a:pt x="234" y="579"/>
                  <a:pt x="235" y="578"/>
                </a:cubicBezTo>
                <a:cubicBezTo>
                  <a:pt x="233" y="576"/>
                  <a:pt x="233" y="577"/>
                  <a:pt x="232" y="574"/>
                </a:cubicBezTo>
                <a:cubicBezTo>
                  <a:pt x="233" y="579"/>
                  <a:pt x="230" y="579"/>
                  <a:pt x="230" y="581"/>
                </a:cubicBezTo>
                <a:cubicBezTo>
                  <a:pt x="231" y="581"/>
                  <a:pt x="232" y="584"/>
                  <a:pt x="234" y="583"/>
                </a:cubicBezTo>
                <a:close/>
                <a:moveTo>
                  <a:pt x="240" y="581"/>
                </a:moveTo>
                <a:cubicBezTo>
                  <a:pt x="238" y="579"/>
                  <a:pt x="236" y="579"/>
                  <a:pt x="234" y="581"/>
                </a:cubicBezTo>
                <a:cubicBezTo>
                  <a:pt x="235" y="582"/>
                  <a:pt x="234" y="583"/>
                  <a:pt x="235" y="584"/>
                </a:cubicBezTo>
                <a:cubicBezTo>
                  <a:pt x="236" y="582"/>
                  <a:pt x="237" y="582"/>
                  <a:pt x="240" y="581"/>
                </a:cubicBezTo>
                <a:close/>
                <a:moveTo>
                  <a:pt x="294" y="662"/>
                </a:moveTo>
                <a:cubicBezTo>
                  <a:pt x="293" y="661"/>
                  <a:pt x="292" y="665"/>
                  <a:pt x="290" y="663"/>
                </a:cubicBezTo>
                <a:cubicBezTo>
                  <a:pt x="290" y="661"/>
                  <a:pt x="290" y="660"/>
                  <a:pt x="289" y="658"/>
                </a:cubicBezTo>
                <a:cubicBezTo>
                  <a:pt x="284" y="661"/>
                  <a:pt x="295" y="669"/>
                  <a:pt x="294" y="662"/>
                </a:cubicBezTo>
                <a:close/>
                <a:moveTo>
                  <a:pt x="367" y="773"/>
                </a:moveTo>
                <a:cubicBezTo>
                  <a:pt x="365" y="770"/>
                  <a:pt x="363" y="773"/>
                  <a:pt x="364" y="775"/>
                </a:cubicBezTo>
                <a:cubicBezTo>
                  <a:pt x="365" y="775"/>
                  <a:pt x="366" y="774"/>
                  <a:pt x="367" y="773"/>
                </a:cubicBezTo>
                <a:close/>
                <a:moveTo>
                  <a:pt x="257" y="605"/>
                </a:moveTo>
                <a:cubicBezTo>
                  <a:pt x="255" y="604"/>
                  <a:pt x="255" y="608"/>
                  <a:pt x="256" y="609"/>
                </a:cubicBezTo>
                <a:cubicBezTo>
                  <a:pt x="258" y="609"/>
                  <a:pt x="257" y="607"/>
                  <a:pt x="257" y="605"/>
                </a:cubicBezTo>
                <a:close/>
                <a:moveTo>
                  <a:pt x="224" y="557"/>
                </a:moveTo>
                <a:cubicBezTo>
                  <a:pt x="224" y="558"/>
                  <a:pt x="224" y="559"/>
                  <a:pt x="225" y="558"/>
                </a:cubicBezTo>
                <a:cubicBezTo>
                  <a:pt x="226" y="558"/>
                  <a:pt x="223" y="555"/>
                  <a:pt x="222" y="555"/>
                </a:cubicBezTo>
                <a:cubicBezTo>
                  <a:pt x="223" y="556"/>
                  <a:pt x="221" y="556"/>
                  <a:pt x="222" y="557"/>
                </a:cubicBezTo>
                <a:cubicBezTo>
                  <a:pt x="222" y="557"/>
                  <a:pt x="223" y="556"/>
                  <a:pt x="224" y="557"/>
                </a:cubicBezTo>
                <a:close/>
                <a:moveTo>
                  <a:pt x="271" y="624"/>
                </a:moveTo>
                <a:cubicBezTo>
                  <a:pt x="272" y="623"/>
                  <a:pt x="265" y="624"/>
                  <a:pt x="268" y="626"/>
                </a:cubicBezTo>
                <a:cubicBezTo>
                  <a:pt x="270" y="627"/>
                  <a:pt x="269" y="624"/>
                  <a:pt x="271" y="624"/>
                </a:cubicBezTo>
                <a:close/>
                <a:moveTo>
                  <a:pt x="240" y="576"/>
                </a:moveTo>
                <a:cubicBezTo>
                  <a:pt x="241" y="579"/>
                  <a:pt x="236" y="576"/>
                  <a:pt x="238" y="580"/>
                </a:cubicBezTo>
                <a:cubicBezTo>
                  <a:pt x="240" y="580"/>
                  <a:pt x="242" y="577"/>
                  <a:pt x="240" y="576"/>
                </a:cubicBezTo>
                <a:close/>
                <a:moveTo>
                  <a:pt x="277" y="634"/>
                </a:moveTo>
                <a:cubicBezTo>
                  <a:pt x="275" y="633"/>
                  <a:pt x="273" y="627"/>
                  <a:pt x="271" y="628"/>
                </a:cubicBezTo>
                <a:cubicBezTo>
                  <a:pt x="272" y="628"/>
                  <a:pt x="275" y="637"/>
                  <a:pt x="277" y="634"/>
                </a:cubicBezTo>
                <a:close/>
                <a:moveTo>
                  <a:pt x="206" y="524"/>
                </a:moveTo>
                <a:cubicBezTo>
                  <a:pt x="204" y="524"/>
                  <a:pt x="204" y="526"/>
                  <a:pt x="205" y="528"/>
                </a:cubicBezTo>
                <a:cubicBezTo>
                  <a:pt x="206" y="527"/>
                  <a:pt x="207" y="526"/>
                  <a:pt x="206" y="524"/>
                </a:cubicBezTo>
                <a:close/>
                <a:moveTo>
                  <a:pt x="192" y="501"/>
                </a:moveTo>
                <a:cubicBezTo>
                  <a:pt x="192" y="502"/>
                  <a:pt x="191" y="501"/>
                  <a:pt x="191" y="500"/>
                </a:cubicBezTo>
                <a:cubicBezTo>
                  <a:pt x="190" y="501"/>
                  <a:pt x="188" y="501"/>
                  <a:pt x="189" y="503"/>
                </a:cubicBezTo>
                <a:cubicBezTo>
                  <a:pt x="190" y="501"/>
                  <a:pt x="193" y="505"/>
                  <a:pt x="192" y="501"/>
                </a:cubicBezTo>
                <a:close/>
                <a:moveTo>
                  <a:pt x="270" y="619"/>
                </a:moveTo>
                <a:cubicBezTo>
                  <a:pt x="269" y="620"/>
                  <a:pt x="268" y="619"/>
                  <a:pt x="266" y="620"/>
                </a:cubicBezTo>
                <a:cubicBezTo>
                  <a:pt x="267" y="622"/>
                  <a:pt x="270" y="621"/>
                  <a:pt x="270" y="619"/>
                </a:cubicBezTo>
                <a:close/>
                <a:moveTo>
                  <a:pt x="180" y="479"/>
                </a:moveTo>
                <a:cubicBezTo>
                  <a:pt x="178" y="482"/>
                  <a:pt x="177" y="481"/>
                  <a:pt x="177" y="484"/>
                </a:cubicBezTo>
                <a:cubicBezTo>
                  <a:pt x="179" y="483"/>
                  <a:pt x="180" y="481"/>
                  <a:pt x="180" y="479"/>
                </a:cubicBezTo>
                <a:close/>
                <a:moveTo>
                  <a:pt x="175" y="476"/>
                </a:moveTo>
                <a:cubicBezTo>
                  <a:pt x="176" y="478"/>
                  <a:pt x="175" y="479"/>
                  <a:pt x="175" y="481"/>
                </a:cubicBezTo>
                <a:cubicBezTo>
                  <a:pt x="177" y="481"/>
                  <a:pt x="176" y="476"/>
                  <a:pt x="175" y="476"/>
                </a:cubicBezTo>
                <a:close/>
                <a:moveTo>
                  <a:pt x="362" y="754"/>
                </a:moveTo>
                <a:cubicBezTo>
                  <a:pt x="361" y="752"/>
                  <a:pt x="360" y="753"/>
                  <a:pt x="359" y="753"/>
                </a:cubicBezTo>
                <a:cubicBezTo>
                  <a:pt x="360" y="756"/>
                  <a:pt x="360" y="756"/>
                  <a:pt x="360" y="756"/>
                </a:cubicBezTo>
                <a:lnTo>
                  <a:pt x="362" y="754"/>
                </a:lnTo>
                <a:close/>
                <a:moveTo>
                  <a:pt x="185" y="477"/>
                </a:moveTo>
                <a:cubicBezTo>
                  <a:pt x="183" y="474"/>
                  <a:pt x="187" y="473"/>
                  <a:pt x="187" y="470"/>
                </a:cubicBezTo>
                <a:cubicBezTo>
                  <a:pt x="186" y="469"/>
                  <a:pt x="186" y="468"/>
                  <a:pt x="185" y="468"/>
                </a:cubicBezTo>
                <a:cubicBezTo>
                  <a:pt x="187" y="471"/>
                  <a:pt x="182" y="472"/>
                  <a:pt x="183" y="475"/>
                </a:cubicBezTo>
                <a:cubicBezTo>
                  <a:pt x="185" y="474"/>
                  <a:pt x="183" y="479"/>
                  <a:pt x="181" y="477"/>
                </a:cubicBezTo>
                <a:cubicBezTo>
                  <a:pt x="182" y="478"/>
                  <a:pt x="182" y="479"/>
                  <a:pt x="182" y="480"/>
                </a:cubicBezTo>
                <a:cubicBezTo>
                  <a:pt x="184" y="480"/>
                  <a:pt x="183" y="478"/>
                  <a:pt x="185" y="477"/>
                </a:cubicBezTo>
                <a:close/>
                <a:moveTo>
                  <a:pt x="179" y="461"/>
                </a:moveTo>
                <a:cubicBezTo>
                  <a:pt x="177" y="463"/>
                  <a:pt x="173" y="464"/>
                  <a:pt x="175" y="468"/>
                </a:cubicBezTo>
                <a:cubicBezTo>
                  <a:pt x="175" y="463"/>
                  <a:pt x="180" y="466"/>
                  <a:pt x="179" y="461"/>
                </a:cubicBezTo>
                <a:close/>
                <a:moveTo>
                  <a:pt x="206" y="506"/>
                </a:moveTo>
                <a:cubicBezTo>
                  <a:pt x="204" y="504"/>
                  <a:pt x="206" y="503"/>
                  <a:pt x="204" y="501"/>
                </a:cubicBezTo>
                <a:cubicBezTo>
                  <a:pt x="204" y="504"/>
                  <a:pt x="201" y="505"/>
                  <a:pt x="202" y="507"/>
                </a:cubicBezTo>
                <a:cubicBezTo>
                  <a:pt x="203" y="505"/>
                  <a:pt x="205" y="507"/>
                  <a:pt x="206" y="506"/>
                </a:cubicBezTo>
                <a:close/>
                <a:moveTo>
                  <a:pt x="200" y="495"/>
                </a:moveTo>
                <a:cubicBezTo>
                  <a:pt x="198" y="496"/>
                  <a:pt x="200" y="499"/>
                  <a:pt x="200" y="501"/>
                </a:cubicBezTo>
                <a:cubicBezTo>
                  <a:pt x="201" y="499"/>
                  <a:pt x="201" y="497"/>
                  <a:pt x="200" y="495"/>
                </a:cubicBezTo>
                <a:close/>
                <a:moveTo>
                  <a:pt x="257" y="578"/>
                </a:moveTo>
                <a:cubicBezTo>
                  <a:pt x="256" y="580"/>
                  <a:pt x="252" y="576"/>
                  <a:pt x="254" y="581"/>
                </a:cubicBezTo>
                <a:cubicBezTo>
                  <a:pt x="255" y="579"/>
                  <a:pt x="258" y="581"/>
                  <a:pt x="257" y="578"/>
                </a:cubicBezTo>
                <a:close/>
                <a:moveTo>
                  <a:pt x="218" y="517"/>
                </a:moveTo>
                <a:cubicBezTo>
                  <a:pt x="218" y="519"/>
                  <a:pt x="216" y="520"/>
                  <a:pt x="217" y="522"/>
                </a:cubicBezTo>
                <a:cubicBezTo>
                  <a:pt x="217" y="519"/>
                  <a:pt x="220" y="521"/>
                  <a:pt x="218" y="517"/>
                </a:cubicBezTo>
                <a:close/>
                <a:moveTo>
                  <a:pt x="307" y="650"/>
                </a:moveTo>
                <a:cubicBezTo>
                  <a:pt x="308" y="652"/>
                  <a:pt x="304" y="650"/>
                  <a:pt x="306" y="654"/>
                </a:cubicBezTo>
                <a:cubicBezTo>
                  <a:pt x="308" y="655"/>
                  <a:pt x="310" y="650"/>
                  <a:pt x="307" y="650"/>
                </a:cubicBezTo>
                <a:close/>
                <a:moveTo>
                  <a:pt x="282" y="611"/>
                </a:moveTo>
                <a:cubicBezTo>
                  <a:pt x="281" y="610"/>
                  <a:pt x="281" y="610"/>
                  <a:pt x="281" y="609"/>
                </a:cubicBezTo>
                <a:cubicBezTo>
                  <a:pt x="280" y="610"/>
                  <a:pt x="279" y="611"/>
                  <a:pt x="279" y="612"/>
                </a:cubicBezTo>
                <a:cubicBezTo>
                  <a:pt x="281" y="612"/>
                  <a:pt x="280" y="612"/>
                  <a:pt x="282" y="611"/>
                </a:cubicBezTo>
                <a:close/>
                <a:moveTo>
                  <a:pt x="257" y="571"/>
                </a:moveTo>
                <a:cubicBezTo>
                  <a:pt x="258" y="571"/>
                  <a:pt x="259" y="570"/>
                  <a:pt x="258" y="568"/>
                </a:cubicBezTo>
                <a:cubicBezTo>
                  <a:pt x="257" y="569"/>
                  <a:pt x="256" y="568"/>
                  <a:pt x="254" y="568"/>
                </a:cubicBezTo>
                <a:cubicBezTo>
                  <a:pt x="255" y="569"/>
                  <a:pt x="255" y="570"/>
                  <a:pt x="255" y="571"/>
                </a:cubicBezTo>
                <a:cubicBezTo>
                  <a:pt x="256" y="570"/>
                  <a:pt x="257" y="570"/>
                  <a:pt x="257" y="571"/>
                </a:cubicBezTo>
                <a:close/>
                <a:moveTo>
                  <a:pt x="206" y="491"/>
                </a:moveTo>
                <a:cubicBezTo>
                  <a:pt x="205" y="489"/>
                  <a:pt x="203" y="489"/>
                  <a:pt x="202" y="489"/>
                </a:cubicBezTo>
                <a:cubicBezTo>
                  <a:pt x="203" y="491"/>
                  <a:pt x="205" y="492"/>
                  <a:pt x="206" y="491"/>
                </a:cubicBezTo>
                <a:close/>
                <a:moveTo>
                  <a:pt x="188" y="451"/>
                </a:moveTo>
                <a:cubicBezTo>
                  <a:pt x="187" y="454"/>
                  <a:pt x="184" y="454"/>
                  <a:pt x="184" y="457"/>
                </a:cubicBezTo>
                <a:cubicBezTo>
                  <a:pt x="186" y="454"/>
                  <a:pt x="190" y="456"/>
                  <a:pt x="188" y="451"/>
                </a:cubicBezTo>
                <a:close/>
                <a:moveTo>
                  <a:pt x="282" y="594"/>
                </a:moveTo>
                <a:cubicBezTo>
                  <a:pt x="283" y="596"/>
                  <a:pt x="280" y="595"/>
                  <a:pt x="279" y="596"/>
                </a:cubicBezTo>
                <a:cubicBezTo>
                  <a:pt x="280" y="597"/>
                  <a:pt x="280" y="598"/>
                  <a:pt x="281" y="599"/>
                </a:cubicBezTo>
                <a:cubicBezTo>
                  <a:pt x="283" y="598"/>
                  <a:pt x="284" y="594"/>
                  <a:pt x="282" y="594"/>
                </a:cubicBezTo>
                <a:close/>
                <a:moveTo>
                  <a:pt x="228" y="504"/>
                </a:moveTo>
                <a:cubicBezTo>
                  <a:pt x="226" y="506"/>
                  <a:pt x="225" y="505"/>
                  <a:pt x="223" y="506"/>
                </a:cubicBezTo>
                <a:cubicBezTo>
                  <a:pt x="226" y="510"/>
                  <a:pt x="228" y="507"/>
                  <a:pt x="228" y="504"/>
                </a:cubicBezTo>
                <a:close/>
                <a:moveTo>
                  <a:pt x="297" y="608"/>
                </a:moveTo>
                <a:cubicBezTo>
                  <a:pt x="296" y="610"/>
                  <a:pt x="295" y="609"/>
                  <a:pt x="294" y="607"/>
                </a:cubicBezTo>
                <a:cubicBezTo>
                  <a:pt x="294" y="608"/>
                  <a:pt x="292" y="608"/>
                  <a:pt x="293" y="609"/>
                </a:cubicBezTo>
                <a:cubicBezTo>
                  <a:pt x="294" y="610"/>
                  <a:pt x="299" y="612"/>
                  <a:pt x="297" y="608"/>
                </a:cubicBezTo>
                <a:close/>
                <a:moveTo>
                  <a:pt x="214" y="475"/>
                </a:moveTo>
                <a:cubicBezTo>
                  <a:pt x="213" y="477"/>
                  <a:pt x="208" y="477"/>
                  <a:pt x="209" y="480"/>
                </a:cubicBezTo>
                <a:cubicBezTo>
                  <a:pt x="211" y="477"/>
                  <a:pt x="215" y="479"/>
                  <a:pt x="214" y="475"/>
                </a:cubicBezTo>
                <a:close/>
                <a:moveTo>
                  <a:pt x="250" y="528"/>
                </a:moveTo>
                <a:cubicBezTo>
                  <a:pt x="249" y="530"/>
                  <a:pt x="249" y="531"/>
                  <a:pt x="249" y="533"/>
                </a:cubicBezTo>
                <a:cubicBezTo>
                  <a:pt x="250" y="532"/>
                  <a:pt x="251" y="531"/>
                  <a:pt x="250" y="528"/>
                </a:cubicBezTo>
                <a:close/>
                <a:moveTo>
                  <a:pt x="441" y="810"/>
                </a:moveTo>
                <a:cubicBezTo>
                  <a:pt x="439" y="807"/>
                  <a:pt x="437" y="809"/>
                  <a:pt x="437" y="811"/>
                </a:cubicBezTo>
                <a:cubicBezTo>
                  <a:pt x="438" y="810"/>
                  <a:pt x="440" y="809"/>
                  <a:pt x="441" y="810"/>
                </a:cubicBezTo>
                <a:close/>
                <a:moveTo>
                  <a:pt x="220" y="474"/>
                </a:moveTo>
                <a:cubicBezTo>
                  <a:pt x="219" y="474"/>
                  <a:pt x="217" y="476"/>
                  <a:pt x="218" y="478"/>
                </a:cubicBezTo>
                <a:cubicBezTo>
                  <a:pt x="219" y="477"/>
                  <a:pt x="220" y="476"/>
                  <a:pt x="220" y="474"/>
                </a:cubicBezTo>
                <a:close/>
                <a:moveTo>
                  <a:pt x="391" y="728"/>
                </a:moveTo>
                <a:cubicBezTo>
                  <a:pt x="391" y="728"/>
                  <a:pt x="393" y="728"/>
                  <a:pt x="392" y="726"/>
                </a:cubicBezTo>
                <a:cubicBezTo>
                  <a:pt x="391" y="727"/>
                  <a:pt x="391" y="727"/>
                  <a:pt x="390" y="725"/>
                </a:cubicBezTo>
                <a:cubicBezTo>
                  <a:pt x="389" y="726"/>
                  <a:pt x="387" y="726"/>
                  <a:pt x="388" y="727"/>
                </a:cubicBezTo>
                <a:cubicBezTo>
                  <a:pt x="389" y="726"/>
                  <a:pt x="391" y="727"/>
                  <a:pt x="391" y="728"/>
                </a:cubicBezTo>
                <a:close/>
                <a:moveTo>
                  <a:pt x="307" y="601"/>
                </a:moveTo>
                <a:cubicBezTo>
                  <a:pt x="306" y="599"/>
                  <a:pt x="305" y="597"/>
                  <a:pt x="305" y="596"/>
                </a:cubicBezTo>
                <a:cubicBezTo>
                  <a:pt x="304" y="598"/>
                  <a:pt x="305" y="600"/>
                  <a:pt x="305" y="602"/>
                </a:cubicBezTo>
                <a:lnTo>
                  <a:pt x="307" y="601"/>
                </a:lnTo>
                <a:close/>
                <a:moveTo>
                  <a:pt x="261" y="526"/>
                </a:moveTo>
                <a:cubicBezTo>
                  <a:pt x="260" y="526"/>
                  <a:pt x="257" y="527"/>
                  <a:pt x="258" y="530"/>
                </a:cubicBezTo>
                <a:cubicBezTo>
                  <a:pt x="258" y="527"/>
                  <a:pt x="261" y="529"/>
                  <a:pt x="261" y="526"/>
                </a:cubicBezTo>
                <a:close/>
                <a:moveTo>
                  <a:pt x="297" y="580"/>
                </a:moveTo>
                <a:cubicBezTo>
                  <a:pt x="296" y="581"/>
                  <a:pt x="295" y="582"/>
                  <a:pt x="295" y="584"/>
                </a:cubicBezTo>
                <a:cubicBezTo>
                  <a:pt x="296" y="583"/>
                  <a:pt x="299" y="582"/>
                  <a:pt x="297" y="580"/>
                </a:cubicBezTo>
                <a:close/>
                <a:moveTo>
                  <a:pt x="299" y="577"/>
                </a:moveTo>
                <a:cubicBezTo>
                  <a:pt x="299" y="576"/>
                  <a:pt x="298" y="575"/>
                  <a:pt x="298" y="574"/>
                </a:cubicBezTo>
                <a:cubicBezTo>
                  <a:pt x="296" y="576"/>
                  <a:pt x="296" y="572"/>
                  <a:pt x="295" y="571"/>
                </a:cubicBezTo>
                <a:cubicBezTo>
                  <a:pt x="294" y="571"/>
                  <a:pt x="293" y="570"/>
                  <a:pt x="291" y="570"/>
                </a:cubicBezTo>
                <a:cubicBezTo>
                  <a:pt x="294" y="572"/>
                  <a:pt x="297" y="577"/>
                  <a:pt x="299" y="577"/>
                </a:cubicBezTo>
                <a:close/>
                <a:moveTo>
                  <a:pt x="406" y="731"/>
                </a:moveTo>
                <a:cubicBezTo>
                  <a:pt x="406" y="730"/>
                  <a:pt x="407" y="730"/>
                  <a:pt x="408" y="729"/>
                </a:cubicBezTo>
                <a:cubicBezTo>
                  <a:pt x="408" y="729"/>
                  <a:pt x="408" y="728"/>
                  <a:pt x="407" y="728"/>
                </a:cubicBezTo>
                <a:cubicBezTo>
                  <a:pt x="407" y="727"/>
                  <a:pt x="407" y="727"/>
                  <a:pt x="406" y="727"/>
                </a:cubicBezTo>
                <a:cubicBezTo>
                  <a:pt x="407" y="730"/>
                  <a:pt x="404" y="729"/>
                  <a:pt x="404" y="728"/>
                </a:cubicBezTo>
                <a:cubicBezTo>
                  <a:pt x="405" y="730"/>
                  <a:pt x="404" y="730"/>
                  <a:pt x="406" y="731"/>
                </a:cubicBezTo>
                <a:close/>
                <a:moveTo>
                  <a:pt x="269" y="524"/>
                </a:moveTo>
                <a:cubicBezTo>
                  <a:pt x="267" y="522"/>
                  <a:pt x="272" y="522"/>
                  <a:pt x="270" y="520"/>
                </a:cubicBezTo>
                <a:cubicBezTo>
                  <a:pt x="268" y="520"/>
                  <a:pt x="267" y="524"/>
                  <a:pt x="269" y="524"/>
                </a:cubicBezTo>
                <a:close/>
                <a:moveTo>
                  <a:pt x="236" y="476"/>
                </a:moveTo>
                <a:cubicBezTo>
                  <a:pt x="238" y="474"/>
                  <a:pt x="239" y="475"/>
                  <a:pt x="240" y="475"/>
                </a:cubicBezTo>
                <a:cubicBezTo>
                  <a:pt x="239" y="474"/>
                  <a:pt x="238" y="473"/>
                  <a:pt x="238" y="472"/>
                </a:cubicBezTo>
                <a:cubicBezTo>
                  <a:pt x="236" y="473"/>
                  <a:pt x="235" y="474"/>
                  <a:pt x="236" y="476"/>
                </a:cubicBezTo>
                <a:close/>
                <a:moveTo>
                  <a:pt x="306" y="565"/>
                </a:moveTo>
                <a:cubicBezTo>
                  <a:pt x="305" y="565"/>
                  <a:pt x="305" y="565"/>
                  <a:pt x="305" y="565"/>
                </a:cubicBezTo>
                <a:cubicBezTo>
                  <a:pt x="306" y="568"/>
                  <a:pt x="307" y="570"/>
                  <a:pt x="306" y="572"/>
                </a:cubicBezTo>
                <a:cubicBezTo>
                  <a:pt x="304" y="570"/>
                  <a:pt x="304" y="574"/>
                  <a:pt x="305" y="576"/>
                </a:cubicBezTo>
                <a:cubicBezTo>
                  <a:pt x="307" y="574"/>
                  <a:pt x="307" y="570"/>
                  <a:pt x="310" y="573"/>
                </a:cubicBezTo>
                <a:cubicBezTo>
                  <a:pt x="309" y="570"/>
                  <a:pt x="306" y="567"/>
                  <a:pt x="306" y="565"/>
                </a:cubicBezTo>
                <a:close/>
                <a:moveTo>
                  <a:pt x="294" y="554"/>
                </a:moveTo>
                <a:cubicBezTo>
                  <a:pt x="293" y="554"/>
                  <a:pt x="292" y="553"/>
                  <a:pt x="291" y="554"/>
                </a:cubicBezTo>
                <a:cubicBezTo>
                  <a:pt x="292" y="557"/>
                  <a:pt x="295" y="556"/>
                  <a:pt x="294" y="554"/>
                </a:cubicBezTo>
                <a:close/>
                <a:moveTo>
                  <a:pt x="214" y="433"/>
                </a:moveTo>
                <a:cubicBezTo>
                  <a:pt x="214" y="434"/>
                  <a:pt x="211" y="434"/>
                  <a:pt x="212" y="435"/>
                </a:cubicBezTo>
                <a:cubicBezTo>
                  <a:pt x="214" y="435"/>
                  <a:pt x="216" y="436"/>
                  <a:pt x="214" y="433"/>
                </a:cubicBezTo>
                <a:close/>
                <a:moveTo>
                  <a:pt x="319" y="587"/>
                </a:moveTo>
                <a:cubicBezTo>
                  <a:pt x="317" y="586"/>
                  <a:pt x="315" y="589"/>
                  <a:pt x="316" y="591"/>
                </a:cubicBezTo>
                <a:cubicBezTo>
                  <a:pt x="318" y="589"/>
                  <a:pt x="319" y="589"/>
                  <a:pt x="319" y="587"/>
                </a:cubicBezTo>
                <a:close/>
                <a:moveTo>
                  <a:pt x="193" y="396"/>
                </a:moveTo>
                <a:cubicBezTo>
                  <a:pt x="194" y="398"/>
                  <a:pt x="191" y="397"/>
                  <a:pt x="190" y="398"/>
                </a:cubicBezTo>
                <a:cubicBezTo>
                  <a:pt x="191" y="399"/>
                  <a:pt x="191" y="400"/>
                  <a:pt x="191" y="401"/>
                </a:cubicBezTo>
                <a:cubicBezTo>
                  <a:pt x="192" y="399"/>
                  <a:pt x="196" y="398"/>
                  <a:pt x="193" y="396"/>
                </a:cubicBezTo>
                <a:close/>
                <a:moveTo>
                  <a:pt x="243" y="475"/>
                </a:moveTo>
                <a:cubicBezTo>
                  <a:pt x="242" y="475"/>
                  <a:pt x="242" y="477"/>
                  <a:pt x="243" y="479"/>
                </a:cubicBezTo>
                <a:cubicBezTo>
                  <a:pt x="246" y="478"/>
                  <a:pt x="243" y="476"/>
                  <a:pt x="243" y="475"/>
                </a:cubicBezTo>
                <a:close/>
                <a:moveTo>
                  <a:pt x="322" y="593"/>
                </a:moveTo>
                <a:cubicBezTo>
                  <a:pt x="322" y="592"/>
                  <a:pt x="322" y="591"/>
                  <a:pt x="321" y="589"/>
                </a:cubicBezTo>
                <a:cubicBezTo>
                  <a:pt x="320" y="590"/>
                  <a:pt x="319" y="591"/>
                  <a:pt x="318" y="591"/>
                </a:cubicBezTo>
                <a:cubicBezTo>
                  <a:pt x="320" y="593"/>
                  <a:pt x="321" y="594"/>
                  <a:pt x="322" y="593"/>
                </a:cubicBezTo>
                <a:close/>
                <a:moveTo>
                  <a:pt x="251" y="485"/>
                </a:moveTo>
                <a:cubicBezTo>
                  <a:pt x="252" y="486"/>
                  <a:pt x="249" y="487"/>
                  <a:pt x="252" y="488"/>
                </a:cubicBezTo>
                <a:cubicBezTo>
                  <a:pt x="251" y="488"/>
                  <a:pt x="251" y="489"/>
                  <a:pt x="251" y="489"/>
                </a:cubicBezTo>
                <a:cubicBezTo>
                  <a:pt x="253" y="491"/>
                  <a:pt x="253" y="485"/>
                  <a:pt x="251" y="485"/>
                </a:cubicBezTo>
                <a:close/>
                <a:moveTo>
                  <a:pt x="461" y="794"/>
                </a:moveTo>
                <a:cubicBezTo>
                  <a:pt x="459" y="797"/>
                  <a:pt x="457" y="796"/>
                  <a:pt x="458" y="799"/>
                </a:cubicBezTo>
                <a:cubicBezTo>
                  <a:pt x="460" y="798"/>
                  <a:pt x="461" y="796"/>
                  <a:pt x="461" y="794"/>
                </a:cubicBezTo>
                <a:close/>
                <a:moveTo>
                  <a:pt x="325" y="590"/>
                </a:moveTo>
                <a:cubicBezTo>
                  <a:pt x="324" y="587"/>
                  <a:pt x="323" y="590"/>
                  <a:pt x="322" y="587"/>
                </a:cubicBezTo>
                <a:cubicBezTo>
                  <a:pt x="323" y="587"/>
                  <a:pt x="324" y="586"/>
                  <a:pt x="323" y="585"/>
                </a:cubicBezTo>
                <a:cubicBezTo>
                  <a:pt x="321" y="587"/>
                  <a:pt x="321" y="587"/>
                  <a:pt x="321" y="587"/>
                </a:cubicBezTo>
                <a:cubicBezTo>
                  <a:pt x="322" y="588"/>
                  <a:pt x="322" y="589"/>
                  <a:pt x="322" y="591"/>
                </a:cubicBezTo>
                <a:cubicBezTo>
                  <a:pt x="323" y="589"/>
                  <a:pt x="324" y="591"/>
                  <a:pt x="325" y="590"/>
                </a:cubicBezTo>
                <a:close/>
                <a:moveTo>
                  <a:pt x="304" y="555"/>
                </a:moveTo>
                <a:cubicBezTo>
                  <a:pt x="302" y="556"/>
                  <a:pt x="301" y="557"/>
                  <a:pt x="303" y="559"/>
                </a:cubicBezTo>
                <a:cubicBezTo>
                  <a:pt x="303" y="557"/>
                  <a:pt x="306" y="557"/>
                  <a:pt x="304" y="555"/>
                </a:cubicBezTo>
                <a:close/>
                <a:moveTo>
                  <a:pt x="300" y="550"/>
                </a:moveTo>
                <a:cubicBezTo>
                  <a:pt x="300" y="548"/>
                  <a:pt x="299" y="547"/>
                  <a:pt x="299" y="546"/>
                </a:cubicBezTo>
                <a:cubicBezTo>
                  <a:pt x="299" y="548"/>
                  <a:pt x="297" y="551"/>
                  <a:pt x="299" y="552"/>
                </a:cubicBezTo>
                <a:cubicBezTo>
                  <a:pt x="299" y="551"/>
                  <a:pt x="300" y="550"/>
                  <a:pt x="300" y="550"/>
                </a:cubicBezTo>
                <a:close/>
                <a:moveTo>
                  <a:pt x="271" y="497"/>
                </a:moveTo>
                <a:cubicBezTo>
                  <a:pt x="270" y="496"/>
                  <a:pt x="270" y="496"/>
                  <a:pt x="270" y="496"/>
                </a:cubicBezTo>
                <a:cubicBezTo>
                  <a:pt x="269" y="495"/>
                  <a:pt x="269" y="495"/>
                  <a:pt x="269" y="495"/>
                </a:cubicBezTo>
                <a:cubicBezTo>
                  <a:pt x="269" y="498"/>
                  <a:pt x="266" y="498"/>
                  <a:pt x="265" y="498"/>
                </a:cubicBezTo>
                <a:cubicBezTo>
                  <a:pt x="267" y="501"/>
                  <a:pt x="269" y="499"/>
                  <a:pt x="271" y="499"/>
                </a:cubicBezTo>
                <a:cubicBezTo>
                  <a:pt x="269" y="497"/>
                  <a:pt x="269" y="498"/>
                  <a:pt x="271" y="497"/>
                </a:cubicBezTo>
                <a:close/>
                <a:moveTo>
                  <a:pt x="336" y="592"/>
                </a:moveTo>
                <a:cubicBezTo>
                  <a:pt x="335" y="591"/>
                  <a:pt x="335" y="590"/>
                  <a:pt x="334" y="589"/>
                </a:cubicBezTo>
                <a:cubicBezTo>
                  <a:pt x="333" y="590"/>
                  <a:pt x="333" y="591"/>
                  <a:pt x="333" y="592"/>
                </a:cubicBezTo>
                <a:cubicBezTo>
                  <a:pt x="334" y="592"/>
                  <a:pt x="335" y="594"/>
                  <a:pt x="336" y="592"/>
                </a:cubicBezTo>
                <a:close/>
                <a:moveTo>
                  <a:pt x="312" y="553"/>
                </a:moveTo>
                <a:cubicBezTo>
                  <a:pt x="311" y="551"/>
                  <a:pt x="309" y="551"/>
                  <a:pt x="308" y="551"/>
                </a:cubicBezTo>
                <a:cubicBezTo>
                  <a:pt x="309" y="552"/>
                  <a:pt x="309" y="553"/>
                  <a:pt x="309" y="554"/>
                </a:cubicBezTo>
                <a:cubicBezTo>
                  <a:pt x="310" y="552"/>
                  <a:pt x="311" y="554"/>
                  <a:pt x="312" y="553"/>
                </a:cubicBezTo>
                <a:close/>
                <a:moveTo>
                  <a:pt x="321" y="564"/>
                </a:moveTo>
                <a:cubicBezTo>
                  <a:pt x="320" y="563"/>
                  <a:pt x="319" y="563"/>
                  <a:pt x="319" y="562"/>
                </a:cubicBezTo>
                <a:cubicBezTo>
                  <a:pt x="320" y="562"/>
                  <a:pt x="320" y="562"/>
                  <a:pt x="320" y="562"/>
                </a:cubicBezTo>
                <a:cubicBezTo>
                  <a:pt x="320" y="564"/>
                  <a:pt x="322" y="564"/>
                  <a:pt x="323" y="563"/>
                </a:cubicBezTo>
                <a:cubicBezTo>
                  <a:pt x="322" y="561"/>
                  <a:pt x="320" y="560"/>
                  <a:pt x="319" y="559"/>
                </a:cubicBezTo>
                <a:cubicBezTo>
                  <a:pt x="320" y="561"/>
                  <a:pt x="318" y="561"/>
                  <a:pt x="318" y="562"/>
                </a:cubicBezTo>
                <a:cubicBezTo>
                  <a:pt x="318" y="563"/>
                  <a:pt x="319" y="565"/>
                  <a:pt x="319" y="566"/>
                </a:cubicBezTo>
                <a:lnTo>
                  <a:pt x="321" y="564"/>
                </a:lnTo>
                <a:close/>
                <a:moveTo>
                  <a:pt x="421" y="713"/>
                </a:moveTo>
                <a:cubicBezTo>
                  <a:pt x="420" y="713"/>
                  <a:pt x="419" y="712"/>
                  <a:pt x="418" y="713"/>
                </a:cubicBezTo>
                <a:cubicBezTo>
                  <a:pt x="419" y="715"/>
                  <a:pt x="422" y="716"/>
                  <a:pt x="421" y="713"/>
                </a:cubicBezTo>
                <a:close/>
                <a:moveTo>
                  <a:pt x="339" y="587"/>
                </a:moveTo>
                <a:cubicBezTo>
                  <a:pt x="338" y="585"/>
                  <a:pt x="336" y="586"/>
                  <a:pt x="334" y="586"/>
                </a:cubicBezTo>
                <a:cubicBezTo>
                  <a:pt x="335" y="587"/>
                  <a:pt x="335" y="588"/>
                  <a:pt x="336" y="589"/>
                </a:cubicBezTo>
                <a:cubicBezTo>
                  <a:pt x="337" y="587"/>
                  <a:pt x="337" y="586"/>
                  <a:pt x="339" y="587"/>
                </a:cubicBezTo>
                <a:close/>
                <a:moveTo>
                  <a:pt x="215" y="403"/>
                </a:moveTo>
                <a:cubicBezTo>
                  <a:pt x="216" y="405"/>
                  <a:pt x="215" y="405"/>
                  <a:pt x="217" y="407"/>
                </a:cubicBezTo>
                <a:cubicBezTo>
                  <a:pt x="219" y="406"/>
                  <a:pt x="216" y="403"/>
                  <a:pt x="215" y="403"/>
                </a:cubicBezTo>
                <a:close/>
                <a:moveTo>
                  <a:pt x="423" y="715"/>
                </a:moveTo>
                <a:cubicBezTo>
                  <a:pt x="423" y="714"/>
                  <a:pt x="423" y="714"/>
                  <a:pt x="423" y="714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1" y="715"/>
                  <a:pt x="423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3" y="714"/>
                  <a:pt x="423" y="714"/>
                </a:cubicBezTo>
                <a:cubicBezTo>
                  <a:pt x="424" y="714"/>
                  <a:pt x="424" y="714"/>
                  <a:pt x="424" y="712"/>
                </a:cubicBezTo>
                <a:cubicBezTo>
                  <a:pt x="423" y="712"/>
                  <a:pt x="422" y="712"/>
                  <a:pt x="422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4" y="711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1" y="712"/>
                  <a:pt x="421" y="712"/>
                </a:cubicBezTo>
                <a:cubicBezTo>
                  <a:pt x="422" y="713"/>
                  <a:pt x="422" y="713"/>
                  <a:pt x="423" y="715"/>
                </a:cubicBezTo>
                <a:close/>
                <a:moveTo>
                  <a:pt x="471" y="791"/>
                </a:moveTo>
                <a:cubicBezTo>
                  <a:pt x="472" y="792"/>
                  <a:pt x="476" y="789"/>
                  <a:pt x="475" y="788"/>
                </a:cubicBezTo>
                <a:cubicBezTo>
                  <a:pt x="473" y="788"/>
                  <a:pt x="473" y="790"/>
                  <a:pt x="471" y="791"/>
                </a:cubicBezTo>
                <a:close/>
                <a:moveTo>
                  <a:pt x="320" y="554"/>
                </a:moveTo>
                <a:cubicBezTo>
                  <a:pt x="318" y="552"/>
                  <a:pt x="321" y="552"/>
                  <a:pt x="319" y="551"/>
                </a:cubicBezTo>
                <a:cubicBezTo>
                  <a:pt x="317" y="551"/>
                  <a:pt x="317" y="555"/>
                  <a:pt x="320" y="554"/>
                </a:cubicBezTo>
                <a:close/>
                <a:moveTo>
                  <a:pt x="347" y="590"/>
                </a:moveTo>
                <a:cubicBezTo>
                  <a:pt x="345" y="588"/>
                  <a:pt x="346" y="588"/>
                  <a:pt x="345" y="586"/>
                </a:cubicBezTo>
                <a:cubicBezTo>
                  <a:pt x="343" y="587"/>
                  <a:pt x="346" y="591"/>
                  <a:pt x="347" y="590"/>
                </a:cubicBezTo>
                <a:close/>
                <a:moveTo>
                  <a:pt x="427" y="710"/>
                </a:moveTo>
                <a:cubicBezTo>
                  <a:pt x="426" y="711"/>
                  <a:pt x="424" y="711"/>
                  <a:pt x="425" y="712"/>
                </a:cubicBezTo>
                <a:cubicBezTo>
                  <a:pt x="426" y="713"/>
                  <a:pt x="428" y="712"/>
                  <a:pt x="427" y="710"/>
                </a:cubicBezTo>
                <a:close/>
                <a:moveTo>
                  <a:pt x="349" y="579"/>
                </a:moveTo>
                <a:cubicBezTo>
                  <a:pt x="350" y="578"/>
                  <a:pt x="350" y="577"/>
                  <a:pt x="350" y="575"/>
                </a:cubicBezTo>
                <a:cubicBezTo>
                  <a:pt x="349" y="579"/>
                  <a:pt x="342" y="577"/>
                  <a:pt x="341" y="581"/>
                </a:cubicBezTo>
                <a:cubicBezTo>
                  <a:pt x="344" y="581"/>
                  <a:pt x="346" y="577"/>
                  <a:pt x="349" y="579"/>
                </a:cubicBezTo>
                <a:close/>
                <a:moveTo>
                  <a:pt x="349" y="589"/>
                </a:moveTo>
                <a:cubicBezTo>
                  <a:pt x="350" y="589"/>
                  <a:pt x="350" y="589"/>
                  <a:pt x="350" y="589"/>
                </a:cubicBezTo>
                <a:cubicBezTo>
                  <a:pt x="350" y="589"/>
                  <a:pt x="350" y="589"/>
                  <a:pt x="350" y="589"/>
                </a:cubicBezTo>
                <a:cubicBezTo>
                  <a:pt x="350" y="589"/>
                  <a:pt x="350" y="589"/>
                  <a:pt x="350" y="589"/>
                </a:cubicBezTo>
                <a:cubicBezTo>
                  <a:pt x="350" y="589"/>
                  <a:pt x="350" y="589"/>
                  <a:pt x="351" y="589"/>
                </a:cubicBezTo>
                <a:cubicBezTo>
                  <a:pt x="350" y="588"/>
                  <a:pt x="349" y="588"/>
                  <a:pt x="349" y="587"/>
                </a:cubicBezTo>
                <a:cubicBezTo>
                  <a:pt x="349" y="587"/>
                  <a:pt x="348" y="587"/>
                  <a:pt x="348" y="587"/>
                </a:cubicBezTo>
                <a:cubicBezTo>
                  <a:pt x="348" y="587"/>
                  <a:pt x="348" y="587"/>
                  <a:pt x="348" y="587"/>
                </a:cubicBezTo>
                <a:cubicBezTo>
                  <a:pt x="347" y="586"/>
                  <a:pt x="347" y="587"/>
                  <a:pt x="348" y="589"/>
                </a:cubicBezTo>
                <a:cubicBezTo>
                  <a:pt x="348" y="589"/>
                  <a:pt x="347" y="589"/>
                  <a:pt x="348" y="590"/>
                </a:cubicBezTo>
                <a:cubicBezTo>
                  <a:pt x="348" y="589"/>
                  <a:pt x="349" y="589"/>
                  <a:pt x="349" y="589"/>
                </a:cubicBezTo>
                <a:close/>
                <a:moveTo>
                  <a:pt x="355" y="585"/>
                </a:moveTo>
                <a:cubicBezTo>
                  <a:pt x="355" y="584"/>
                  <a:pt x="354" y="583"/>
                  <a:pt x="354" y="583"/>
                </a:cubicBezTo>
                <a:cubicBezTo>
                  <a:pt x="355" y="582"/>
                  <a:pt x="356" y="582"/>
                  <a:pt x="355" y="581"/>
                </a:cubicBezTo>
                <a:cubicBezTo>
                  <a:pt x="354" y="582"/>
                  <a:pt x="353" y="581"/>
                  <a:pt x="352" y="582"/>
                </a:cubicBezTo>
                <a:cubicBezTo>
                  <a:pt x="353" y="584"/>
                  <a:pt x="354" y="586"/>
                  <a:pt x="355" y="585"/>
                </a:cubicBezTo>
                <a:close/>
                <a:moveTo>
                  <a:pt x="353" y="572"/>
                </a:moveTo>
                <a:cubicBezTo>
                  <a:pt x="352" y="573"/>
                  <a:pt x="351" y="574"/>
                  <a:pt x="352" y="576"/>
                </a:cubicBezTo>
                <a:cubicBezTo>
                  <a:pt x="354" y="576"/>
                  <a:pt x="354" y="574"/>
                  <a:pt x="353" y="572"/>
                </a:cubicBezTo>
                <a:close/>
                <a:moveTo>
                  <a:pt x="481" y="769"/>
                </a:moveTo>
                <a:cubicBezTo>
                  <a:pt x="480" y="767"/>
                  <a:pt x="479" y="768"/>
                  <a:pt x="478" y="769"/>
                </a:cubicBezTo>
                <a:cubicBezTo>
                  <a:pt x="479" y="770"/>
                  <a:pt x="479" y="770"/>
                  <a:pt x="479" y="771"/>
                </a:cubicBezTo>
                <a:cubicBezTo>
                  <a:pt x="480" y="770"/>
                  <a:pt x="480" y="769"/>
                  <a:pt x="481" y="769"/>
                </a:cubicBezTo>
                <a:close/>
                <a:moveTo>
                  <a:pt x="359" y="578"/>
                </a:moveTo>
                <a:cubicBezTo>
                  <a:pt x="357" y="575"/>
                  <a:pt x="356" y="575"/>
                  <a:pt x="354" y="576"/>
                </a:cubicBezTo>
                <a:cubicBezTo>
                  <a:pt x="355" y="577"/>
                  <a:pt x="356" y="578"/>
                  <a:pt x="356" y="579"/>
                </a:cubicBezTo>
                <a:cubicBezTo>
                  <a:pt x="357" y="579"/>
                  <a:pt x="358" y="578"/>
                  <a:pt x="359" y="578"/>
                </a:cubicBezTo>
                <a:close/>
                <a:moveTo>
                  <a:pt x="255" y="414"/>
                </a:moveTo>
                <a:cubicBezTo>
                  <a:pt x="254" y="412"/>
                  <a:pt x="250" y="412"/>
                  <a:pt x="252" y="415"/>
                </a:cubicBezTo>
                <a:cubicBezTo>
                  <a:pt x="253" y="413"/>
                  <a:pt x="254" y="416"/>
                  <a:pt x="255" y="414"/>
                </a:cubicBezTo>
                <a:close/>
                <a:moveTo>
                  <a:pt x="344" y="547"/>
                </a:moveTo>
                <a:cubicBezTo>
                  <a:pt x="341" y="543"/>
                  <a:pt x="341" y="548"/>
                  <a:pt x="338" y="547"/>
                </a:cubicBezTo>
                <a:cubicBezTo>
                  <a:pt x="340" y="551"/>
                  <a:pt x="342" y="548"/>
                  <a:pt x="344" y="547"/>
                </a:cubicBezTo>
                <a:close/>
                <a:moveTo>
                  <a:pt x="209" y="323"/>
                </a:moveTo>
                <a:cubicBezTo>
                  <a:pt x="206" y="328"/>
                  <a:pt x="204" y="327"/>
                  <a:pt x="199" y="328"/>
                </a:cubicBezTo>
                <a:cubicBezTo>
                  <a:pt x="200" y="329"/>
                  <a:pt x="201" y="331"/>
                  <a:pt x="201" y="332"/>
                </a:cubicBezTo>
                <a:cubicBezTo>
                  <a:pt x="204" y="331"/>
                  <a:pt x="205" y="327"/>
                  <a:pt x="209" y="327"/>
                </a:cubicBezTo>
                <a:cubicBezTo>
                  <a:pt x="207" y="325"/>
                  <a:pt x="211" y="325"/>
                  <a:pt x="209" y="323"/>
                </a:cubicBezTo>
                <a:close/>
                <a:moveTo>
                  <a:pt x="364" y="578"/>
                </a:moveTo>
                <a:cubicBezTo>
                  <a:pt x="363" y="576"/>
                  <a:pt x="359" y="574"/>
                  <a:pt x="359" y="577"/>
                </a:cubicBezTo>
                <a:cubicBezTo>
                  <a:pt x="361" y="577"/>
                  <a:pt x="363" y="578"/>
                  <a:pt x="364" y="578"/>
                </a:cubicBezTo>
                <a:close/>
                <a:moveTo>
                  <a:pt x="491" y="772"/>
                </a:moveTo>
                <a:cubicBezTo>
                  <a:pt x="490" y="773"/>
                  <a:pt x="489" y="773"/>
                  <a:pt x="488" y="773"/>
                </a:cubicBezTo>
                <a:cubicBezTo>
                  <a:pt x="489" y="774"/>
                  <a:pt x="489" y="775"/>
                  <a:pt x="489" y="775"/>
                </a:cubicBezTo>
                <a:cubicBezTo>
                  <a:pt x="491" y="775"/>
                  <a:pt x="492" y="774"/>
                  <a:pt x="491" y="772"/>
                </a:cubicBezTo>
                <a:close/>
                <a:moveTo>
                  <a:pt x="340" y="532"/>
                </a:moveTo>
                <a:cubicBezTo>
                  <a:pt x="339" y="530"/>
                  <a:pt x="336" y="529"/>
                  <a:pt x="337" y="526"/>
                </a:cubicBezTo>
                <a:cubicBezTo>
                  <a:pt x="335" y="527"/>
                  <a:pt x="334" y="524"/>
                  <a:pt x="333" y="525"/>
                </a:cubicBezTo>
                <a:cubicBezTo>
                  <a:pt x="336" y="528"/>
                  <a:pt x="336" y="532"/>
                  <a:pt x="338" y="533"/>
                </a:cubicBezTo>
                <a:cubicBezTo>
                  <a:pt x="337" y="531"/>
                  <a:pt x="340" y="533"/>
                  <a:pt x="340" y="532"/>
                </a:cubicBezTo>
                <a:close/>
                <a:moveTo>
                  <a:pt x="374" y="581"/>
                </a:moveTo>
                <a:cubicBezTo>
                  <a:pt x="375" y="582"/>
                  <a:pt x="376" y="582"/>
                  <a:pt x="377" y="583"/>
                </a:cubicBezTo>
                <a:cubicBezTo>
                  <a:pt x="375" y="581"/>
                  <a:pt x="380" y="581"/>
                  <a:pt x="377" y="579"/>
                </a:cubicBezTo>
                <a:cubicBezTo>
                  <a:pt x="376" y="581"/>
                  <a:pt x="376" y="581"/>
                  <a:pt x="374" y="579"/>
                </a:cubicBezTo>
                <a:cubicBezTo>
                  <a:pt x="374" y="578"/>
                  <a:pt x="374" y="577"/>
                  <a:pt x="374" y="576"/>
                </a:cubicBezTo>
                <a:cubicBezTo>
                  <a:pt x="373" y="578"/>
                  <a:pt x="374" y="581"/>
                  <a:pt x="371" y="581"/>
                </a:cubicBezTo>
                <a:cubicBezTo>
                  <a:pt x="371" y="582"/>
                  <a:pt x="371" y="583"/>
                  <a:pt x="373" y="584"/>
                </a:cubicBezTo>
                <a:cubicBezTo>
                  <a:pt x="375" y="584"/>
                  <a:pt x="372" y="581"/>
                  <a:pt x="374" y="581"/>
                </a:cubicBezTo>
                <a:close/>
                <a:moveTo>
                  <a:pt x="352" y="543"/>
                </a:moveTo>
                <a:cubicBezTo>
                  <a:pt x="351" y="543"/>
                  <a:pt x="347" y="544"/>
                  <a:pt x="349" y="546"/>
                </a:cubicBezTo>
                <a:cubicBezTo>
                  <a:pt x="349" y="544"/>
                  <a:pt x="352" y="546"/>
                  <a:pt x="352" y="543"/>
                </a:cubicBezTo>
                <a:close/>
                <a:moveTo>
                  <a:pt x="352" y="533"/>
                </a:moveTo>
                <a:cubicBezTo>
                  <a:pt x="351" y="534"/>
                  <a:pt x="350" y="533"/>
                  <a:pt x="348" y="535"/>
                </a:cubicBezTo>
                <a:cubicBezTo>
                  <a:pt x="347" y="534"/>
                  <a:pt x="346" y="531"/>
                  <a:pt x="345" y="532"/>
                </a:cubicBezTo>
                <a:cubicBezTo>
                  <a:pt x="348" y="534"/>
                  <a:pt x="345" y="535"/>
                  <a:pt x="346" y="537"/>
                </a:cubicBezTo>
                <a:cubicBezTo>
                  <a:pt x="349" y="535"/>
                  <a:pt x="353" y="537"/>
                  <a:pt x="352" y="533"/>
                </a:cubicBezTo>
                <a:close/>
                <a:moveTo>
                  <a:pt x="223" y="336"/>
                </a:moveTo>
                <a:cubicBezTo>
                  <a:pt x="222" y="337"/>
                  <a:pt x="218" y="339"/>
                  <a:pt x="220" y="340"/>
                </a:cubicBezTo>
                <a:cubicBezTo>
                  <a:pt x="221" y="339"/>
                  <a:pt x="225" y="337"/>
                  <a:pt x="223" y="336"/>
                </a:cubicBezTo>
                <a:close/>
                <a:moveTo>
                  <a:pt x="367" y="560"/>
                </a:moveTo>
                <a:cubicBezTo>
                  <a:pt x="367" y="560"/>
                  <a:pt x="362" y="561"/>
                  <a:pt x="364" y="564"/>
                </a:cubicBezTo>
                <a:cubicBezTo>
                  <a:pt x="364" y="561"/>
                  <a:pt x="368" y="563"/>
                  <a:pt x="367" y="560"/>
                </a:cubicBezTo>
                <a:close/>
                <a:moveTo>
                  <a:pt x="337" y="516"/>
                </a:moveTo>
                <a:cubicBezTo>
                  <a:pt x="335" y="512"/>
                  <a:pt x="333" y="513"/>
                  <a:pt x="331" y="513"/>
                </a:cubicBezTo>
                <a:cubicBezTo>
                  <a:pt x="333" y="516"/>
                  <a:pt x="335" y="515"/>
                  <a:pt x="337" y="516"/>
                </a:cubicBezTo>
                <a:close/>
                <a:moveTo>
                  <a:pt x="258" y="387"/>
                </a:moveTo>
                <a:cubicBezTo>
                  <a:pt x="257" y="386"/>
                  <a:pt x="254" y="388"/>
                  <a:pt x="255" y="391"/>
                </a:cubicBezTo>
                <a:cubicBezTo>
                  <a:pt x="257" y="390"/>
                  <a:pt x="258" y="389"/>
                  <a:pt x="258" y="387"/>
                </a:cubicBezTo>
                <a:close/>
                <a:moveTo>
                  <a:pt x="418" y="638"/>
                </a:moveTo>
                <a:cubicBezTo>
                  <a:pt x="416" y="638"/>
                  <a:pt x="417" y="635"/>
                  <a:pt x="417" y="634"/>
                </a:cubicBezTo>
                <a:cubicBezTo>
                  <a:pt x="416" y="634"/>
                  <a:pt x="415" y="636"/>
                  <a:pt x="415" y="637"/>
                </a:cubicBezTo>
                <a:cubicBezTo>
                  <a:pt x="416" y="637"/>
                  <a:pt x="418" y="642"/>
                  <a:pt x="418" y="638"/>
                </a:cubicBezTo>
                <a:close/>
                <a:moveTo>
                  <a:pt x="220" y="319"/>
                </a:moveTo>
                <a:cubicBezTo>
                  <a:pt x="218" y="315"/>
                  <a:pt x="215" y="318"/>
                  <a:pt x="216" y="321"/>
                </a:cubicBezTo>
                <a:cubicBezTo>
                  <a:pt x="218" y="320"/>
                  <a:pt x="219" y="319"/>
                  <a:pt x="220" y="319"/>
                </a:cubicBezTo>
                <a:close/>
                <a:moveTo>
                  <a:pt x="258" y="383"/>
                </a:moveTo>
                <a:cubicBezTo>
                  <a:pt x="259" y="383"/>
                  <a:pt x="261" y="382"/>
                  <a:pt x="259" y="381"/>
                </a:cubicBezTo>
                <a:cubicBezTo>
                  <a:pt x="258" y="381"/>
                  <a:pt x="258" y="382"/>
                  <a:pt x="258" y="382"/>
                </a:cubicBezTo>
                <a:cubicBezTo>
                  <a:pt x="257" y="382"/>
                  <a:pt x="257" y="381"/>
                  <a:pt x="256" y="381"/>
                </a:cubicBezTo>
                <a:cubicBezTo>
                  <a:pt x="257" y="382"/>
                  <a:pt x="257" y="383"/>
                  <a:pt x="258" y="383"/>
                </a:cubicBezTo>
                <a:close/>
                <a:moveTo>
                  <a:pt x="376" y="551"/>
                </a:moveTo>
                <a:cubicBezTo>
                  <a:pt x="376" y="549"/>
                  <a:pt x="371" y="549"/>
                  <a:pt x="374" y="552"/>
                </a:cubicBezTo>
                <a:cubicBezTo>
                  <a:pt x="375" y="550"/>
                  <a:pt x="375" y="552"/>
                  <a:pt x="376" y="551"/>
                </a:cubicBezTo>
                <a:close/>
                <a:moveTo>
                  <a:pt x="379" y="551"/>
                </a:moveTo>
                <a:cubicBezTo>
                  <a:pt x="378" y="549"/>
                  <a:pt x="380" y="548"/>
                  <a:pt x="378" y="545"/>
                </a:cubicBezTo>
                <a:cubicBezTo>
                  <a:pt x="377" y="550"/>
                  <a:pt x="374" y="543"/>
                  <a:pt x="372" y="543"/>
                </a:cubicBezTo>
                <a:cubicBezTo>
                  <a:pt x="375" y="547"/>
                  <a:pt x="377" y="549"/>
                  <a:pt x="379" y="551"/>
                </a:cubicBezTo>
                <a:close/>
                <a:moveTo>
                  <a:pt x="270" y="379"/>
                </a:moveTo>
                <a:cubicBezTo>
                  <a:pt x="269" y="378"/>
                  <a:pt x="267" y="380"/>
                  <a:pt x="269" y="382"/>
                </a:cubicBezTo>
                <a:cubicBezTo>
                  <a:pt x="270" y="381"/>
                  <a:pt x="271" y="380"/>
                  <a:pt x="270" y="379"/>
                </a:cubicBezTo>
                <a:close/>
                <a:moveTo>
                  <a:pt x="274" y="384"/>
                </a:moveTo>
                <a:cubicBezTo>
                  <a:pt x="273" y="382"/>
                  <a:pt x="277" y="378"/>
                  <a:pt x="280" y="381"/>
                </a:cubicBezTo>
                <a:cubicBezTo>
                  <a:pt x="282" y="380"/>
                  <a:pt x="281" y="376"/>
                  <a:pt x="284" y="377"/>
                </a:cubicBezTo>
                <a:cubicBezTo>
                  <a:pt x="283" y="375"/>
                  <a:pt x="281" y="375"/>
                  <a:pt x="282" y="372"/>
                </a:cubicBezTo>
                <a:cubicBezTo>
                  <a:pt x="280" y="373"/>
                  <a:pt x="279" y="375"/>
                  <a:pt x="282" y="376"/>
                </a:cubicBezTo>
                <a:cubicBezTo>
                  <a:pt x="278" y="378"/>
                  <a:pt x="272" y="379"/>
                  <a:pt x="271" y="385"/>
                </a:cubicBezTo>
                <a:cubicBezTo>
                  <a:pt x="272" y="384"/>
                  <a:pt x="273" y="385"/>
                  <a:pt x="274" y="384"/>
                </a:cubicBezTo>
                <a:close/>
                <a:moveTo>
                  <a:pt x="560" y="829"/>
                </a:moveTo>
                <a:cubicBezTo>
                  <a:pt x="562" y="828"/>
                  <a:pt x="562" y="827"/>
                  <a:pt x="560" y="825"/>
                </a:cubicBezTo>
                <a:cubicBezTo>
                  <a:pt x="559" y="826"/>
                  <a:pt x="558" y="824"/>
                  <a:pt x="557" y="826"/>
                </a:cubicBezTo>
                <a:cubicBezTo>
                  <a:pt x="558" y="828"/>
                  <a:pt x="559" y="829"/>
                  <a:pt x="560" y="829"/>
                </a:cubicBezTo>
                <a:close/>
                <a:moveTo>
                  <a:pt x="365" y="523"/>
                </a:moveTo>
                <a:cubicBezTo>
                  <a:pt x="364" y="523"/>
                  <a:pt x="364" y="521"/>
                  <a:pt x="363" y="521"/>
                </a:cubicBezTo>
                <a:cubicBezTo>
                  <a:pt x="364" y="523"/>
                  <a:pt x="363" y="523"/>
                  <a:pt x="364" y="525"/>
                </a:cubicBezTo>
                <a:cubicBezTo>
                  <a:pt x="365" y="525"/>
                  <a:pt x="366" y="525"/>
                  <a:pt x="365" y="523"/>
                </a:cubicBezTo>
                <a:close/>
                <a:moveTo>
                  <a:pt x="373" y="534"/>
                </a:moveTo>
                <a:cubicBezTo>
                  <a:pt x="372" y="535"/>
                  <a:pt x="372" y="536"/>
                  <a:pt x="373" y="538"/>
                </a:cubicBezTo>
                <a:cubicBezTo>
                  <a:pt x="375" y="538"/>
                  <a:pt x="375" y="536"/>
                  <a:pt x="373" y="534"/>
                </a:cubicBezTo>
                <a:close/>
                <a:moveTo>
                  <a:pt x="246" y="306"/>
                </a:moveTo>
                <a:cubicBezTo>
                  <a:pt x="243" y="304"/>
                  <a:pt x="242" y="304"/>
                  <a:pt x="239" y="303"/>
                </a:cubicBezTo>
                <a:cubicBezTo>
                  <a:pt x="241" y="306"/>
                  <a:pt x="238" y="305"/>
                  <a:pt x="238" y="304"/>
                </a:cubicBezTo>
                <a:cubicBezTo>
                  <a:pt x="239" y="307"/>
                  <a:pt x="238" y="309"/>
                  <a:pt x="236" y="310"/>
                </a:cubicBezTo>
                <a:cubicBezTo>
                  <a:pt x="235" y="309"/>
                  <a:pt x="234" y="307"/>
                  <a:pt x="232" y="307"/>
                </a:cubicBezTo>
                <a:cubicBezTo>
                  <a:pt x="236" y="312"/>
                  <a:pt x="228" y="310"/>
                  <a:pt x="229" y="313"/>
                </a:cubicBezTo>
                <a:cubicBezTo>
                  <a:pt x="232" y="311"/>
                  <a:pt x="232" y="315"/>
                  <a:pt x="232" y="317"/>
                </a:cubicBezTo>
                <a:cubicBezTo>
                  <a:pt x="234" y="309"/>
                  <a:pt x="241" y="310"/>
                  <a:pt x="246" y="306"/>
                </a:cubicBezTo>
                <a:close/>
                <a:moveTo>
                  <a:pt x="376" y="531"/>
                </a:moveTo>
                <a:cubicBezTo>
                  <a:pt x="375" y="528"/>
                  <a:pt x="375" y="531"/>
                  <a:pt x="374" y="528"/>
                </a:cubicBezTo>
                <a:cubicBezTo>
                  <a:pt x="373" y="530"/>
                  <a:pt x="371" y="530"/>
                  <a:pt x="373" y="532"/>
                </a:cubicBezTo>
                <a:cubicBezTo>
                  <a:pt x="374" y="533"/>
                  <a:pt x="375" y="531"/>
                  <a:pt x="376" y="531"/>
                </a:cubicBezTo>
                <a:close/>
                <a:moveTo>
                  <a:pt x="377" y="527"/>
                </a:moveTo>
                <a:cubicBezTo>
                  <a:pt x="375" y="522"/>
                  <a:pt x="373" y="528"/>
                  <a:pt x="376" y="528"/>
                </a:cubicBezTo>
                <a:cubicBezTo>
                  <a:pt x="376" y="528"/>
                  <a:pt x="377" y="527"/>
                  <a:pt x="377" y="527"/>
                </a:cubicBezTo>
                <a:close/>
                <a:moveTo>
                  <a:pt x="393" y="544"/>
                </a:moveTo>
                <a:cubicBezTo>
                  <a:pt x="393" y="544"/>
                  <a:pt x="390" y="545"/>
                  <a:pt x="391" y="547"/>
                </a:cubicBezTo>
                <a:cubicBezTo>
                  <a:pt x="393" y="547"/>
                  <a:pt x="393" y="545"/>
                  <a:pt x="393" y="544"/>
                </a:cubicBezTo>
                <a:close/>
                <a:moveTo>
                  <a:pt x="404" y="556"/>
                </a:moveTo>
                <a:cubicBezTo>
                  <a:pt x="403" y="556"/>
                  <a:pt x="402" y="555"/>
                  <a:pt x="402" y="554"/>
                </a:cubicBezTo>
                <a:cubicBezTo>
                  <a:pt x="401" y="557"/>
                  <a:pt x="398" y="555"/>
                  <a:pt x="398" y="552"/>
                </a:cubicBezTo>
                <a:cubicBezTo>
                  <a:pt x="396" y="553"/>
                  <a:pt x="400" y="558"/>
                  <a:pt x="401" y="558"/>
                </a:cubicBezTo>
                <a:cubicBezTo>
                  <a:pt x="400" y="555"/>
                  <a:pt x="405" y="559"/>
                  <a:pt x="404" y="556"/>
                </a:cubicBezTo>
                <a:close/>
                <a:moveTo>
                  <a:pt x="389" y="530"/>
                </a:moveTo>
                <a:cubicBezTo>
                  <a:pt x="386" y="533"/>
                  <a:pt x="387" y="529"/>
                  <a:pt x="386" y="527"/>
                </a:cubicBezTo>
                <a:cubicBezTo>
                  <a:pt x="384" y="528"/>
                  <a:pt x="385" y="530"/>
                  <a:pt x="385" y="532"/>
                </a:cubicBezTo>
                <a:cubicBezTo>
                  <a:pt x="386" y="532"/>
                  <a:pt x="390" y="534"/>
                  <a:pt x="389" y="530"/>
                </a:cubicBezTo>
                <a:close/>
                <a:moveTo>
                  <a:pt x="403" y="550"/>
                </a:moveTo>
                <a:cubicBezTo>
                  <a:pt x="401" y="548"/>
                  <a:pt x="403" y="547"/>
                  <a:pt x="401" y="546"/>
                </a:cubicBezTo>
                <a:cubicBezTo>
                  <a:pt x="400" y="547"/>
                  <a:pt x="401" y="549"/>
                  <a:pt x="401" y="550"/>
                </a:cubicBezTo>
                <a:cubicBezTo>
                  <a:pt x="402" y="550"/>
                  <a:pt x="403" y="550"/>
                  <a:pt x="403" y="550"/>
                </a:cubicBezTo>
                <a:close/>
                <a:moveTo>
                  <a:pt x="250" y="303"/>
                </a:moveTo>
                <a:cubicBezTo>
                  <a:pt x="250" y="301"/>
                  <a:pt x="254" y="300"/>
                  <a:pt x="254" y="298"/>
                </a:cubicBezTo>
                <a:cubicBezTo>
                  <a:pt x="250" y="298"/>
                  <a:pt x="248" y="302"/>
                  <a:pt x="244" y="301"/>
                </a:cubicBezTo>
                <a:cubicBezTo>
                  <a:pt x="245" y="302"/>
                  <a:pt x="244" y="302"/>
                  <a:pt x="244" y="303"/>
                </a:cubicBezTo>
                <a:cubicBezTo>
                  <a:pt x="247" y="305"/>
                  <a:pt x="247" y="300"/>
                  <a:pt x="250" y="303"/>
                </a:cubicBezTo>
                <a:close/>
                <a:moveTo>
                  <a:pt x="412" y="543"/>
                </a:moveTo>
                <a:cubicBezTo>
                  <a:pt x="411" y="544"/>
                  <a:pt x="409" y="544"/>
                  <a:pt x="411" y="546"/>
                </a:cubicBezTo>
                <a:cubicBezTo>
                  <a:pt x="412" y="546"/>
                  <a:pt x="413" y="545"/>
                  <a:pt x="412" y="543"/>
                </a:cubicBezTo>
                <a:close/>
                <a:moveTo>
                  <a:pt x="394" y="511"/>
                </a:moveTo>
                <a:cubicBezTo>
                  <a:pt x="395" y="513"/>
                  <a:pt x="390" y="510"/>
                  <a:pt x="392" y="514"/>
                </a:cubicBezTo>
                <a:cubicBezTo>
                  <a:pt x="394" y="513"/>
                  <a:pt x="397" y="514"/>
                  <a:pt x="394" y="511"/>
                </a:cubicBezTo>
                <a:close/>
                <a:moveTo>
                  <a:pt x="258" y="296"/>
                </a:moveTo>
                <a:cubicBezTo>
                  <a:pt x="257" y="296"/>
                  <a:pt x="254" y="296"/>
                  <a:pt x="255" y="298"/>
                </a:cubicBezTo>
                <a:cubicBezTo>
                  <a:pt x="257" y="299"/>
                  <a:pt x="259" y="299"/>
                  <a:pt x="258" y="296"/>
                </a:cubicBezTo>
                <a:close/>
                <a:moveTo>
                  <a:pt x="509" y="682"/>
                </a:moveTo>
                <a:cubicBezTo>
                  <a:pt x="508" y="680"/>
                  <a:pt x="505" y="681"/>
                  <a:pt x="506" y="683"/>
                </a:cubicBezTo>
                <a:cubicBezTo>
                  <a:pt x="507" y="683"/>
                  <a:pt x="508" y="684"/>
                  <a:pt x="509" y="682"/>
                </a:cubicBezTo>
                <a:close/>
                <a:moveTo>
                  <a:pt x="399" y="510"/>
                </a:moveTo>
                <a:cubicBezTo>
                  <a:pt x="399" y="506"/>
                  <a:pt x="395" y="509"/>
                  <a:pt x="395" y="505"/>
                </a:cubicBezTo>
                <a:cubicBezTo>
                  <a:pt x="392" y="507"/>
                  <a:pt x="398" y="509"/>
                  <a:pt x="399" y="510"/>
                </a:cubicBezTo>
                <a:close/>
                <a:moveTo>
                  <a:pt x="264" y="293"/>
                </a:moveTo>
                <a:cubicBezTo>
                  <a:pt x="263" y="294"/>
                  <a:pt x="260" y="294"/>
                  <a:pt x="261" y="296"/>
                </a:cubicBezTo>
                <a:cubicBezTo>
                  <a:pt x="262" y="296"/>
                  <a:pt x="266" y="297"/>
                  <a:pt x="264" y="293"/>
                </a:cubicBezTo>
                <a:close/>
                <a:moveTo>
                  <a:pt x="422" y="536"/>
                </a:moveTo>
                <a:cubicBezTo>
                  <a:pt x="421" y="534"/>
                  <a:pt x="419" y="536"/>
                  <a:pt x="418" y="536"/>
                </a:cubicBezTo>
                <a:cubicBezTo>
                  <a:pt x="419" y="538"/>
                  <a:pt x="421" y="537"/>
                  <a:pt x="422" y="536"/>
                </a:cubicBezTo>
                <a:close/>
                <a:moveTo>
                  <a:pt x="418" y="527"/>
                </a:moveTo>
                <a:cubicBezTo>
                  <a:pt x="418" y="527"/>
                  <a:pt x="417" y="528"/>
                  <a:pt x="416" y="526"/>
                </a:cubicBezTo>
                <a:cubicBezTo>
                  <a:pt x="415" y="527"/>
                  <a:pt x="415" y="528"/>
                  <a:pt x="417" y="530"/>
                </a:cubicBezTo>
                <a:cubicBezTo>
                  <a:pt x="417" y="529"/>
                  <a:pt x="419" y="529"/>
                  <a:pt x="418" y="527"/>
                </a:cubicBezTo>
                <a:close/>
                <a:moveTo>
                  <a:pt x="528" y="687"/>
                </a:moveTo>
                <a:cubicBezTo>
                  <a:pt x="526" y="685"/>
                  <a:pt x="524" y="687"/>
                  <a:pt x="525" y="690"/>
                </a:cubicBezTo>
                <a:cubicBezTo>
                  <a:pt x="526" y="688"/>
                  <a:pt x="528" y="688"/>
                  <a:pt x="528" y="687"/>
                </a:cubicBezTo>
                <a:close/>
                <a:moveTo>
                  <a:pt x="430" y="525"/>
                </a:moveTo>
                <a:cubicBezTo>
                  <a:pt x="427" y="525"/>
                  <a:pt x="427" y="525"/>
                  <a:pt x="424" y="523"/>
                </a:cubicBezTo>
                <a:cubicBezTo>
                  <a:pt x="424" y="525"/>
                  <a:pt x="427" y="526"/>
                  <a:pt x="427" y="529"/>
                </a:cubicBezTo>
                <a:cubicBezTo>
                  <a:pt x="427" y="525"/>
                  <a:pt x="431" y="529"/>
                  <a:pt x="430" y="525"/>
                </a:cubicBezTo>
                <a:close/>
                <a:moveTo>
                  <a:pt x="542" y="674"/>
                </a:moveTo>
                <a:cubicBezTo>
                  <a:pt x="542" y="674"/>
                  <a:pt x="542" y="674"/>
                  <a:pt x="541" y="673"/>
                </a:cubicBezTo>
                <a:cubicBezTo>
                  <a:pt x="541" y="673"/>
                  <a:pt x="542" y="672"/>
                  <a:pt x="542" y="672"/>
                </a:cubicBezTo>
                <a:cubicBezTo>
                  <a:pt x="539" y="673"/>
                  <a:pt x="539" y="673"/>
                  <a:pt x="539" y="673"/>
                </a:cubicBezTo>
                <a:cubicBezTo>
                  <a:pt x="540" y="676"/>
                  <a:pt x="543" y="676"/>
                  <a:pt x="542" y="674"/>
                </a:cubicBezTo>
                <a:close/>
                <a:moveTo>
                  <a:pt x="609" y="716"/>
                </a:moveTo>
                <a:cubicBezTo>
                  <a:pt x="608" y="715"/>
                  <a:pt x="609" y="714"/>
                  <a:pt x="608" y="713"/>
                </a:cubicBezTo>
                <a:cubicBezTo>
                  <a:pt x="607" y="717"/>
                  <a:pt x="601" y="713"/>
                  <a:pt x="602" y="717"/>
                </a:cubicBezTo>
                <a:cubicBezTo>
                  <a:pt x="604" y="717"/>
                  <a:pt x="607" y="714"/>
                  <a:pt x="609" y="716"/>
                </a:cubicBezTo>
                <a:close/>
                <a:moveTo>
                  <a:pt x="334" y="257"/>
                </a:moveTo>
                <a:cubicBezTo>
                  <a:pt x="337" y="254"/>
                  <a:pt x="345" y="253"/>
                  <a:pt x="341" y="247"/>
                </a:cubicBezTo>
                <a:cubicBezTo>
                  <a:pt x="341" y="253"/>
                  <a:pt x="333" y="252"/>
                  <a:pt x="332" y="256"/>
                </a:cubicBezTo>
                <a:cubicBezTo>
                  <a:pt x="333" y="255"/>
                  <a:pt x="334" y="256"/>
                  <a:pt x="334" y="257"/>
                </a:cubicBezTo>
                <a:close/>
                <a:moveTo>
                  <a:pt x="608" y="669"/>
                </a:moveTo>
                <a:cubicBezTo>
                  <a:pt x="608" y="669"/>
                  <a:pt x="607" y="669"/>
                  <a:pt x="607" y="668"/>
                </a:cubicBezTo>
                <a:cubicBezTo>
                  <a:pt x="607" y="668"/>
                  <a:pt x="608" y="667"/>
                  <a:pt x="608" y="666"/>
                </a:cubicBezTo>
                <a:cubicBezTo>
                  <a:pt x="606" y="668"/>
                  <a:pt x="604" y="669"/>
                  <a:pt x="606" y="671"/>
                </a:cubicBezTo>
                <a:cubicBezTo>
                  <a:pt x="605" y="668"/>
                  <a:pt x="610" y="673"/>
                  <a:pt x="608" y="669"/>
                </a:cubicBezTo>
                <a:close/>
                <a:moveTo>
                  <a:pt x="347" y="246"/>
                </a:moveTo>
                <a:cubicBezTo>
                  <a:pt x="346" y="246"/>
                  <a:pt x="344" y="247"/>
                  <a:pt x="344" y="249"/>
                </a:cubicBezTo>
                <a:cubicBezTo>
                  <a:pt x="346" y="250"/>
                  <a:pt x="347" y="248"/>
                  <a:pt x="347" y="246"/>
                </a:cubicBezTo>
                <a:close/>
                <a:moveTo>
                  <a:pt x="359" y="237"/>
                </a:moveTo>
                <a:cubicBezTo>
                  <a:pt x="357" y="235"/>
                  <a:pt x="351" y="238"/>
                  <a:pt x="352" y="241"/>
                </a:cubicBezTo>
                <a:cubicBezTo>
                  <a:pt x="353" y="239"/>
                  <a:pt x="357" y="238"/>
                  <a:pt x="359" y="237"/>
                </a:cubicBezTo>
                <a:close/>
                <a:moveTo>
                  <a:pt x="640" y="663"/>
                </a:moveTo>
                <a:cubicBezTo>
                  <a:pt x="639" y="661"/>
                  <a:pt x="639" y="661"/>
                  <a:pt x="639" y="661"/>
                </a:cubicBezTo>
                <a:cubicBezTo>
                  <a:pt x="640" y="661"/>
                  <a:pt x="641" y="660"/>
                  <a:pt x="641" y="659"/>
                </a:cubicBezTo>
                <a:cubicBezTo>
                  <a:pt x="640" y="659"/>
                  <a:pt x="639" y="658"/>
                  <a:pt x="638" y="659"/>
                </a:cubicBezTo>
                <a:cubicBezTo>
                  <a:pt x="638" y="661"/>
                  <a:pt x="639" y="663"/>
                  <a:pt x="640" y="663"/>
                </a:cubicBezTo>
                <a:close/>
                <a:moveTo>
                  <a:pt x="687" y="657"/>
                </a:moveTo>
                <a:cubicBezTo>
                  <a:pt x="686" y="658"/>
                  <a:pt x="683" y="659"/>
                  <a:pt x="684" y="661"/>
                </a:cubicBezTo>
                <a:cubicBezTo>
                  <a:pt x="685" y="661"/>
                  <a:pt x="688" y="660"/>
                  <a:pt x="687" y="657"/>
                </a:cubicBezTo>
                <a:close/>
                <a:moveTo>
                  <a:pt x="405" y="213"/>
                </a:moveTo>
                <a:cubicBezTo>
                  <a:pt x="403" y="212"/>
                  <a:pt x="402" y="208"/>
                  <a:pt x="401" y="209"/>
                </a:cubicBezTo>
                <a:cubicBezTo>
                  <a:pt x="402" y="211"/>
                  <a:pt x="402" y="211"/>
                  <a:pt x="402" y="211"/>
                </a:cubicBezTo>
                <a:cubicBezTo>
                  <a:pt x="402" y="213"/>
                  <a:pt x="399" y="211"/>
                  <a:pt x="401" y="214"/>
                </a:cubicBezTo>
                <a:cubicBezTo>
                  <a:pt x="402" y="215"/>
                  <a:pt x="403" y="215"/>
                  <a:pt x="405" y="213"/>
                </a:cubicBezTo>
                <a:close/>
                <a:moveTo>
                  <a:pt x="417" y="202"/>
                </a:moveTo>
                <a:cubicBezTo>
                  <a:pt x="411" y="204"/>
                  <a:pt x="408" y="207"/>
                  <a:pt x="404" y="210"/>
                </a:cubicBezTo>
                <a:cubicBezTo>
                  <a:pt x="404" y="211"/>
                  <a:pt x="404" y="211"/>
                  <a:pt x="405" y="212"/>
                </a:cubicBezTo>
                <a:cubicBezTo>
                  <a:pt x="409" y="207"/>
                  <a:pt x="414" y="206"/>
                  <a:pt x="417" y="202"/>
                </a:cubicBezTo>
                <a:close/>
                <a:moveTo>
                  <a:pt x="435" y="196"/>
                </a:moveTo>
                <a:cubicBezTo>
                  <a:pt x="440" y="187"/>
                  <a:pt x="451" y="183"/>
                  <a:pt x="457" y="178"/>
                </a:cubicBezTo>
                <a:cubicBezTo>
                  <a:pt x="457" y="173"/>
                  <a:pt x="460" y="178"/>
                  <a:pt x="458" y="172"/>
                </a:cubicBezTo>
                <a:cubicBezTo>
                  <a:pt x="455" y="174"/>
                  <a:pt x="450" y="176"/>
                  <a:pt x="448" y="178"/>
                </a:cubicBezTo>
                <a:cubicBezTo>
                  <a:pt x="449" y="178"/>
                  <a:pt x="450" y="177"/>
                  <a:pt x="451" y="178"/>
                </a:cubicBezTo>
                <a:cubicBezTo>
                  <a:pt x="446" y="182"/>
                  <a:pt x="439" y="183"/>
                  <a:pt x="436" y="191"/>
                </a:cubicBezTo>
                <a:cubicBezTo>
                  <a:pt x="434" y="190"/>
                  <a:pt x="433" y="193"/>
                  <a:pt x="432" y="191"/>
                </a:cubicBezTo>
                <a:cubicBezTo>
                  <a:pt x="429" y="195"/>
                  <a:pt x="424" y="194"/>
                  <a:pt x="423" y="199"/>
                </a:cubicBezTo>
                <a:cubicBezTo>
                  <a:pt x="422" y="197"/>
                  <a:pt x="415" y="202"/>
                  <a:pt x="418" y="203"/>
                </a:cubicBezTo>
                <a:cubicBezTo>
                  <a:pt x="423" y="202"/>
                  <a:pt x="425" y="194"/>
                  <a:pt x="432" y="197"/>
                </a:cubicBezTo>
                <a:cubicBezTo>
                  <a:pt x="432" y="198"/>
                  <a:pt x="431" y="199"/>
                  <a:pt x="431" y="201"/>
                </a:cubicBezTo>
                <a:cubicBezTo>
                  <a:pt x="432" y="199"/>
                  <a:pt x="434" y="192"/>
                  <a:pt x="435" y="196"/>
                </a:cubicBezTo>
                <a:close/>
                <a:moveTo>
                  <a:pt x="793" y="647"/>
                </a:moveTo>
                <a:cubicBezTo>
                  <a:pt x="792" y="645"/>
                  <a:pt x="791" y="646"/>
                  <a:pt x="790" y="645"/>
                </a:cubicBezTo>
                <a:cubicBezTo>
                  <a:pt x="790" y="646"/>
                  <a:pt x="790" y="646"/>
                  <a:pt x="789" y="647"/>
                </a:cubicBezTo>
                <a:cubicBezTo>
                  <a:pt x="790" y="649"/>
                  <a:pt x="791" y="648"/>
                  <a:pt x="791" y="650"/>
                </a:cubicBezTo>
                <a:cubicBezTo>
                  <a:pt x="792" y="649"/>
                  <a:pt x="791" y="647"/>
                  <a:pt x="793" y="647"/>
                </a:cubicBezTo>
                <a:close/>
                <a:moveTo>
                  <a:pt x="489" y="144"/>
                </a:moveTo>
                <a:cubicBezTo>
                  <a:pt x="487" y="146"/>
                  <a:pt x="487" y="146"/>
                  <a:pt x="487" y="146"/>
                </a:cubicBezTo>
                <a:cubicBezTo>
                  <a:pt x="489" y="149"/>
                  <a:pt x="489" y="149"/>
                  <a:pt x="489" y="149"/>
                </a:cubicBezTo>
                <a:cubicBezTo>
                  <a:pt x="490" y="148"/>
                  <a:pt x="490" y="146"/>
                  <a:pt x="489" y="144"/>
                </a:cubicBezTo>
                <a:close/>
                <a:moveTo>
                  <a:pt x="812" y="575"/>
                </a:moveTo>
                <a:cubicBezTo>
                  <a:pt x="810" y="571"/>
                  <a:pt x="810" y="571"/>
                  <a:pt x="810" y="571"/>
                </a:cubicBezTo>
                <a:cubicBezTo>
                  <a:pt x="811" y="576"/>
                  <a:pt x="806" y="575"/>
                  <a:pt x="806" y="579"/>
                </a:cubicBezTo>
                <a:cubicBezTo>
                  <a:pt x="809" y="578"/>
                  <a:pt x="809" y="577"/>
                  <a:pt x="812" y="575"/>
                </a:cubicBezTo>
                <a:close/>
                <a:moveTo>
                  <a:pt x="815" y="581"/>
                </a:moveTo>
                <a:cubicBezTo>
                  <a:pt x="812" y="576"/>
                  <a:pt x="820" y="580"/>
                  <a:pt x="819" y="577"/>
                </a:cubicBezTo>
                <a:cubicBezTo>
                  <a:pt x="817" y="578"/>
                  <a:pt x="815" y="575"/>
                  <a:pt x="813" y="576"/>
                </a:cubicBezTo>
                <a:cubicBezTo>
                  <a:pt x="816" y="579"/>
                  <a:pt x="812" y="578"/>
                  <a:pt x="813" y="580"/>
                </a:cubicBezTo>
                <a:cubicBezTo>
                  <a:pt x="813" y="580"/>
                  <a:pt x="814" y="581"/>
                  <a:pt x="815" y="581"/>
                </a:cubicBezTo>
                <a:close/>
                <a:moveTo>
                  <a:pt x="819" y="536"/>
                </a:moveTo>
                <a:cubicBezTo>
                  <a:pt x="818" y="538"/>
                  <a:pt x="813" y="535"/>
                  <a:pt x="814" y="538"/>
                </a:cubicBezTo>
                <a:cubicBezTo>
                  <a:pt x="816" y="538"/>
                  <a:pt x="819" y="540"/>
                  <a:pt x="819" y="536"/>
                </a:cubicBezTo>
                <a:close/>
                <a:moveTo>
                  <a:pt x="842" y="554"/>
                </a:moveTo>
                <a:cubicBezTo>
                  <a:pt x="841" y="552"/>
                  <a:pt x="842" y="552"/>
                  <a:pt x="843" y="552"/>
                </a:cubicBezTo>
                <a:cubicBezTo>
                  <a:pt x="842" y="550"/>
                  <a:pt x="840" y="550"/>
                  <a:pt x="839" y="551"/>
                </a:cubicBezTo>
                <a:cubicBezTo>
                  <a:pt x="840" y="552"/>
                  <a:pt x="841" y="554"/>
                  <a:pt x="842" y="554"/>
                </a:cubicBezTo>
                <a:close/>
                <a:moveTo>
                  <a:pt x="820" y="514"/>
                </a:moveTo>
                <a:cubicBezTo>
                  <a:pt x="819" y="510"/>
                  <a:pt x="822" y="514"/>
                  <a:pt x="823" y="515"/>
                </a:cubicBezTo>
                <a:cubicBezTo>
                  <a:pt x="822" y="513"/>
                  <a:pt x="824" y="512"/>
                  <a:pt x="823" y="510"/>
                </a:cubicBezTo>
                <a:cubicBezTo>
                  <a:pt x="822" y="511"/>
                  <a:pt x="816" y="510"/>
                  <a:pt x="818" y="514"/>
                </a:cubicBezTo>
                <a:cubicBezTo>
                  <a:pt x="819" y="514"/>
                  <a:pt x="819" y="514"/>
                  <a:pt x="820" y="514"/>
                </a:cubicBezTo>
                <a:close/>
                <a:moveTo>
                  <a:pt x="842" y="524"/>
                </a:moveTo>
                <a:cubicBezTo>
                  <a:pt x="840" y="522"/>
                  <a:pt x="841" y="520"/>
                  <a:pt x="838" y="520"/>
                </a:cubicBezTo>
                <a:cubicBezTo>
                  <a:pt x="838" y="521"/>
                  <a:pt x="841" y="525"/>
                  <a:pt x="842" y="524"/>
                </a:cubicBezTo>
                <a:close/>
                <a:moveTo>
                  <a:pt x="855" y="517"/>
                </a:moveTo>
                <a:cubicBezTo>
                  <a:pt x="853" y="515"/>
                  <a:pt x="855" y="515"/>
                  <a:pt x="854" y="513"/>
                </a:cubicBezTo>
                <a:cubicBezTo>
                  <a:pt x="852" y="512"/>
                  <a:pt x="852" y="518"/>
                  <a:pt x="855" y="517"/>
                </a:cubicBezTo>
                <a:close/>
                <a:moveTo>
                  <a:pt x="877" y="517"/>
                </a:moveTo>
                <a:cubicBezTo>
                  <a:pt x="878" y="516"/>
                  <a:pt x="879" y="517"/>
                  <a:pt x="880" y="516"/>
                </a:cubicBezTo>
                <a:cubicBezTo>
                  <a:pt x="877" y="513"/>
                  <a:pt x="880" y="516"/>
                  <a:pt x="880" y="513"/>
                </a:cubicBezTo>
                <a:cubicBezTo>
                  <a:pt x="878" y="512"/>
                  <a:pt x="876" y="511"/>
                  <a:pt x="878" y="509"/>
                </a:cubicBezTo>
                <a:cubicBezTo>
                  <a:pt x="876" y="506"/>
                  <a:pt x="875" y="508"/>
                  <a:pt x="874" y="509"/>
                </a:cubicBezTo>
                <a:cubicBezTo>
                  <a:pt x="875" y="512"/>
                  <a:pt x="875" y="514"/>
                  <a:pt x="877" y="517"/>
                </a:cubicBezTo>
                <a:close/>
                <a:moveTo>
                  <a:pt x="884" y="516"/>
                </a:moveTo>
                <a:cubicBezTo>
                  <a:pt x="881" y="514"/>
                  <a:pt x="883" y="521"/>
                  <a:pt x="885" y="521"/>
                </a:cubicBezTo>
                <a:cubicBezTo>
                  <a:pt x="883" y="519"/>
                  <a:pt x="885" y="518"/>
                  <a:pt x="884" y="516"/>
                </a:cubicBezTo>
                <a:close/>
                <a:moveTo>
                  <a:pt x="920" y="540"/>
                </a:moveTo>
                <a:cubicBezTo>
                  <a:pt x="919" y="541"/>
                  <a:pt x="918" y="540"/>
                  <a:pt x="918" y="539"/>
                </a:cubicBezTo>
                <a:cubicBezTo>
                  <a:pt x="917" y="539"/>
                  <a:pt x="917" y="539"/>
                  <a:pt x="916" y="540"/>
                </a:cubicBezTo>
                <a:cubicBezTo>
                  <a:pt x="917" y="542"/>
                  <a:pt x="921" y="543"/>
                  <a:pt x="920" y="540"/>
                </a:cubicBezTo>
                <a:close/>
                <a:moveTo>
                  <a:pt x="871" y="458"/>
                </a:moveTo>
                <a:cubicBezTo>
                  <a:pt x="869" y="458"/>
                  <a:pt x="865" y="461"/>
                  <a:pt x="865" y="462"/>
                </a:cubicBezTo>
                <a:cubicBezTo>
                  <a:pt x="868" y="461"/>
                  <a:pt x="871" y="462"/>
                  <a:pt x="871" y="458"/>
                </a:cubicBezTo>
                <a:close/>
                <a:moveTo>
                  <a:pt x="918" y="531"/>
                </a:moveTo>
                <a:cubicBezTo>
                  <a:pt x="916" y="528"/>
                  <a:pt x="914" y="528"/>
                  <a:pt x="912" y="529"/>
                </a:cubicBezTo>
                <a:cubicBezTo>
                  <a:pt x="914" y="532"/>
                  <a:pt x="916" y="530"/>
                  <a:pt x="918" y="531"/>
                </a:cubicBezTo>
                <a:close/>
                <a:moveTo>
                  <a:pt x="632" y="84"/>
                </a:moveTo>
                <a:cubicBezTo>
                  <a:pt x="633" y="83"/>
                  <a:pt x="633" y="82"/>
                  <a:pt x="632" y="81"/>
                </a:cubicBezTo>
                <a:cubicBezTo>
                  <a:pt x="630" y="79"/>
                  <a:pt x="627" y="84"/>
                  <a:pt x="630" y="85"/>
                </a:cubicBezTo>
                <a:cubicBezTo>
                  <a:pt x="628" y="83"/>
                  <a:pt x="632" y="83"/>
                  <a:pt x="632" y="83"/>
                </a:cubicBezTo>
                <a:cubicBezTo>
                  <a:pt x="632" y="83"/>
                  <a:pt x="632" y="83"/>
                  <a:pt x="632" y="84"/>
                </a:cubicBezTo>
                <a:close/>
                <a:moveTo>
                  <a:pt x="910" y="486"/>
                </a:moveTo>
                <a:cubicBezTo>
                  <a:pt x="911" y="487"/>
                  <a:pt x="910" y="488"/>
                  <a:pt x="911" y="490"/>
                </a:cubicBezTo>
                <a:cubicBezTo>
                  <a:pt x="913" y="490"/>
                  <a:pt x="915" y="490"/>
                  <a:pt x="917" y="490"/>
                </a:cubicBezTo>
                <a:cubicBezTo>
                  <a:pt x="919" y="488"/>
                  <a:pt x="916" y="487"/>
                  <a:pt x="917" y="485"/>
                </a:cubicBezTo>
                <a:cubicBezTo>
                  <a:pt x="919" y="483"/>
                  <a:pt x="922" y="489"/>
                  <a:pt x="925" y="489"/>
                </a:cubicBezTo>
                <a:cubicBezTo>
                  <a:pt x="923" y="485"/>
                  <a:pt x="922" y="487"/>
                  <a:pt x="920" y="484"/>
                </a:cubicBezTo>
                <a:cubicBezTo>
                  <a:pt x="920" y="480"/>
                  <a:pt x="923" y="483"/>
                  <a:pt x="923" y="479"/>
                </a:cubicBezTo>
                <a:cubicBezTo>
                  <a:pt x="920" y="479"/>
                  <a:pt x="919" y="481"/>
                  <a:pt x="915" y="483"/>
                </a:cubicBezTo>
                <a:cubicBezTo>
                  <a:pt x="913" y="479"/>
                  <a:pt x="912" y="479"/>
                  <a:pt x="910" y="481"/>
                </a:cubicBezTo>
                <a:cubicBezTo>
                  <a:pt x="912" y="484"/>
                  <a:pt x="913" y="480"/>
                  <a:pt x="915" y="484"/>
                </a:cubicBezTo>
                <a:cubicBezTo>
                  <a:pt x="912" y="485"/>
                  <a:pt x="909" y="482"/>
                  <a:pt x="906" y="481"/>
                </a:cubicBezTo>
                <a:cubicBezTo>
                  <a:pt x="910" y="487"/>
                  <a:pt x="904" y="485"/>
                  <a:pt x="906" y="489"/>
                </a:cubicBezTo>
                <a:cubicBezTo>
                  <a:pt x="908" y="489"/>
                  <a:pt x="908" y="484"/>
                  <a:pt x="910" y="486"/>
                </a:cubicBezTo>
                <a:close/>
                <a:moveTo>
                  <a:pt x="674" y="133"/>
                </a:moveTo>
                <a:cubicBezTo>
                  <a:pt x="672" y="134"/>
                  <a:pt x="671" y="130"/>
                  <a:pt x="670" y="132"/>
                </a:cubicBezTo>
                <a:cubicBezTo>
                  <a:pt x="670" y="133"/>
                  <a:pt x="671" y="134"/>
                  <a:pt x="671" y="135"/>
                </a:cubicBezTo>
                <a:cubicBezTo>
                  <a:pt x="672" y="135"/>
                  <a:pt x="675" y="136"/>
                  <a:pt x="674" y="133"/>
                </a:cubicBezTo>
                <a:close/>
                <a:moveTo>
                  <a:pt x="916" y="455"/>
                </a:moveTo>
                <a:cubicBezTo>
                  <a:pt x="913" y="452"/>
                  <a:pt x="909" y="458"/>
                  <a:pt x="908" y="452"/>
                </a:cubicBezTo>
                <a:cubicBezTo>
                  <a:pt x="906" y="454"/>
                  <a:pt x="911" y="459"/>
                  <a:pt x="907" y="457"/>
                </a:cubicBezTo>
                <a:cubicBezTo>
                  <a:pt x="908" y="458"/>
                  <a:pt x="909" y="461"/>
                  <a:pt x="910" y="460"/>
                </a:cubicBezTo>
                <a:cubicBezTo>
                  <a:pt x="909" y="455"/>
                  <a:pt x="914" y="457"/>
                  <a:pt x="916" y="455"/>
                </a:cubicBezTo>
                <a:close/>
                <a:moveTo>
                  <a:pt x="916" y="464"/>
                </a:moveTo>
                <a:cubicBezTo>
                  <a:pt x="916" y="464"/>
                  <a:pt x="916" y="465"/>
                  <a:pt x="917" y="465"/>
                </a:cubicBezTo>
                <a:cubicBezTo>
                  <a:pt x="920" y="464"/>
                  <a:pt x="916" y="458"/>
                  <a:pt x="914" y="459"/>
                </a:cubicBezTo>
                <a:cubicBezTo>
                  <a:pt x="917" y="464"/>
                  <a:pt x="915" y="461"/>
                  <a:pt x="916" y="464"/>
                </a:cubicBezTo>
                <a:close/>
                <a:moveTo>
                  <a:pt x="925" y="468"/>
                </a:moveTo>
                <a:cubicBezTo>
                  <a:pt x="926" y="469"/>
                  <a:pt x="927" y="470"/>
                  <a:pt x="926" y="468"/>
                </a:cubicBezTo>
                <a:cubicBezTo>
                  <a:pt x="924" y="467"/>
                  <a:pt x="923" y="463"/>
                  <a:pt x="921" y="462"/>
                </a:cubicBezTo>
                <a:cubicBezTo>
                  <a:pt x="921" y="464"/>
                  <a:pt x="922" y="467"/>
                  <a:pt x="924" y="470"/>
                </a:cubicBezTo>
                <a:cubicBezTo>
                  <a:pt x="925" y="469"/>
                  <a:pt x="925" y="469"/>
                  <a:pt x="925" y="468"/>
                </a:cubicBezTo>
                <a:close/>
                <a:moveTo>
                  <a:pt x="683" y="101"/>
                </a:moveTo>
                <a:cubicBezTo>
                  <a:pt x="680" y="99"/>
                  <a:pt x="685" y="98"/>
                  <a:pt x="683" y="97"/>
                </a:cubicBezTo>
                <a:cubicBezTo>
                  <a:pt x="679" y="98"/>
                  <a:pt x="681" y="99"/>
                  <a:pt x="682" y="101"/>
                </a:cubicBezTo>
                <a:cubicBezTo>
                  <a:pt x="682" y="102"/>
                  <a:pt x="681" y="102"/>
                  <a:pt x="682" y="102"/>
                </a:cubicBezTo>
                <a:lnTo>
                  <a:pt x="683" y="101"/>
                </a:lnTo>
                <a:close/>
                <a:moveTo>
                  <a:pt x="687" y="105"/>
                </a:moveTo>
                <a:cubicBezTo>
                  <a:pt x="686" y="104"/>
                  <a:pt x="685" y="103"/>
                  <a:pt x="685" y="102"/>
                </a:cubicBezTo>
                <a:cubicBezTo>
                  <a:pt x="683" y="103"/>
                  <a:pt x="685" y="107"/>
                  <a:pt x="687" y="105"/>
                </a:cubicBezTo>
                <a:close/>
                <a:moveTo>
                  <a:pt x="937" y="472"/>
                </a:moveTo>
                <a:cubicBezTo>
                  <a:pt x="935" y="468"/>
                  <a:pt x="934" y="472"/>
                  <a:pt x="932" y="471"/>
                </a:cubicBezTo>
                <a:cubicBezTo>
                  <a:pt x="934" y="474"/>
                  <a:pt x="935" y="472"/>
                  <a:pt x="937" y="472"/>
                </a:cubicBezTo>
                <a:close/>
                <a:moveTo>
                  <a:pt x="666" y="62"/>
                </a:moveTo>
                <a:cubicBezTo>
                  <a:pt x="665" y="63"/>
                  <a:pt x="663" y="62"/>
                  <a:pt x="665" y="65"/>
                </a:cubicBezTo>
                <a:cubicBezTo>
                  <a:pt x="666" y="65"/>
                  <a:pt x="668" y="64"/>
                  <a:pt x="666" y="62"/>
                </a:cubicBezTo>
                <a:close/>
                <a:moveTo>
                  <a:pt x="668" y="65"/>
                </a:moveTo>
                <a:cubicBezTo>
                  <a:pt x="669" y="63"/>
                  <a:pt x="670" y="67"/>
                  <a:pt x="671" y="65"/>
                </a:cubicBezTo>
                <a:cubicBezTo>
                  <a:pt x="671" y="63"/>
                  <a:pt x="668" y="62"/>
                  <a:pt x="667" y="62"/>
                </a:cubicBezTo>
                <a:cubicBezTo>
                  <a:pt x="668" y="63"/>
                  <a:pt x="666" y="64"/>
                  <a:pt x="668" y="65"/>
                </a:cubicBezTo>
                <a:close/>
                <a:moveTo>
                  <a:pt x="922" y="437"/>
                </a:moveTo>
                <a:cubicBezTo>
                  <a:pt x="923" y="437"/>
                  <a:pt x="924" y="440"/>
                  <a:pt x="925" y="438"/>
                </a:cubicBezTo>
                <a:cubicBezTo>
                  <a:pt x="922" y="436"/>
                  <a:pt x="922" y="434"/>
                  <a:pt x="921" y="432"/>
                </a:cubicBezTo>
                <a:cubicBezTo>
                  <a:pt x="921" y="433"/>
                  <a:pt x="920" y="433"/>
                  <a:pt x="920" y="433"/>
                </a:cubicBezTo>
                <a:cubicBezTo>
                  <a:pt x="921" y="435"/>
                  <a:pt x="921" y="438"/>
                  <a:pt x="922" y="441"/>
                </a:cubicBezTo>
                <a:cubicBezTo>
                  <a:pt x="924" y="440"/>
                  <a:pt x="921" y="438"/>
                  <a:pt x="922" y="437"/>
                </a:cubicBezTo>
                <a:close/>
                <a:moveTo>
                  <a:pt x="919" y="424"/>
                </a:moveTo>
                <a:cubicBezTo>
                  <a:pt x="919" y="424"/>
                  <a:pt x="918" y="423"/>
                  <a:pt x="918" y="423"/>
                </a:cubicBezTo>
                <a:cubicBezTo>
                  <a:pt x="916" y="423"/>
                  <a:pt x="916" y="425"/>
                  <a:pt x="918" y="427"/>
                </a:cubicBezTo>
                <a:cubicBezTo>
                  <a:pt x="919" y="426"/>
                  <a:pt x="919" y="425"/>
                  <a:pt x="919" y="424"/>
                </a:cubicBezTo>
                <a:close/>
                <a:moveTo>
                  <a:pt x="715" y="107"/>
                </a:moveTo>
                <a:cubicBezTo>
                  <a:pt x="717" y="110"/>
                  <a:pt x="713" y="108"/>
                  <a:pt x="714" y="112"/>
                </a:cubicBezTo>
                <a:cubicBezTo>
                  <a:pt x="717" y="111"/>
                  <a:pt x="718" y="107"/>
                  <a:pt x="715" y="107"/>
                </a:cubicBezTo>
                <a:close/>
                <a:moveTo>
                  <a:pt x="1001" y="542"/>
                </a:moveTo>
                <a:cubicBezTo>
                  <a:pt x="1001" y="543"/>
                  <a:pt x="1001" y="544"/>
                  <a:pt x="1002" y="545"/>
                </a:cubicBezTo>
                <a:cubicBezTo>
                  <a:pt x="1006" y="545"/>
                  <a:pt x="1003" y="541"/>
                  <a:pt x="1001" y="542"/>
                </a:cubicBezTo>
                <a:close/>
                <a:moveTo>
                  <a:pt x="1006" y="546"/>
                </a:moveTo>
                <a:cubicBezTo>
                  <a:pt x="1005" y="546"/>
                  <a:pt x="1004" y="546"/>
                  <a:pt x="1004" y="546"/>
                </a:cubicBezTo>
                <a:cubicBezTo>
                  <a:pt x="1006" y="550"/>
                  <a:pt x="1006" y="550"/>
                  <a:pt x="1006" y="550"/>
                </a:cubicBezTo>
                <a:cubicBezTo>
                  <a:pt x="1008" y="549"/>
                  <a:pt x="1006" y="547"/>
                  <a:pt x="1006" y="546"/>
                </a:cubicBezTo>
                <a:close/>
                <a:moveTo>
                  <a:pt x="1016" y="558"/>
                </a:moveTo>
                <a:cubicBezTo>
                  <a:pt x="1015" y="556"/>
                  <a:pt x="1014" y="558"/>
                  <a:pt x="1013" y="557"/>
                </a:cubicBezTo>
                <a:cubicBezTo>
                  <a:pt x="1013" y="556"/>
                  <a:pt x="1012" y="556"/>
                  <a:pt x="1012" y="555"/>
                </a:cubicBezTo>
                <a:cubicBezTo>
                  <a:pt x="1010" y="555"/>
                  <a:pt x="1013" y="558"/>
                  <a:pt x="1013" y="559"/>
                </a:cubicBezTo>
                <a:cubicBezTo>
                  <a:pt x="1014" y="557"/>
                  <a:pt x="1018" y="561"/>
                  <a:pt x="1016" y="558"/>
                </a:cubicBezTo>
                <a:close/>
                <a:moveTo>
                  <a:pt x="723" y="83"/>
                </a:moveTo>
                <a:cubicBezTo>
                  <a:pt x="720" y="81"/>
                  <a:pt x="717" y="85"/>
                  <a:pt x="718" y="87"/>
                </a:cubicBezTo>
                <a:cubicBezTo>
                  <a:pt x="721" y="85"/>
                  <a:pt x="721" y="84"/>
                  <a:pt x="723" y="83"/>
                </a:cubicBezTo>
                <a:close/>
                <a:moveTo>
                  <a:pt x="730" y="87"/>
                </a:moveTo>
                <a:cubicBezTo>
                  <a:pt x="728" y="84"/>
                  <a:pt x="724" y="86"/>
                  <a:pt x="726" y="89"/>
                </a:cubicBezTo>
                <a:cubicBezTo>
                  <a:pt x="727" y="87"/>
                  <a:pt x="728" y="87"/>
                  <a:pt x="730" y="87"/>
                </a:cubicBezTo>
                <a:close/>
                <a:moveTo>
                  <a:pt x="770" y="133"/>
                </a:moveTo>
                <a:cubicBezTo>
                  <a:pt x="772" y="136"/>
                  <a:pt x="769" y="137"/>
                  <a:pt x="770" y="139"/>
                </a:cubicBezTo>
                <a:cubicBezTo>
                  <a:pt x="772" y="137"/>
                  <a:pt x="772" y="136"/>
                  <a:pt x="773" y="133"/>
                </a:cubicBezTo>
                <a:cubicBezTo>
                  <a:pt x="772" y="133"/>
                  <a:pt x="771" y="134"/>
                  <a:pt x="770" y="133"/>
                </a:cubicBezTo>
                <a:close/>
                <a:moveTo>
                  <a:pt x="700" y="19"/>
                </a:moveTo>
                <a:cubicBezTo>
                  <a:pt x="699" y="18"/>
                  <a:pt x="697" y="21"/>
                  <a:pt x="698" y="23"/>
                </a:cubicBezTo>
                <a:cubicBezTo>
                  <a:pt x="699" y="21"/>
                  <a:pt x="702" y="21"/>
                  <a:pt x="700" y="19"/>
                </a:cubicBezTo>
                <a:close/>
                <a:moveTo>
                  <a:pt x="966" y="413"/>
                </a:moveTo>
                <a:cubicBezTo>
                  <a:pt x="967" y="412"/>
                  <a:pt x="966" y="411"/>
                  <a:pt x="966" y="410"/>
                </a:cubicBezTo>
                <a:cubicBezTo>
                  <a:pt x="965" y="407"/>
                  <a:pt x="964" y="410"/>
                  <a:pt x="963" y="407"/>
                </a:cubicBezTo>
                <a:cubicBezTo>
                  <a:pt x="964" y="407"/>
                  <a:pt x="965" y="406"/>
                  <a:pt x="964" y="405"/>
                </a:cubicBezTo>
                <a:cubicBezTo>
                  <a:pt x="963" y="405"/>
                  <a:pt x="962" y="403"/>
                  <a:pt x="960" y="404"/>
                </a:cubicBezTo>
                <a:cubicBezTo>
                  <a:pt x="963" y="407"/>
                  <a:pt x="963" y="410"/>
                  <a:pt x="964" y="414"/>
                </a:cubicBezTo>
                <a:cubicBezTo>
                  <a:pt x="963" y="410"/>
                  <a:pt x="960" y="412"/>
                  <a:pt x="961" y="414"/>
                </a:cubicBezTo>
                <a:cubicBezTo>
                  <a:pt x="962" y="413"/>
                  <a:pt x="965" y="414"/>
                  <a:pt x="964" y="416"/>
                </a:cubicBezTo>
                <a:cubicBezTo>
                  <a:pt x="963" y="416"/>
                  <a:pt x="961" y="414"/>
                  <a:pt x="960" y="414"/>
                </a:cubicBezTo>
                <a:cubicBezTo>
                  <a:pt x="963" y="420"/>
                  <a:pt x="968" y="417"/>
                  <a:pt x="971" y="424"/>
                </a:cubicBezTo>
                <a:cubicBezTo>
                  <a:pt x="970" y="422"/>
                  <a:pt x="971" y="419"/>
                  <a:pt x="972" y="417"/>
                </a:cubicBezTo>
                <a:cubicBezTo>
                  <a:pt x="970" y="418"/>
                  <a:pt x="969" y="419"/>
                  <a:pt x="969" y="419"/>
                </a:cubicBezTo>
                <a:cubicBezTo>
                  <a:pt x="970" y="417"/>
                  <a:pt x="967" y="415"/>
                  <a:pt x="966" y="413"/>
                </a:cubicBezTo>
                <a:close/>
                <a:moveTo>
                  <a:pt x="959" y="405"/>
                </a:moveTo>
                <a:cubicBezTo>
                  <a:pt x="958" y="404"/>
                  <a:pt x="955" y="405"/>
                  <a:pt x="957" y="408"/>
                </a:cubicBezTo>
                <a:cubicBezTo>
                  <a:pt x="958" y="406"/>
                  <a:pt x="959" y="407"/>
                  <a:pt x="959" y="405"/>
                </a:cubicBezTo>
                <a:close/>
                <a:moveTo>
                  <a:pt x="762" y="96"/>
                </a:moveTo>
                <a:cubicBezTo>
                  <a:pt x="761" y="94"/>
                  <a:pt x="759" y="93"/>
                  <a:pt x="758" y="92"/>
                </a:cubicBezTo>
                <a:cubicBezTo>
                  <a:pt x="758" y="96"/>
                  <a:pt x="751" y="96"/>
                  <a:pt x="753" y="101"/>
                </a:cubicBezTo>
                <a:cubicBezTo>
                  <a:pt x="755" y="98"/>
                  <a:pt x="759" y="98"/>
                  <a:pt x="762" y="96"/>
                </a:cubicBezTo>
                <a:close/>
                <a:moveTo>
                  <a:pt x="883" y="293"/>
                </a:moveTo>
                <a:cubicBezTo>
                  <a:pt x="885" y="293"/>
                  <a:pt x="884" y="291"/>
                  <a:pt x="883" y="289"/>
                </a:cubicBezTo>
                <a:cubicBezTo>
                  <a:pt x="882" y="290"/>
                  <a:pt x="881" y="291"/>
                  <a:pt x="882" y="293"/>
                </a:cubicBezTo>
                <a:cubicBezTo>
                  <a:pt x="882" y="292"/>
                  <a:pt x="883" y="292"/>
                  <a:pt x="883" y="293"/>
                </a:cubicBezTo>
                <a:close/>
                <a:moveTo>
                  <a:pt x="795" y="156"/>
                </a:moveTo>
                <a:cubicBezTo>
                  <a:pt x="797" y="157"/>
                  <a:pt x="796" y="157"/>
                  <a:pt x="797" y="159"/>
                </a:cubicBezTo>
                <a:cubicBezTo>
                  <a:pt x="799" y="159"/>
                  <a:pt x="797" y="156"/>
                  <a:pt x="796" y="155"/>
                </a:cubicBezTo>
                <a:cubicBezTo>
                  <a:pt x="794" y="155"/>
                  <a:pt x="793" y="157"/>
                  <a:pt x="794" y="160"/>
                </a:cubicBezTo>
                <a:cubicBezTo>
                  <a:pt x="796" y="159"/>
                  <a:pt x="795" y="158"/>
                  <a:pt x="795" y="156"/>
                </a:cubicBezTo>
                <a:close/>
                <a:moveTo>
                  <a:pt x="781" y="133"/>
                </a:moveTo>
                <a:cubicBezTo>
                  <a:pt x="778" y="131"/>
                  <a:pt x="782" y="131"/>
                  <a:pt x="780" y="130"/>
                </a:cubicBezTo>
                <a:cubicBezTo>
                  <a:pt x="777" y="127"/>
                  <a:pt x="781" y="131"/>
                  <a:pt x="778" y="132"/>
                </a:cubicBezTo>
                <a:cubicBezTo>
                  <a:pt x="779" y="134"/>
                  <a:pt x="780" y="132"/>
                  <a:pt x="781" y="133"/>
                </a:cubicBezTo>
                <a:close/>
                <a:moveTo>
                  <a:pt x="786" y="125"/>
                </a:moveTo>
                <a:cubicBezTo>
                  <a:pt x="785" y="127"/>
                  <a:pt x="784" y="124"/>
                  <a:pt x="783" y="125"/>
                </a:cubicBezTo>
                <a:cubicBezTo>
                  <a:pt x="783" y="127"/>
                  <a:pt x="784" y="130"/>
                  <a:pt x="781" y="129"/>
                </a:cubicBezTo>
                <a:cubicBezTo>
                  <a:pt x="784" y="132"/>
                  <a:pt x="787" y="128"/>
                  <a:pt x="786" y="125"/>
                </a:cubicBezTo>
                <a:close/>
                <a:moveTo>
                  <a:pt x="806" y="148"/>
                </a:moveTo>
                <a:cubicBezTo>
                  <a:pt x="805" y="146"/>
                  <a:pt x="803" y="146"/>
                  <a:pt x="802" y="145"/>
                </a:cubicBezTo>
                <a:cubicBezTo>
                  <a:pt x="806" y="150"/>
                  <a:pt x="802" y="148"/>
                  <a:pt x="803" y="151"/>
                </a:cubicBezTo>
                <a:cubicBezTo>
                  <a:pt x="804" y="150"/>
                  <a:pt x="805" y="149"/>
                  <a:pt x="806" y="148"/>
                </a:cubicBezTo>
                <a:close/>
                <a:moveTo>
                  <a:pt x="798" y="116"/>
                </a:moveTo>
                <a:cubicBezTo>
                  <a:pt x="798" y="119"/>
                  <a:pt x="793" y="118"/>
                  <a:pt x="795" y="121"/>
                </a:cubicBezTo>
                <a:cubicBezTo>
                  <a:pt x="796" y="120"/>
                  <a:pt x="799" y="119"/>
                  <a:pt x="798" y="116"/>
                </a:cubicBezTo>
                <a:close/>
                <a:moveTo>
                  <a:pt x="811" y="136"/>
                </a:moveTo>
                <a:cubicBezTo>
                  <a:pt x="808" y="132"/>
                  <a:pt x="812" y="132"/>
                  <a:pt x="810" y="129"/>
                </a:cubicBezTo>
                <a:cubicBezTo>
                  <a:pt x="809" y="132"/>
                  <a:pt x="808" y="133"/>
                  <a:pt x="806" y="134"/>
                </a:cubicBezTo>
                <a:cubicBezTo>
                  <a:pt x="808" y="134"/>
                  <a:pt x="810" y="136"/>
                  <a:pt x="811" y="136"/>
                </a:cubicBezTo>
                <a:close/>
                <a:moveTo>
                  <a:pt x="775" y="82"/>
                </a:moveTo>
                <a:cubicBezTo>
                  <a:pt x="775" y="84"/>
                  <a:pt x="773" y="84"/>
                  <a:pt x="775" y="86"/>
                </a:cubicBezTo>
                <a:cubicBezTo>
                  <a:pt x="776" y="86"/>
                  <a:pt x="777" y="82"/>
                  <a:pt x="775" y="82"/>
                </a:cubicBezTo>
                <a:close/>
                <a:moveTo>
                  <a:pt x="801" y="114"/>
                </a:moveTo>
                <a:cubicBezTo>
                  <a:pt x="801" y="114"/>
                  <a:pt x="800" y="113"/>
                  <a:pt x="799" y="113"/>
                </a:cubicBezTo>
                <a:cubicBezTo>
                  <a:pt x="802" y="115"/>
                  <a:pt x="798" y="115"/>
                  <a:pt x="799" y="117"/>
                </a:cubicBezTo>
                <a:cubicBezTo>
                  <a:pt x="800" y="117"/>
                  <a:pt x="802" y="116"/>
                  <a:pt x="801" y="114"/>
                </a:cubicBezTo>
                <a:close/>
                <a:moveTo>
                  <a:pt x="825" y="145"/>
                </a:moveTo>
                <a:cubicBezTo>
                  <a:pt x="824" y="143"/>
                  <a:pt x="822" y="144"/>
                  <a:pt x="821" y="146"/>
                </a:cubicBezTo>
                <a:cubicBezTo>
                  <a:pt x="823" y="149"/>
                  <a:pt x="823" y="149"/>
                  <a:pt x="823" y="149"/>
                </a:cubicBezTo>
                <a:cubicBezTo>
                  <a:pt x="824" y="147"/>
                  <a:pt x="825" y="146"/>
                  <a:pt x="825" y="145"/>
                </a:cubicBezTo>
                <a:close/>
                <a:moveTo>
                  <a:pt x="827" y="143"/>
                </a:moveTo>
                <a:cubicBezTo>
                  <a:pt x="827" y="141"/>
                  <a:pt x="826" y="142"/>
                  <a:pt x="825" y="140"/>
                </a:cubicBezTo>
                <a:cubicBezTo>
                  <a:pt x="824" y="143"/>
                  <a:pt x="820" y="140"/>
                  <a:pt x="822" y="144"/>
                </a:cubicBezTo>
                <a:cubicBezTo>
                  <a:pt x="824" y="141"/>
                  <a:pt x="826" y="142"/>
                  <a:pt x="827" y="143"/>
                </a:cubicBezTo>
                <a:close/>
                <a:moveTo>
                  <a:pt x="743" y="24"/>
                </a:moveTo>
                <a:cubicBezTo>
                  <a:pt x="744" y="23"/>
                  <a:pt x="744" y="22"/>
                  <a:pt x="746" y="23"/>
                </a:cubicBezTo>
                <a:cubicBezTo>
                  <a:pt x="743" y="20"/>
                  <a:pt x="747" y="21"/>
                  <a:pt x="748" y="22"/>
                </a:cubicBezTo>
                <a:cubicBezTo>
                  <a:pt x="745" y="18"/>
                  <a:pt x="745" y="18"/>
                  <a:pt x="745" y="18"/>
                </a:cubicBezTo>
                <a:cubicBezTo>
                  <a:pt x="744" y="19"/>
                  <a:pt x="743" y="17"/>
                  <a:pt x="741" y="16"/>
                </a:cubicBezTo>
                <a:cubicBezTo>
                  <a:pt x="742" y="18"/>
                  <a:pt x="739" y="19"/>
                  <a:pt x="741" y="22"/>
                </a:cubicBezTo>
                <a:cubicBezTo>
                  <a:pt x="743" y="20"/>
                  <a:pt x="741" y="23"/>
                  <a:pt x="743" y="24"/>
                </a:cubicBezTo>
                <a:close/>
                <a:moveTo>
                  <a:pt x="804" y="110"/>
                </a:moveTo>
                <a:cubicBezTo>
                  <a:pt x="805" y="112"/>
                  <a:pt x="804" y="113"/>
                  <a:pt x="803" y="113"/>
                </a:cubicBezTo>
                <a:cubicBezTo>
                  <a:pt x="805" y="115"/>
                  <a:pt x="805" y="115"/>
                  <a:pt x="805" y="115"/>
                </a:cubicBezTo>
                <a:cubicBezTo>
                  <a:pt x="807" y="114"/>
                  <a:pt x="807" y="111"/>
                  <a:pt x="804" y="110"/>
                </a:cubicBezTo>
                <a:close/>
                <a:moveTo>
                  <a:pt x="784" y="74"/>
                </a:moveTo>
                <a:cubicBezTo>
                  <a:pt x="783" y="74"/>
                  <a:pt x="780" y="74"/>
                  <a:pt x="781" y="76"/>
                </a:cubicBezTo>
                <a:cubicBezTo>
                  <a:pt x="782" y="75"/>
                  <a:pt x="785" y="76"/>
                  <a:pt x="784" y="74"/>
                </a:cubicBezTo>
                <a:close/>
                <a:moveTo>
                  <a:pt x="808" y="106"/>
                </a:moveTo>
                <a:cubicBezTo>
                  <a:pt x="806" y="107"/>
                  <a:pt x="807" y="109"/>
                  <a:pt x="807" y="111"/>
                </a:cubicBezTo>
                <a:cubicBezTo>
                  <a:pt x="808" y="110"/>
                  <a:pt x="809" y="108"/>
                  <a:pt x="808" y="106"/>
                </a:cubicBezTo>
                <a:close/>
                <a:moveTo>
                  <a:pt x="855" y="176"/>
                </a:moveTo>
                <a:cubicBezTo>
                  <a:pt x="855" y="174"/>
                  <a:pt x="856" y="173"/>
                  <a:pt x="857" y="173"/>
                </a:cubicBezTo>
                <a:cubicBezTo>
                  <a:pt x="856" y="172"/>
                  <a:pt x="855" y="170"/>
                  <a:pt x="854" y="170"/>
                </a:cubicBezTo>
                <a:cubicBezTo>
                  <a:pt x="855" y="173"/>
                  <a:pt x="855" y="173"/>
                  <a:pt x="853" y="173"/>
                </a:cubicBezTo>
                <a:cubicBezTo>
                  <a:pt x="853" y="174"/>
                  <a:pt x="854" y="176"/>
                  <a:pt x="855" y="176"/>
                </a:cubicBezTo>
                <a:close/>
                <a:moveTo>
                  <a:pt x="789" y="76"/>
                </a:moveTo>
                <a:cubicBezTo>
                  <a:pt x="792" y="74"/>
                  <a:pt x="787" y="70"/>
                  <a:pt x="785" y="71"/>
                </a:cubicBezTo>
                <a:cubicBezTo>
                  <a:pt x="786" y="73"/>
                  <a:pt x="788" y="73"/>
                  <a:pt x="789" y="76"/>
                </a:cubicBezTo>
                <a:close/>
                <a:moveTo>
                  <a:pt x="814" y="109"/>
                </a:moveTo>
                <a:cubicBezTo>
                  <a:pt x="812" y="105"/>
                  <a:pt x="812" y="106"/>
                  <a:pt x="811" y="102"/>
                </a:cubicBezTo>
                <a:cubicBezTo>
                  <a:pt x="811" y="102"/>
                  <a:pt x="810" y="103"/>
                  <a:pt x="810" y="102"/>
                </a:cubicBezTo>
                <a:cubicBezTo>
                  <a:pt x="809" y="103"/>
                  <a:pt x="809" y="103"/>
                  <a:pt x="809" y="103"/>
                </a:cubicBezTo>
                <a:cubicBezTo>
                  <a:pt x="810" y="104"/>
                  <a:pt x="811" y="109"/>
                  <a:pt x="814" y="109"/>
                </a:cubicBezTo>
                <a:close/>
                <a:moveTo>
                  <a:pt x="864" y="177"/>
                </a:moveTo>
                <a:cubicBezTo>
                  <a:pt x="866" y="177"/>
                  <a:pt x="867" y="182"/>
                  <a:pt x="868" y="184"/>
                </a:cubicBezTo>
                <a:cubicBezTo>
                  <a:pt x="873" y="183"/>
                  <a:pt x="864" y="173"/>
                  <a:pt x="864" y="177"/>
                </a:cubicBezTo>
                <a:close/>
                <a:moveTo>
                  <a:pt x="837" y="128"/>
                </a:moveTo>
                <a:cubicBezTo>
                  <a:pt x="836" y="127"/>
                  <a:pt x="836" y="126"/>
                  <a:pt x="836" y="125"/>
                </a:cubicBezTo>
                <a:cubicBezTo>
                  <a:pt x="834" y="126"/>
                  <a:pt x="833" y="126"/>
                  <a:pt x="834" y="128"/>
                </a:cubicBezTo>
                <a:cubicBezTo>
                  <a:pt x="835" y="128"/>
                  <a:pt x="836" y="128"/>
                  <a:pt x="837" y="128"/>
                </a:cubicBezTo>
                <a:close/>
                <a:moveTo>
                  <a:pt x="814" y="87"/>
                </a:moveTo>
                <a:cubicBezTo>
                  <a:pt x="813" y="87"/>
                  <a:pt x="811" y="84"/>
                  <a:pt x="810" y="86"/>
                </a:cubicBezTo>
                <a:cubicBezTo>
                  <a:pt x="810" y="87"/>
                  <a:pt x="808" y="88"/>
                  <a:pt x="810" y="90"/>
                </a:cubicBezTo>
                <a:cubicBezTo>
                  <a:pt x="812" y="89"/>
                  <a:pt x="814" y="89"/>
                  <a:pt x="814" y="87"/>
                </a:cubicBezTo>
                <a:close/>
                <a:moveTo>
                  <a:pt x="967" y="323"/>
                </a:moveTo>
                <a:cubicBezTo>
                  <a:pt x="970" y="326"/>
                  <a:pt x="968" y="325"/>
                  <a:pt x="969" y="328"/>
                </a:cubicBezTo>
                <a:cubicBezTo>
                  <a:pt x="970" y="325"/>
                  <a:pt x="973" y="327"/>
                  <a:pt x="975" y="325"/>
                </a:cubicBezTo>
                <a:cubicBezTo>
                  <a:pt x="973" y="322"/>
                  <a:pt x="967" y="319"/>
                  <a:pt x="969" y="323"/>
                </a:cubicBezTo>
                <a:cubicBezTo>
                  <a:pt x="969" y="323"/>
                  <a:pt x="970" y="323"/>
                  <a:pt x="969" y="324"/>
                </a:cubicBezTo>
                <a:cubicBezTo>
                  <a:pt x="969" y="324"/>
                  <a:pt x="968" y="323"/>
                  <a:pt x="967" y="323"/>
                </a:cubicBezTo>
                <a:close/>
                <a:moveTo>
                  <a:pt x="825" y="100"/>
                </a:moveTo>
                <a:cubicBezTo>
                  <a:pt x="824" y="102"/>
                  <a:pt x="823" y="103"/>
                  <a:pt x="824" y="105"/>
                </a:cubicBezTo>
                <a:cubicBezTo>
                  <a:pt x="824" y="103"/>
                  <a:pt x="826" y="103"/>
                  <a:pt x="825" y="100"/>
                </a:cubicBezTo>
                <a:close/>
                <a:moveTo>
                  <a:pt x="882" y="181"/>
                </a:moveTo>
                <a:cubicBezTo>
                  <a:pt x="880" y="178"/>
                  <a:pt x="877" y="178"/>
                  <a:pt x="877" y="180"/>
                </a:cubicBezTo>
                <a:cubicBezTo>
                  <a:pt x="879" y="179"/>
                  <a:pt x="880" y="181"/>
                  <a:pt x="882" y="181"/>
                </a:cubicBezTo>
                <a:close/>
                <a:moveTo>
                  <a:pt x="858" y="121"/>
                </a:moveTo>
                <a:cubicBezTo>
                  <a:pt x="853" y="120"/>
                  <a:pt x="846" y="120"/>
                  <a:pt x="843" y="126"/>
                </a:cubicBezTo>
                <a:cubicBezTo>
                  <a:pt x="847" y="122"/>
                  <a:pt x="854" y="124"/>
                  <a:pt x="858" y="121"/>
                </a:cubicBezTo>
                <a:close/>
                <a:moveTo>
                  <a:pt x="1014" y="370"/>
                </a:moveTo>
                <a:cubicBezTo>
                  <a:pt x="1012" y="368"/>
                  <a:pt x="1008" y="368"/>
                  <a:pt x="1008" y="370"/>
                </a:cubicBezTo>
                <a:cubicBezTo>
                  <a:pt x="1010" y="371"/>
                  <a:pt x="1012" y="373"/>
                  <a:pt x="1014" y="370"/>
                </a:cubicBezTo>
                <a:close/>
                <a:moveTo>
                  <a:pt x="906" y="212"/>
                </a:moveTo>
                <a:cubicBezTo>
                  <a:pt x="907" y="209"/>
                  <a:pt x="908" y="204"/>
                  <a:pt x="912" y="207"/>
                </a:cubicBezTo>
                <a:cubicBezTo>
                  <a:pt x="912" y="205"/>
                  <a:pt x="910" y="204"/>
                  <a:pt x="909" y="203"/>
                </a:cubicBezTo>
                <a:cubicBezTo>
                  <a:pt x="908" y="205"/>
                  <a:pt x="907" y="205"/>
                  <a:pt x="905" y="206"/>
                </a:cubicBezTo>
                <a:cubicBezTo>
                  <a:pt x="907" y="208"/>
                  <a:pt x="903" y="208"/>
                  <a:pt x="906" y="212"/>
                </a:cubicBezTo>
                <a:close/>
                <a:moveTo>
                  <a:pt x="905" y="204"/>
                </a:moveTo>
                <a:cubicBezTo>
                  <a:pt x="904" y="202"/>
                  <a:pt x="904" y="201"/>
                  <a:pt x="903" y="199"/>
                </a:cubicBezTo>
                <a:cubicBezTo>
                  <a:pt x="901" y="200"/>
                  <a:pt x="904" y="202"/>
                  <a:pt x="903" y="203"/>
                </a:cubicBezTo>
                <a:cubicBezTo>
                  <a:pt x="903" y="202"/>
                  <a:pt x="903" y="202"/>
                  <a:pt x="902" y="202"/>
                </a:cubicBezTo>
                <a:cubicBezTo>
                  <a:pt x="903" y="204"/>
                  <a:pt x="903" y="204"/>
                  <a:pt x="903" y="204"/>
                </a:cubicBezTo>
                <a:cubicBezTo>
                  <a:pt x="904" y="203"/>
                  <a:pt x="904" y="204"/>
                  <a:pt x="905" y="204"/>
                </a:cubicBezTo>
                <a:close/>
                <a:moveTo>
                  <a:pt x="1019" y="373"/>
                </a:moveTo>
                <a:cubicBezTo>
                  <a:pt x="1019" y="371"/>
                  <a:pt x="1020" y="370"/>
                  <a:pt x="1022" y="372"/>
                </a:cubicBezTo>
                <a:cubicBezTo>
                  <a:pt x="1020" y="367"/>
                  <a:pt x="1018" y="367"/>
                  <a:pt x="1015" y="368"/>
                </a:cubicBezTo>
                <a:cubicBezTo>
                  <a:pt x="1015" y="370"/>
                  <a:pt x="1017" y="372"/>
                  <a:pt x="1019" y="373"/>
                </a:cubicBezTo>
                <a:close/>
                <a:moveTo>
                  <a:pt x="936" y="242"/>
                </a:moveTo>
                <a:cubicBezTo>
                  <a:pt x="935" y="241"/>
                  <a:pt x="932" y="242"/>
                  <a:pt x="934" y="245"/>
                </a:cubicBezTo>
                <a:cubicBezTo>
                  <a:pt x="934" y="244"/>
                  <a:pt x="937" y="243"/>
                  <a:pt x="936" y="242"/>
                </a:cubicBezTo>
                <a:close/>
                <a:moveTo>
                  <a:pt x="870" y="135"/>
                </a:moveTo>
                <a:cubicBezTo>
                  <a:pt x="869" y="136"/>
                  <a:pt x="868" y="137"/>
                  <a:pt x="869" y="139"/>
                </a:cubicBezTo>
                <a:cubicBezTo>
                  <a:pt x="871" y="140"/>
                  <a:pt x="872" y="137"/>
                  <a:pt x="870" y="135"/>
                </a:cubicBezTo>
                <a:close/>
                <a:moveTo>
                  <a:pt x="872" y="131"/>
                </a:moveTo>
                <a:cubicBezTo>
                  <a:pt x="870" y="130"/>
                  <a:pt x="871" y="132"/>
                  <a:pt x="869" y="133"/>
                </a:cubicBezTo>
                <a:cubicBezTo>
                  <a:pt x="871" y="135"/>
                  <a:pt x="871" y="135"/>
                  <a:pt x="871" y="135"/>
                </a:cubicBezTo>
                <a:cubicBezTo>
                  <a:pt x="873" y="134"/>
                  <a:pt x="872" y="132"/>
                  <a:pt x="872" y="131"/>
                </a:cubicBezTo>
                <a:close/>
                <a:moveTo>
                  <a:pt x="886" y="18"/>
                </a:moveTo>
                <a:cubicBezTo>
                  <a:pt x="885" y="17"/>
                  <a:pt x="881" y="18"/>
                  <a:pt x="883" y="20"/>
                </a:cubicBezTo>
                <a:cubicBezTo>
                  <a:pt x="885" y="21"/>
                  <a:pt x="886" y="19"/>
                  <a:pt x="886" y="18"/>
                </a:cubicBezTo>
                <a:close/>
                <a:moveTo>
                  <a:pt x="906" y="22"/>
                </a:moveTo>
                <a:cubicBezTo>
                  <a:pt x="905" y="19"/>
                  <a:pt x="904" y="18"/>
                  <a:pt x="902" y="18"/>
                </a:cubicBezTo>
                <a:cubicBezTo>
                  <a:pt x="902" y="19"/>
                  <a:pt x="902" y="20"/>
                  <a:pt x="902" y="21"/>
                </a:cubicBezTo>
                <a:cubicBezTo>
                  <a:pt x="901" y="20"/>
                  <a:pt x="897" y="21"/>
                  <a:pt x="899" y="23"/>
                </a:cubicBezTo>
                <a:cubicBezTo>
                  <a:pt x="901" y="21"/>
                  <a:pt x="904" y="22"/>
                  <a:pt x="906" y="22"/>
                </a:cubicBezTo>
                <a:close/>
                <a:moveTo>
                  <a:pt x="940" y="12"/>
                </a:moveTo>
                <a:cubicBezTo>
                  <a:pt x="937" y="9"/>
                  <a:pt x="934" y="8"/>
                  <a:pt x="931" y="9"/>
                </a:cubicBezTo>
                <a:cubicBezTo>
                  <a:pt x="931" y="10"/>
                  <a:pt x="933" y="12"/>
                  <a:pt x="933" y="14"/>
                </a:cubicBezTo>
                <a:cubicBezTo>
                  <a:pt x="935" y="12"/>
                  <a:pt x="940" y="15"/>
                  <a:pt x="940" y="12"/>
                </a:cubicBezTo>
                <a:close/>
                <a:moveTo>
                  <a:pt x="20" y="691"/>
                </a:moveTo>
                <a:cubicBezTo>
                  <a:pt x="21" y="689"/>
                  <a:pt x="28" y="690"/>
                  <a:pt x="26" y="685"/>
                </a:cubicBezTo>
                <a:cubicBezTo>
                  <a:pt x="23" y="687"/>
                  <a:pt x="22" y="689"/>
                  <a:pt x="19" y="688"/>
                </a:cubicBezTo>
                <a:cubicBezTo>
                  <a:pt x="20" y="689"/>
                  <a:pt x="19" y="690"/>
                  <a:pt x="20" y="691"/>
                </a:cubicBezTo>
                <a:close/>
                <a:moveTo>
                  <a:pt x="71" y="741"/>
                </a:moveTo>
                <a:cubicBezTo>
                  <a:pt x="74" y="741"/>
                  <a:pt x="78" y="739"/>
                  <a:pt x="81" y="740"/>
                </a:cubicBezTo>
                <a:cubicBezTo>
                  <a:pt x="80" y="738"/>
                  <a:pt x="79" y="740"/>
                  <a:pt x="78" y="738"/>
                </a:cubicBezTo>
                <a:cubicBezTo>
                  <a:pt x="78" y="738"/>
                  <a:pt x="78" y="738"/>
                  <a:pt x="78" y="737"/>
                </a:cubicBezTo>
                <a:cubicBezTo>
                  <a:pt x="80" y="737"/>
                  <a:pt x="81" y="740"/>
                  <a:pt x="83" y="739"/>
                </a:cubicBezTo>
                <a:cubicBezTo>
                  <a:pt x="81" y="736"/>
                  <a:pt x="85" y="739"/>
                  <a:pt x="84" y="736"/>
                </a:cubicBezTo>
                <a:cubicBezTo>
                  <a:pt x="82" y="736"/>
                  <a:pt x="80" y="738"/>
                  <a:pt x="78" y="736"/>
                </a:cubicBezTo>
                <a:cubicBezTo>
                  <a:pt x="80" y="735"/>
                  <a:pt x="82" y="735"/>
                  <a:pt x="82" y="732"/>
                </a:cubicBezTo>
                <a:cubicBezTo>
                  <a:pt x="81" y="733"/>
                  <a:pt x="79" y="733"/>
                  <a:pt x="78" y="733"/>
                </a:cubicBezTo>
                <a:cubicBezTo>
                  <a:pt x="79" y="731"/>
                  <a:pt x="82" y="732"/>
                  <a:pt x="82" y="730"/>
                </a:cubicBezTo>
                <a:cubicBezTo>
                  <a:pt x="77" y="731"/>
                  <a:pt x="65" y="729"/>
                  <a:pt x="62" y="731"/>
                </a:cubicBezTo>
                <a:cubicBezTo>
                  <a:pt x="63" y="731"/>
                  <a:pt x="65" y="729"/>
                  <a:pt x="66" y="732"/>
                </a:cubicBezTo>
                <a:cubicBezTo>
                  <a:pt x="64" y="732"/>
                  <a:pt x="65" y="733"/>
                  <a:pt x="67" y="735"/>
                </a:cubicBezTo>
                <a:cubicBezTo>
                  <a:pt x="65" y="735"/>
                  <a:pt x="64" y="733"/>
                  <a:pt x="63" y="734"/>
                </a:cubicBezTo>
                <a:cubicBezTo>
                  <a:pt x="65" y="737"/>
                  <a:pt x="66" y="740"/>
                  <a:pt x="63" y="739"/>
                </a:cubicBezTo>
                <a:cubicBezTo>
                  <a:pt x="65" y="742"/>
                  <a:pt x="66" y="741"/>
                  <a:pt x="66" y="744"/>
                </a:cubicBezTo>
                <a:cubicBezTo>
                  <a:pt x="68" y="744"/>
                  <a:pt x="69" y="743"/>
                  <a:pt x="70" y="745"/>
                </a:cubicBezTo>
                <a:cubicBezTo>
                  <a:pt x="70" y="745"/>
                  <a:pt x="70" y="746"/>
                  <a:pt x="71" y="746"/>
                </a:cubicBezTo>
                <a:cubicBezTo>
                  <a:pt x="71" y="744"/>
                  <a:pt x="70" y="742"/>
                  <a:pt x="71" y="741"/>
                </a:cubicBezTo>
                <a:close/>
                <a:moveTo>
                  <a:pt x="89" y="764"/>
                </a:moveTo>
                <a:cubicBezTo>
                  <a:pt x="91" y="769"/>
                  <a:pt x="86" y="771"/>
                  <a:pt x="88" y="777"/>
                </a:cubicBezTo>
                <a:cubicBezTo>
                  <a:pt x="89" y="775"/>
                  <a:pt x="92" y="777"/>
                  <a:pt x="91" y="775"/>
                </a:cubicBezTo>
                <a:cubicBezTo>
                  <a:pt x="87" y="774"/>
                  <a:pt x="93" y="766"/>
                  <a:pt x="89" y="764"/>
                </a:cubicBezTo>
                <a:close/>
                <a:moveTo>
                  <a:pt x="87" y="749"/>
                </a:moveTo>
                <a:cubicBezTo>
                  <a:pt x="85" y="746"/>
                  <a:pt x="89" y="749"/>
                  <a:pt x="88" y="747"/>
                </a:cubicBezTo>
                <a:cubicBezTo>
                  <a:pt x="81" y="744"/>
                  <a:pt x="78" y="751"/>
                  <a:pt x="76" y="750"/>
                </a:cubicBezTo>
                <a:cubicBezTo>
                  <a:pt x="77" y="752"/>
                  <a:pt x="76" y="755"/>
                  <a:pt x="79" y="755"/>
                </a:cubicBezTo>
                <a:cubicBezTo>
                  <a:pt x="77" y="750"/>
                  <a:pt x="84" y="748"/>
                  <a:pt x="87" y="749"/>
                </a:cubicBezTo>
                <a:close/>
                <a:moveTo>
                  <a:pt x="150" y="836"/>
                </a:moveTo>
                <a:cubicBezTo>
                  <a:pt x="149" y="838"/>
                  <a:pt x="146" y="835"/>
                  <a:pt x="146" y="837"/>
                </a:cubicBezTo>
                <a:cubicBezTo>
                  <a:pt x="147" y="838"/>
                  <a:pt x="148" y="837"/>
                  <a:pt x="149" y="838"/>
                </a:cubicBezTo>
                <a:cubicBezTo>
                  <a:pt x="148" y="839"/>
                  <a:pt x="147" y="838"/>
                  <a:pt x="148" y="840"/>
                </a:cubicBezTo>
                <a:cubicBezTo>
                  <a:pt x="150" y="841"/>
                  <a:pt x="150" y="838"/>
                  <a:pt x="150" y="836"/>
                </a:cubicBezTo>
                <a:close/>
                <a:moveTo>
                  <a:pt x="93" y="749"/>
                </a:moveTo>
                <a:cubicBezTo>
                  <a:pt x="90" y="744"/>
                  <a:pt x="89" y="751"/>
                  <a:pt x="91" y="751"/>
                </a:cubicBezTo>
                <a:cubicBezTo>
                  <a:pt x="90" y="750"/>
                  <a:pt x="93" y="750"/>
                  <a:pt x="93" y="749"/>
                </a:cubicBezTo>
                <a:close/>
                <a:moveTo>
                  <a:pt x="98" y="728"/>
                </a:moveTo>
                <a:cubicBezTo>
                  <a:pt x="95" y="732"/>
                  <a:pt x="92" y="733"/>
                  <a:pt x="87" y="730"/>
                </a:cubicBezTo>
                <a:cubicBezTo>
                  <a:pt x="88" y="732"/>
                  <a:pt x="88" y="734"/>
                  <a:pt x="87" y="735"/>
                </a:cubicBezTo>
                <a:cubicBezTo>
                  <a:pt x="87" y="733"/>
                  <a:pt x="86" y="732"/>
                  <a:pt x="85" y="732"/>
                </a:cubicBezTo>
                <a:cubicBezTo>
                  <a:pt x="84" y="733"/>
                  <a:pt x="84" y="734"/>
                  <a:pt x="85" y="736"/>
                </a:cubicBezTo>
                <a:cubicBezTo>
                  <a:pt x="91" y="735"/>
                  <a:pt x="94" y="732"/>
                  <a:pt x="100" y="731"/>
                </a:cubicBezTo>
                <a:cubicBezTo>
                  <a:pt x="97" y="729"/>
                  <a:pt x="99" y="728"/>
                  <a:pt x="98" y="728"/>
                </a:cubicBezTo>
                <a:close/>
                <a:moveTo>
                  <a:pt x="197" y="802"/>
                </a:moveTo>
                <a:cubicBezTo>
                  <a:pt x="196" y="799"/>
                  <a:pt x="195" y="803"/>
                  <a:pt x="194" y="800"/>
                </a:cubicBezTo>
                <a:cubicBezTo>
                  <a:pt x="195" y="799"/>
                  <a:pt x="196" y="800"/>
                  <a:pt x="197" y="799"/>
                </a:cubicBezTo>
                <a:cubicBezTo>
                  <a:pt x="197" y="800"/>
                  <a:pt x="197" y="801"/>
                  <a:pt x="198" y="801"/>
                </a:cubicBezTo>
                <a:cubicBezTo>
                  <a:pt x="199" y="799"/>
                  <a:pt x="200" y="802"/>
                  <a:pt x="201" y="801"/>
                </a:cubicBezTo>
                <a:cubicBezTo>
                  <a:pt x="199" y="797"/>
                  <a:pt x="196" y="801"/>
                  <a:pt x="194" y="796"/>
                </a:cubicBezTo>
                <a:cubicBezTo>
                  <a:pt x="187" y="795"/>
                  <a:pt x="182" y="805"/>
                  <a:pt x="175" y="805"/>
                </a:cubicBezTo>
                <a:cubicBezTo>
                  <a:pt x="174" y="806"/>
                  <a:pt x="175" y="806"/>
                  <a:pt x="175" y="807"/>
                </a:cubicBezTo>
                <a:cubicBezTo>
                  <a:pt x="173" y="806"/>
                  <a:pt x="173" y="809"/>
                  <a:pt x="171" y="808"/>
                </a:cubicBezTo>
                <a:cubicBezTo>
                  <a:pt x="172" y="810"/>
                  <a:pt x="172" y="811"/>
                  <a:pt x="171" y="812"/>
                </a:cubicBezTo>
                <a:cubicBezTo>
                  <a:pt x="170" y="811"/>
                  <a:pt x="170" y="812"/>
                  <a:pt x="169" y="810"/>
                </a:cubicBezTo>
                <a:cubicBezTo>
                  <a:pt x="168" y="809"/>
                  <a:pt x="171" y="809"/>
                  <a:pt x="170" y="807"/>
                </a:cubicBezTo>
                <a:cubicBezTo>
                  <a:pt x="169" y="808"/>
                  <a:pt x="166" y="807"/>
                  <a:pt x="167" y="808"/>
                </a:cubicBezTo>
                <a:cubicBezTo>
                  <a:pt x="168" y="810"/>
                  <a:pt x="170" y="812"/>
                  <a:pt x="170" y="814"/>
                </a:cubicBezTo>
                <a:cubicBezTo>
                  <a:pt x="174" y="814"/>
                  <a:pt x="176" y="810"/>
                  <a:pt x="177" y="806"/>
                </a:cubicBezTo>
                <a:cubicBezTo>
                  <a:pt x="176" y="807"/>
                  <a:pt x="176" y="806"/>
                  <a:pt x="176" y="806"/>
                </a:cubicBezTo>
                <a:cubicBezTo>
                  <a:pt x="177" y="807"/>
                  <a:pt x="178" y="806"/>
                  <a:pt x="179" y="807"/>
                </a:cubicBezTo>
                <a:cubicBezTo>
                  <a:pt x="179" y="809"/>
                  <a:pt x="177" y="809"/>
                  <a:pt x="178" y="811"/>
                </a:cubicBezTo>
                <a:cubicBezTo>
                  <a:pt x="178" y="811"/>
                  <a:pt x="179" y="812"/>
                  <a:pt x="179" y="813"/>
                </a:cubicBezTo>
                <a:cubicBezTo>
                  <a:pt x="183" y="807"/>
                  <a:pt x="188" y="808"/>
                  <a:pt x="189" y="802"/>
                </a:cubicBezTo>
                <a:cubicBezTo>
                  <a:pt x="188" y="802"/>
                  <a:pt x="187" y="803"/>
                  <a:pt x="187" y="802"/>
                </a:cubicBezTo>
                <a:cubicBezTo>
                  <a:pt x="188" y="801"/>
                  <a:pt x="189" y="801"/>
                  <a:pt x="191" y="801"/>
                </a:cubicBezTo>
                <a:cubicBezTo>
                  <a:pt x="192" y="804"/>
                  <a:pt x="193" y="808"/>
                  <a:pt x="194" y="809"/>
                </a:cubicBezTo>
                <a:cubicBezTo>
                  <a:pt x="193" y="805"/>
                  <a:pt x="193" y="800"/>
                  <a:pt x="197" y="802"/>
                </a:cubicBezTo>
                <a:close/>
                <a:moveTo>
                  <a:pt x="181" y="822"/>
                </a:moveTo>
                <a:cubicBezTo>
                  <a:pt x="182" y="816"/>
                  <a:pt x="190" y="822"/>
                  <a:pt x="189" y="815"/>
                </a:cubicBezTo>
                <a:cubicBezTo>
                  <a:pt x="191" y="816"/>
                  <a:pt x="192" y="817"/>
                  <a:pt x="194" y="818"/>
                </a:cubicBezTo>
                <a:cubicBezTo>
                  <a:pt x="194" y="817"/>
                  <a:pt x="192" y="815"/>
                  <a:pt x="192" y="814"/>
                </a:cubicBezTo>
                <a:cubicBezTo>
                  <a:pt x="192" y="814"/>
                  <a:pt x="194" y="814"/>
                  <a:pt x="197" y="813"/>
                </a:cubicBezTo>
                <a:cubicBezTo>
                  <a:pt x="199" y="812"/>
                  <a:pt x="202" y="811"/>
                  <a:pt x="204" y="811"/>
                </a:cubicBezTo>
                <a:cubicBezTo>
                  <a:pt x="204" y="810"/>
                  <a:pt x="203" y="809"/>
                  <a:pt x="202" y="808"/>
                </a:cubicBezTo>
                <a:cubicBezTo>
                  <a:pt x="208" y="811"/>
                  <a:pt x="215" y="804"/>
                  <a:pt x="218" y="803"/>
                </a:cubicBezTo>
                <a:cubicBezTo>
                  <a:pt x="222" y="803"/>
                  <a:pt x="232" y="798"/>
                  <a:pt x="235" y="794"/>
                </a:cubicBezTo>
                <a:cubicBezTo>
                  <a:pt x="237" y="793"/>
                  <a:pt x="239" y="796"/>
                  <a:pt x="240" y="793"/>
                </a:cubicBezTo>
                <a:cubicBezTo>
                  <a:pt x="241" y="793"/>
                  <a:pt x="242" y="794"/>
                  <a:pt x="243" y="796"/>
                </a:cubicBezTo>
                <a:cubicBezTo>
                  <a:pt x="244" y="795"/>
                  <a:pt x="244" y="795"/>
                  <a:pt x="244" y="795"/>
                </a:cubicBezTo>
                <a:cubicBezTo>
                  <a:pt x="245" y="795"/>
                  <a:pt x="244" y="793"/>
                  <a:pt x="243" y="794"/>
                </a:cubicBezTo>
                <a:cubicBezTo>
                  <a:pt x="248" y="790"/>
                  <a:pt x="255" y="788"/>
                  <a:pt x="260" y="781"/>
                </a:cubicBezTo>
                <a:cubicBezTo>
                  <a:pt x="255" y="779"/>
                  <a:pt x="252" y="788"/>
                  <a:pt x="246" y="781"/>
                </a:cubicBezTo>
                <a:cubicBezTo>
                  <a:pt x="244" y="781"/>
                  <a:pt x="247" y="783"/>
                  <a:pt x="247" y="784"/>
                </a:cubicBezTo>
                <a:cubicBezTo>
                  <a:pt x="246" y="784"/>
                  <a:pt x="244" y="782"/>
                  <a:pt x="243" y="782"/>
                </a:cubicBezTo>
                <a:cubicBezTo>
                  <a:pt x="243" y="784"/>
                  <a:pt x="242" y="784"/>
                  <a:pt x="241" y="786"/>
                </a:cubicBezTo>
                <a:cubicBezTo>
                  <a:pt x="239" y="786"/>
                  <a:pt x="242" y="784"/>
                  <a:pt x="242" y="783"/>
                </a:cubicBezTo>
                <a:cubicBezTo>
                  <a:pt x="239" y="781"/>
                  <a:pt x="239" y="786"/>
                  <a:pt x="237" y="785"/>
                </a:cubicBezTo>
                <a:cubicBezTo>
                  <a:pt x="235" y="782"/>
                  <a:pt x="238" y="781"/>
                  <a:pt x="235" y="782"/>
                </a:cubicBezTo>
                <a:cubicBezTo>
                  <a:pt x="233" y="780"/>
                  <a:pt x="238" y="782"/>
                  <a:pt x="240" y="781"/>
                </a:cubicBezTo>
                <a:cubicBezTo>
                  <a:pt x="237" y="776"/>
                  <a:pt x="247" y="783"/>
                  <a:pt x="249" y="777"/>
                </a:cubicBezTo>
                <a:cubicBezTo>
                  <a:pt x="247" y="777"/>
                  <a:pt x="245" y="776"/>
                  <a:pt x="248" y="774"/>
                </a:cubicBezTo>
                <a:cubicBezTo>
                  <a:pt x="244" y="771"/>
                  <a:pt x="240" y="781"/>
                  <a:pt x="236" y="773"/>
                </a:cubicBezTo>
                <a:cubicBezTo>
                  <a:pt x="237" y="773"/>
                  <a:pt x="237" y="772"/>
                  <a:pt x="236" y="772"/>
                </a:cubicBezTo>
                <a:cubicBezTo>
                  <a:pt x="238" y="775"/>
                  <a:pt x="240" y="768"/>
                  <a:pt x="242" y="772"/>
                </a:cubicBezTo>
                <a:cubicBezTo>
                  <a:pt x="243" y="769"/>
                  <a:pt x="246" y="770"/>
                  <a:pt x="245" y="767"/>
                </a:cubicBezTo>
                <a:cubicBezTo>
                  <a:pt x="248" y="768"/>
                  <a:pt x="251" y="766"/>
                  <a:pt x="253" y="767"/>
                </a:cubicBezTo>
                <a:cubicBezTo>
                  <a:pt x="254" y="766"/>
                  <a:pt x="252" y="766"/>
                  <a:pt x="252" y="765"/>
                </a:cubicBezTo>
                <a:cubicBezTo>
                  <a:pt x="254" y="763"/>
                  <a:pt x="257" y="765"/>
                  <a:pt x="260" y="768"/>
                </a:cubicBezTo>
                <a:cubicBezTo>
                  <a:pt x="260" y="768"/>
                  <a:pt x="260" y="766"/>
                  <a:pt x="259" y="765"/>
                </a:cubicBezTo>
                <a:cubicBezTo>
                  <a:pt x="260" y="765"/>
                  <a:pt x="261" y="765"/>
                  <a:pt x="262" y="765"/>
                </a:cubicBezTo>
                <a:cubicBezTo>
                  <a:pt x="262" y="766"/>
                  <a:pt x="261" y="766"/>
                  <a:pt x="262" y="767"/>
                </a:cubicBezTo>
                <a:cubicBezTo>
                  <a:pt x="263" y="768"/>
                  <a:pt x="263" y="763"/>
                  <a:pt x="264" y="762"/>
                </a:cubicBezTo>
                <a:cubicBezTo>
                  <a:pt x="266" y="761"/>
                  <a:pt x="268" y="766"/>
                  <a:pt x="270" y="763"/>
                </a:cubicBezTo>
                <a:cubicBezTo>
                  <a:pt x="266" y="760"/>
                  <a:pt x="265" y="762"/>
                  <a:pt x="264" y="758"/>
                </a:cubicBezTo>
                <a:cubicBezTo>
                  <a:pt x="263" y="757"/>
                  <a:pt x="262" y="757"/>
                  <a:pt x="261" y="757"/>
                </a:cubicBezTo>
                <a:cubicBezTo>
                  <a:pt x="260" y="758"/>
                  <a:pt x="264" y="759"/>
                  <a:pt x="263" y="761"/>
                </a:cubicBezTo>
                <a:cubicBezTo>
                  <a:pt x="257" y="760"/>
                  <a:pt x="249" y="758"/>
                  <a:pt x="247" y="766"/>
                </a:cubicBezTo>
                <a:cubicBezTo>
                  <a:pt x="245" y="762"/>
                  <a:pt x="250" y="761"/>
                  <a:pt x="248" y="757"/>
                </a:cubicBezTo>
                <a:cubicBezTo>
                  <a:pt x="250" y="756"/>
                  <a:pt x="250" y="756"/>
                  <a:pt x="252" y="756"/>
                </a:cubicBezTo>
                <a:cubicBezTo>
                  <a:pt x="252" y="755"/>
                  <a:pt x="252" y="752"/>
                  <a:pt x="251" y="754"/>
                </a:cubicBezTo>
                <a:cubicBezTo>
                  <a:pt x="252" y="751"/>
                  <a:pt x="254" y="754"/>
                  <a:pt x="257" y="753"/>
                </a:cubicBezTo>
                <a:cubicBezTo>
                  <a:pt x="256" y="749"/>
                  <a:pt x="260" y="753"/>
                  <a:pt x="261" y="749"/>
                </a:cubicBezTo>
                <a:cubicBezTo>
                  <a:pt x="262" y="756"/>
                  <a:pt x="255" y="753"/>
                  <a:pt x="252" y="757"/>
                </a:cubicBezTo>
                <a:cubicBezTo>
                  <a:pt x="261" y="757"/>
                  <a:pt x="264" y="751"/>
                  <a:pt x="272" y="750"/>
                </a:cubicBezTo>
                <a:cubicBezTo>
                  <a:pt x="272" y="747"/>
                  <a:pt x="269" y="745"/>
                  <a:pt x="268" y="745"/>
                </a:cubicBezTo>
                <a:cubicBezTo>
                  <a:pt x="267" y="747"/>
                  <a:pt x="268" y="748"/>
                  <a:pt x="267" y="749"/>
                </a:cubicBezTo>
                <a:cubicBezTo>
                  <a:pt x="266" y="748"/>
                  <a:pt x="266" y="748"/>
                  <a:pt x="267" y="747"/>
                </a:cubicBezTo>
                <a:cubicBezTo>
                  <a:pt x="264" y="746"/>
                  <a:pt x="264" y="753"/>
                  <a:pt x="261" y="751"/>
                </a:cubicBezTo>
                <a:cubicBezTo>
                  <a:pt x="261" y="749"/>
                  <a:pt x="261" y="747"/>
                  <a:pt x="262" y="745"/>
                </a:cubicBezTo>
                <a:cubicBezTo>
                  <a:pt x="259" y="744"/>
                  <a:pt x="255" y="747"/>
                  <a:pt x="253" y="749"/>
                </a:cubicBezTo>
                <a:cubicBezTo>
                  <a:pt x="248" y="745"/>
                  <a:pt x="247" y="751"/>
                  <a:pt x="247" y="756"/>
                </a:cubicBezTo>
                <a:cubicBezTo>
                  <a:pt x="244" y="751"/>
                  <a:pt x="247" y="748"/>
                  <a:pt x="245" y="746"/>
                </a:cubicBezTo>
                <a:cubicBezTo>
                  <a:pt x="247" y="747"/>
                  <a:pt x="249" y="747"/>
                  <a:pt x="251" y="747"/>
                </a:cubicBezTo>
                <a:cubicBezTo>
                  <a:pt x="250" y="744"/>
                  <a:pt x="252" y="743"/>
                  <a:pt x="252" y="741"/>
                </a:cubicBezTo>
                <a:cubicBezTo>
                  <a:pt x="251" y="740"/>
                  <a:pt x="249" y="744"/>
                  <a:pt x="248" y="743"/>
                </a:cubicBezTo>
                <a:cubicBezTo>
                  <a:pt x="247" y="742"/>
                  <a:pt x="249" y="741"/>
                  <a:pt x="248" y="740"/>
                </a:cubicBezTo>
                <a:cubicBezTo>
                  <a:pt x="247" y="738"/>
                  <a:pt x="245" y="742"/>
                  <a:pt x="244" y="739"/>
                </a:cubicBezTo>
                <a:cubicBezTo>
                  <a:pt x="246" y="739"/>
                  <a:pt x="250" y="740"/>
                  <a:pt x="251" y="736"/>
                </a:cubicBezTo>
                <a:cubicBezTo>
                  <a:pt x="250" y="735"/>
                  <a:pt x="249" y="736"/>
                  <a:pt x="248" y="733"/>
                </a:cubicBezTo>
                <a:cubicBezTo>
                  <a:pt x="246" y="732"/>
                  <a:pt x="245" y="734"/>
                  <a:pt x="244" y="733"/>
                </a:cubicBezTo>
                <a:cubicBezTo>
                  <a:pt x="244" y="734"/>
                  <a:pt x="242" y="734"/>
                  <a:pt x="244" y="736"/>
                </a:cubicBezTo>
                <a:cubicBezTo>
                  <a:pt x="243" y="738"/>
                  <a:pt x="242" y="736"/>
                  <a:pt x="241" y="736"/>
                </a:cubicBezTo>
                <a:cubicBezTo>
                  <a:pt x="242" y="732"/>
                  <a:pt x="244" y="730"/>
                  <a:pt x="248" y="730"/>
                </a:cubicBezTo>
                <a:cubicBezTo>
                  <a:pt x="245" y="726"/>
                  <a:pt x="242" y="730"/>
                  <a:pt x="240" y="730"/>
                </a:cubicBezTo>
                <a:cubicBezTo>
                  <a:pt x="239" y="725"/>
                  <a:pt x="231" y="727"/>
                  <a:pt x="235" y="732"/>
                </a:cubicBezTo>
                <a:cubicBezTo>
                  <a:pt x="232" y="734"/>
                  <a:pt x="232" y="734"/>
                  <a:pt x="232" y="734"/>
                </a:cubicBezTo>
                <a:cubicBezTo>
                  <a:pt x="230" y="730"/>
                  <a:pt x="228" y="736"/>
                  <a:pt x="226" y="736"/>
                </a:cubicBezTo>
                <a:cubicBezTo>
                  <a:pt x="224" y="734"/>
                  <a:pt x="228" y="733"/>
                  <a:pt x="227" y="731"/>
                </a:cubicBezTo>
                <a:cubicBezTo>
                  <a:pt x="225" y="729"/>
                  <a:pt x="224" y="732"/>
                  <a:pt x="223" y="731"/>
                </a:cubicBezTo>
                <a:cubicBezTo>
                  <a:pt x="223" y="732"/>
                  <a:pt x="223" y="733"/>
                  <a:pt x="224" y="734"/>
                </a:cubicBezTo>
                <a:cubicBezTo>
                  <a:pt x="219" y="736"/>
                  <a:pt x="219" y="741"/>
                  <a:pt x="214" y="742"/>
                </a:cubicBezTo>
                <a:cubicBezTo>
                  <a:pt x="215" y="740"/>
                  <a:pt x="214" y="739"/>
                  <a:pt x="212" y="740"/>
                </a:cubicBezTo>
                <a:cubicBezTo>
                  <a:pt x="212" y="738"/>
                  <a:pt x="213" y="735"/>
                  <a:pt x="215" y="735"/>
                </a:cubicBezTo>
                <a:cubicBezTo>
                  <a:pt x="215" y="733"/>
                  <a:pt x="213" y="730"/>
                  <a:pt x="212" y="728"/>
                </a:cubicBezTo>
                <a:cubicBezTo>
                  <a:pt x="210" y="726"/>
                  <a:pt x="210" y="730"/>
                  <a:pt x="208" y="728"/>
                </a:cubicBezTo>
                <a:cubicBezTo>
                  <a:pt x="209" y="726"/>
                  <a:pt x="214" y="721"/>
                  <a:pt x="218" y="722"/>
                </a:cubicBezTo>
                <a:cubicBezTo>
                  <a:pt x="219" y="720"/>
                  <a:pt x="216" y="717"/>
                  <a:pt x="219" y="716"/>
                </a:cubicBezTo>
                <a:cubicBezTo>
                  <a:pt x="218" y="713"/>
                  <a:pt x="216" y="716"/>
                  <a:pt x="215" y="713"/>
                </a:cubicBezTo>
                <a:cubicBezTo>
                  <a:pt x="215" y="710"/>
                  <a:pt x="223" y="714"/>
                  <a:pt x="220" y="709"/>
                </a:cubicBezTo>
                <a:cubicBezTo>
                  <a:pt x="222" y="708"/>
                  <a:pt x="221" y="710"/>
                  <a:pt x="222" y="712"/>
                </a:cubicBezTo>
                <a:cubicBezTo>
                  <a:pt x="226" y="713"/>
                  <a:pt x="230" y="707"/>
                  <a:pt x="234" y="706"/>
                </a:cubicBezTo>
                <a:cubicBezTo>
                  <a:pt x="235" y="705"/>
                  <a:pt x="232" y="703"/>
                  <a:pt x="232" y="704"/>
                </a:cubicBezTo>
                <a:cubicBezTo>
                  <a:pt x="232" y="701"/>
                  <a:pt x="234" y="700"/>
                  <a:pt x="232" y="696"/>
                </a:cubicBezTo>
                <a:cubicBezTo>
                  <a:pt x="233" y="696"/>
                  <a:pt x="235" y="699"/>
                  <a:pt x="236" y="698"/>
                </a:cubicBezTo>
                <a:cubicBezTo>
                  <a:pt x="235" y="695"/>
                  <a:pt x="232" y="688"/>
                  <a:pt x="237" y="687"/>
                </a:cubicBezTo>
                <a:cubicBezTo>
                  <a:pt x="236" y="683"/>
                  <a:pt x="239" y="690"/>
                  <a:pt x="236" y="690"/>
                </a:cubicBezTo>
                <a:cubicBezTo>
                  <a:pt x="237" y="693"/>
                  <a:pt x="237" y="693"/>
                  <a:pt x="237" y="693"/>
                </a:cubicBezTo>
                <a:cubicBezTo>
                  <a:pt x="239" y="694"/>
                  <a:pt x="243" y="691"/>
                  <a:pt x="243" y="688"/>
                </a:cubicBezTo>
                <a:cubicBezTo>
                  <a:pt x="245" y="688"/>
                  <a:pt x="244" y="690"/>
                  <a:pt x="246" y="689"/>
                </a:cubicBezTo>
                <a:cubicBezTo>
                  <a:pt x="247" y="691"/>
                  <a:pt x="246" y="692"/>
                  <a:pt x="244" y="691"/>
                </a:cubicBezTo>
                <a:cubicBezTo>
                  <a:pt x="247" y="695"/>
                  <a:pt x="246" y="691"/>
                  <a:pt x="249" y="690"/>
                </a:cubicBezTo>
                <a:cubicBezTo>
                  <a:pt x="249" y="690"/>
                  <a:pt x="248" y="688"/>
                  <a:pt x="247" y="687"/>
                </a:cubicBezTo>
                <a:cubicBezTo>
                  <a:pt x="246" y="686"/>
                  <a:pt x="246" y="687"/>
                  <a:pt x="245" y="688"/>
                </a:cubicBezTo>
                <a:cubicBezTo>
                  <a:pt x="243" y="683"/>
                  <a:pt x="250" y="687"/>
                  <a:pt x="250" y="690"/>
                </a:cubicBezTo>
                <a:cubicBezTo>
                  <a:pt x="250" y="684"/>
                  <a:pt x="253" y="686"/>
                  <a:pt x="256" y="683"/>
                </a:cubicBezTo>
                <a:cubicBezTo>
                  <a:pt x="258" y="685"/>
                  <a:pt x="257" y="686"/>
                  <a:pt x="258" y="689"/>
                </a:cubicBezTo>
                <a:cubicBezTo>
                  <a:pt x="254" y="690"/>
                  <a:pt x="253" y="690"/>
                  <a:pt x="251" y="692"/>
                </a:cubicBezTo>
                <a:cubicBezTo>
                  <a:pt x="252" y="692"/>
                  <a:pt x="253" y="693"/>
                  <a:pt x="253" y="694"/>
                </a:cubicBezTo>
                <a:cubicBezTo>
                  <a:pt x="252" y="695"/>
                  <a:pt x="252" y="693"/>
                  <a:pt x="250" y="693"/>
                </a:cubicBezTo>
                <a:cubicBezTo>
                  <a:pt x="249" y="693"/>
                  <a:pt x="250" y="695"/>
                  <a:pt x="248" y="694"/>
                </a:cubicBezTo>
                <a:cubicBezTo>
                  <a:pt x="248" y="697"/>
                  <a:pt x="248" y="700"/>
                  <a:pt x="249" y="703"/>
                </a:cubicBezTo>
                <a:cubicBezTo>
                  <a:pt x="250" y="704"/>
                  <a:pt x="252" y="702"/>
                  <a:pt x="254" y="706"/>
                </a:cubicBezTo>
                <a:cubicBezTo>
                  <a:pt x="257" y="694"/>
                  <a:pt x="273" y="712"/>
                  <a:pt x="276" y="697"/>
                </a:cubicBezTo>
                <a:cubicBezTo>
                  <a:pt x="278" y="700"/>
                  <a:pt x="274" y="700"/>
                  <a:pt x="274" y="703"/>
                </a:cubicBezTo>
                <a:cubicBezTo>
                  <a:pt x="276" y="705"/>
                  <a:pt x="277" y="702"/>
                  <a:pt x="279" y="701"/>
                </a:cubicBezTo>
                <a:cubicBezTo>
                  <a:pt x="280" y="706"/>
                  <a:pt x="281" y="703"/>
                  <a:pt x="283" y="703"/>
                </a:cubicBezTo>
                <a:cubicBezTo>
                  <a:pt x="283" y="704"/>
                  <a:pt x="285" y="706"/>
                  <a:pt x="283" y="706"/>
                </a:cubicBezTo>
                <a:cubicBezTo>
                  <a:pt x="286" y="707"/>
                  <a:pt x="288" y="707"/>
                  <a:pt x="291" y="712"/>
                </a:cubicBezTo>
                <a:cubicBezTo>
                  <a:pt x="290" y="713"/>
                  <a:pt x="288" y="710"/>
                  <a:pt x="287" y="712"/>
                </a:cubicBezTo>
                <a:cubicBezTo>
                  <a:pt x="290" y="712"/>
                  <a:pt x="292" y="717"/>
                  <a:pt x="295" y="714"/>
                </a:cubicBezTo>
                <a:cubicBezTo>
                  <a:pt x="294" y="715"/>
                  <a:pt x="293" y="720"/>
                  <a:pt x="289" y="720"/>
                </a:cubicBezTo>
                <a:cubicBezTo>
                  <a:pt x="289" y="722"/>
                  <a:pt x="292" y="724"/>
                  <a:pt x="289" y="725"/>
                </a:cubicBezTo>
                <a:cubicBezTo>
                  <a:pt x="293" y="727"/>
                  <a:pt x="293" y="721"/>
                  <a:pt x="295" y="719"/>
                </a:cubicBezTo>
                <a:cubicBezTo>
                  <a:pt x="295" y="720"/>
                  <a:pt x="295" y="720"/>
                  <a:pt x="294" y="721"/>
                </a:cubicBezTo>
                <a:cubicBezTo>
                  <a:pt x="295" y="722"/>
                  <a:pt x="295" y="721"/>
                  <a:pt x="296" y="721"/>
                </a:cubicBezTo>
                <a:cubicBezTo>
                  <a:pt x="297" y="722"/>
                  <a:pt x="295" y="723"/>
                  <a:pt x="296" y="724"/>
                </a:cubicBezTo>
                <a:cubicBezTo>
                  <a:pt x="297" y="725"/>
                  <a:pt x="299" y="722"/>
                  <a:pt x="298" y="721"/>
                </a:cubicBezTo>
                <a:cubicBezTo>
                  <a:pt x="299" y="721"/>
                  <a:pt x="301" y="724"/>
                  <a:pt x="302" y="722"/>
                </a:cubicBezTo>
                <a:cubicBezTo>
                  <a:pt x="303" y="724"/>
                  <a:pt x="302" y="725"/>
                  <a:pt x="302" y="727"/>
                </a:cubicBezTo>
                <a:cubicBezTo>
                  <a:pt x="302" y="727"/>
                  <a:pt x="301" y="726"/>
                  <a:pt x="300" y="724"/>
                </a:cubicBezTo>
                <a:cubicBezTo>
                  <a:pt x="299" y="730"/>
                  <a:pt x="288" y="734"/>
                  <a:pt x="288" y="739"/>
                </a:cubicBezTo>
                <a:cubicBezTo>
                  <a:pt x="287" y="738"/>
                  <a:pt x="288" y="737"/>
                  <a:pt x="287" y="736"/>
                </a:cubicBezTo>
                <a:cubicBezTo>
                  <a:pt x="285" y="737"/>
                  <a:pt x="287" y="739"/>
                  <a:pt x="287" y="740"/>
                </a:cubicBezTo>
                <a:cubicBezTo>
                  <a:pt x="283" y="738"/>
                  <a:pt x="281" y="740"/>
                  <a:pt x="280" y="744"/>
                </a:cubicBezTo>
                <a:cubicBezTo>
                  <a:pt x="278" y="737"/>
                  <a:pt x="274" y="744"/>
                  <a:pt x="271" y="740"/>
                </a:cubicBezTo>
                <a:cubicBezTo>
                  <a:pt x="269" y="741"/>
                  <a:pt x="268" y="742"/>
                  <a:pt x="270" y="744"/>
                </a:cubicBezTo>
                <a:cubicBezTo>
                  <a:pt x="274" y="745"/>
                  <a:pt x="276" y="742"/>
                  <a:pt x="279" y="742"/>
                </a:cubicBezTo>
                <a:cubicBezTo>
                  <a:pt x="280" y="746"/>
                  <a:pt x="275" y="744"/>
                  <a:pt x="275" y="747"/>
                </a:cubicBezTo>
                <a:cubicBezTo>
                  <a:pt x="283" y="748"/>
                  <a:pt x="289" y="738"/>
                  <a:pt x="297" y="739"/>
                </a:cubicBezTo>
                <a:cubicBezTo>
                  <a:pt x="299" y="741"/>
                  <a:pt x="294" y="741"/>
                  <a:pt x="296" y="742"/>
                </a:cubicBezTo>
                <a:cubicBezTo>
                  <a:pt x="298" y="743"/>
                  <a:pt x="300" y="740"/>
                  <a:pt x="302" y="741"/>
                </a:cubicBezTo>
                <a:cubicBezTo>
                  <a:pt x="301" y="739"/>
                  <a:pt x="302" y="736"/>
                  <a:pt x="303" y="734"/>
                </a:cubicBezTo>
                <a:cubicBezTo>
                  <a:pt x="302" y="736"/>
                  <a:pt x="299" y="732"/>
                  <a:pt x="297" y="733"/>
                </a:cubicBezTo>
                <a:cubicBezTo>
                  <a:pt x="297" y="730"/>
                  <a:pt x="301" y="730"/>
                  <a:pt x="302" y="728"/>
                </a:cubicBezTo>
                <a:cubicBezTo>
                  <a:pt x="307" y="731"/>
                  <a:pt x="309" y="724"/>
                  <a:pt x="312" y="719"/>
                </a:cubicBezTo>
                <a:cubicBezTo>
                  <a:pt x="311" y="719"/>
                  <a:pt x="311" y="718"/>
                  <a:pt x="310" y="717"/>
                </a:cubicBezTo>
                <a:cubicBezTo>
                  <a:pt x="312" y="715"/>
                  <a:pt x="312" y="709"/>
                  <a:pt x="313" y="705"/>
                </a:cubicBezTo>
                <a:cubicBezTo>
                  <a:pt x="314" y="704"/>
                  <a:pt x="313" y="708"/>
                  <a:pt x="313" y="708"/>
                </a:cubicBezTo>
                <a:cubicBezTo>
                  <a:pt x="316" y="711"/>
                  <a:pt x="315" y="706"/>
                  <a:pt x="316" y="704"/>
                </a:cubicBezTo>
                <a:cubicBezTo>
                  <a:pt x="317" y="706"/>
                  <a:pt x="316" y="707"/>
                  <a:pt x="318" y="708"/>
                </a:cubicBezTo>
                <a:cubicBezTo>
                  <a:pt x="319" y="706"/>
                  <a:pt x="320" y="703"/>
                  <a:pt x="318" y="700"/>
                </a:cubicBezTo>
                <a:cubicBezTo>
                  <a:pt x="320" y="700"/>
                  <a:pt x="321" y="698"/>
                  <a:pt x="321" y="696"/>
                </a:cubicBezTo>
                <a:cubicBezTo>
                  <a:pt x="316" y="693"/>
                  <a:pt x="314" y="702"/>
                  <a:pt x="311" y="701"/>
                </a:cubicBezTo>
                <a:cubicBezTo>
                  <a:pt x="311" y="702"/>
                  <a:pt x="311" y="708"/>
                  <a:pt x="308" y="704"/>
                </a:cubicBezTo>
                <a:cubicBezTo>
                  <a:pt x="308" y="705"/>
                  <a:pt x="308" y="706"/>
                  <a:pt x="308" y="707"/>
                </a:cubicBezTo>
                <a:cubicBezTo>
                  <a:pt x="308" y="708"/>
                  <a:pt x="306" y="701"/>
                  <a:pt x="305" y="705"/>
                </a:cubicBezTo>
                <a:cubicBezTo>
                  <a:pt x="303" y="703"/>
                  <a:pt x="304" y="702"/>
                  <a:pt x="305" y="701"/>
                </a:cubicBezTo>
                <a:cubicBezTo>
                  <a:pt x="307" y="703"/>
                  <a:pt x="308" y="704"/>
                  <a:pt x="310" y="704"/>
                </a:cubicBezTo>
                <a:cubicBezTo>
                  <a:pt x="310" y="703"/>
                  <a:pt x="308" y="698"/>
                  <a:pt x="306" y="699"/>
                </a:cubicBezTo>
                <a:cubicBezTo>
                  <a:pt x="305" y="698"/>
                  <a:pt x="310" y="696"/>
                  <a:pt x="307" y="696"/>
                </a:cubicBezTo>
                <a:cubicBezTo>
                  <a:pt x="308" y="694"/>
                  <a:pt x="313" y="694"/>
                  <a:pt x="311" y="689"/>
                </a:cubicBezTo>
                <a:cubicBezTo>
                  <a:pt x="304" y="687"/>
                  <a:pt x="300" y="691"/>
                  <a:pt x="296" y="694"/>
                </a:cubicBezTo>
                <a:cubicBezTo>
                  <a:pt x="295" y="695"/>
                  <a:pt x="295" y="694"/>
                  <a:pt x="294" y="692"/>
                </a:cubicBezTo>
                <a:cubicBezTo>
                  <a:pt x="293" y="693"/>
                  <a:pt x="291" y="693"/>
                  <a:pt x="289" y="693"/>
                </a:cubicBezTo>
                <a:cubicBezTo>
                  <a:pt x="290" y="692"/>
                  <a:pt x="289" y="690"/>
                  <a:pt x="290" y="689"/>
                </a:cubicBezTo>
                <a:cubicBezTo>
                  <a:pt x="288" y="687"/>
                  <a:pt x="287" y="691"/>
                  <a:pt x="285" y="691"/>
                </a:cubicBezTo>
                <a:cubicBezTo>
                  <a:pt x="284" y="688"/>
                  <a:pt x="279" y="690"/>
                  <a:pt x="276" y="686"/>
                </a:cubicBezTo>
                <a:cubicBezTo>
                  <a:pt x="274" y="689"/>
                  <a:pt x="268" y="691"/>
                  <a:pt x="266" y="696"/>
                </a:cubicBezTo>
                <a:cubicBezTo>
                  <a:pt x="263" y="694"/>
                  <a:pt x="260" y="695"/>
                  <a:pt x="260" y="699"/>
                </a:cubicBezTo>
                <a:cubicBezTo>
                  <a:pt x="259" y="699"/>
                  <a:pt x="258" y="696"/>
                  <a:pt x="257" y="696"/>
                </a:cubicBezTo>
                <a:cubicBezTo>
                  <a:pt x="263" y="696"/>
                  <a:pt x="268" y="688"/>
                  <a:pt x="274" y="685"/>
                </a:cubicBezTo>
                <a:cubicBezTo>
                  <a:pt x="274" y="685"/>
                  <a:pt x="273" y="683"/>
                  <a:pt x="272" y="682"/>
                </a:cubicBezTo>
                <a:cubicBezTo>
                  <a:pt x="275" y="684"/>
                  <a:pt x="276" y="681"/>
                  <a:pt x="277" y="680"/>
                </a:cubicBezTo>
                <a:cubicBezTo>
                  <a:pt x="273" y="678"/>
                  <a:pt x="269" y="681"/>
                  <a:pt x="267" y="683"/>
                </a:cubicBezTo>
                <a:cubicBezTo>
                  <a:pt x="265" y="681"/>
                  <a:pt x="263" y="680"/>
                  <a:pt x="262" y="677"/>
                </a:cubicBezTo>
                <a:cubicBezTo>
                  <a:pt x="263" y="678"/>
                  <a:pt x="264" y="677"/>
                  <a:pt x="266" y="679"/>
                </a:cubicBezTo>
                <a:cubicBezTo>
                  <a:pt x="268" y="670"/>
                  <a:pt x="277" y="677"/>
                  <a:pt x="278" y="668"/>
                </a:cubicBezTo>
                <a:cubicBezTo>
                  <a:pt x="279" y="668"/>
                  <a:pt x="279" y="670"/>
                  <a:pt x="280" y="671"/>
                </a:cubicBezTo>
                <a:cubicBezTo>
                  <a:pt x="281" y="670"/>
                  <a:pt x="281" y="669"/>
                  <a:pt x="281" y="667"/>
                </a:cubicBezTo>
                <a:cubicBezTo>
                  <a:pt x="281" y="667"/>
                  <a:pt x="283" y="671"/>
                  <a:pt x="283" y="668"/>
                </a:cubicBezTo>
                <a:cubicBezTo>
                  <a:pt x="284" y="669"/>
                  <a:pt x="284" y="671"/>
                  <a:pt x="286" y="671"/>
                </a:cubicBezTo>
                <a:cubicBezTo>
                  <a:pt x="287" y="670"/>
                  <a:pt x="286" y="669"/>
                  <a:pt x="287" y="668"/>
                </a:cubicBezTo>
                <a:cubicBezTo>
                  <a:pt x="286" y="667"/>
                  <a:pt x="285" y="667"/>
                  <a:pt x="284" y="667"/>
                </a:cubicBezTo>
                <a:cubicBezTo>
                  <a:pt x="285" y="665"/>
                  <a:pt x="289" y="664"/>
                  <a:pt x="291" y="668"/>
                </a:cubicBezTo>
                <a:cubicBezTo>
                  <a:pt x="290" y="669"/>
                  <a:pt x="290" y="669"/>
                  <a:pt x="290" y="669"/>
                </a:cubicBezTo>
                <a:cubicBezTo>
                  <a:pt x="291" y="671"/>
                  <a:pt x="292" y="670"/>
                  <a:pt x="293" y="669"/>
                </a:cubicBezTo>
                <a:cubicBezTo>
                  <a:pt x="294" y="671"/>
                  <a:pt x="294" y="671"/>
                  <a:pt x="295" y="673"/>
                </a:cubicBezTo>
                <a:cubicBezTo>
                  <a:pt x="296" y="672"/>
                  <a:pt x="296" y="671"/>
                  <a:pt x="295" y="669"/>
                </a:cubicBezTo>
                <a:cubicBezTo>
                  <a:pt x="296" y="669"/>
                  <a:pt x="297" y="670"/>
                  <a:pt x="298" y="672"/>
                </a:cubicBezTo>
                <a:cubicBezTo>
                  <a:pt x="295" y="674"/>
                  <a:pt x="290" y="676"/>
                  <a:pt x="289" y="680"/>
                </a:cubicBezTo>
                <a:cubicBezTo>
                  <a:pt x="291" y="682"/>
                  <a:pt x="290" y="683"/>
                  <a:pt x="291" y="684"/>
                </a:cubicBezTo>
                <a:cubicBezTo>
                  <a:pt x="294" y="687"/>
                  <a:pt x="297" y="683"/>
                  <a:pt x="300" y="683"/>
                </a:cubicBezTo>
                <a:cubicBezTo>
                  <a:pt x="298" y="681"/>
                  <a:pt x="299" y="681"/>
                  <a:pt x="300" y="682"/>
                </a:cubicBezTo>
                <a:cubicBezTo>
                  <a:pt x="301" y="681"/>
                  <a:pt x="300" y="677"/>
                  <a:pt x="299" y="678"/>
                </a:cubicBezTo>
                <a:cubicBezTo>
                  <a:pt x="299" y="676"/>
                  <a:pt x="298" y="674"/>
                  <a:pt x="298" y="672"/>
                </a:cubicBezTo>
                <a:cubicBezTo>
                  <a:pt x="302" y="669"/>
                  <a:pt x="304" y="676"/>
                  <a:pt x="307" y="673"/>
                </a:cubicBezTo>
                <a:cubicBezTo>
                  <a:pt x="308" y="674"/>
                  <a:pt x="308" y="675"/>
                  <a:pt x="308" y="676"/>
                </a:cubicBezTo>
                <a:cubicBezTo>
                  <a:pt x="309" y="672"/>
                  <a:pt x="310" y="673"/>
                  <a:pt x="313" y="673"/>
                </a:cubicBezTo>
                <a:cubicBezTo>
                  <a:pt x="314" y="672"/>
                  <a:pt x="310" y="670"/>
                  <a:pt x="309" y="669"/>
                </a:cubicBezTo>
                <a:cubicBezTo>
                  <a:pt x="308" y="673"/>
                  <a:pt x="301" y="669"/>
                  <a:pt x="297" y="670"/>
                </a:cubicBezTo>
                <a:cubicBezTo>
                  <a:pt x="299" y="667"/>
                  <a:pt x="300" y="665"/>
                  <a:pt x="299" y="661"/>
                </a:cubicBezTo>
                <a:cubicBezTo>
                  <a:pt x="302" y="665"/>
                  <a:pt x="302" y="665"/>
                  <a:pt x="302" y="665"/>
                </a:cubicBezTo>
                <a:cubicBezTo>
                  <a:pt x="303" y="664"/>
                  <a:pt x="302" y="662"/>
                  <a:pt x="303" y="661"/>
                </a:cubicBezTo>
                <a:cubicBezTo>
                  <a:pt x="304" y="662"/>
                  <a:pt x="304" y="663"/>
                  <a:pt x="304" y="664"/>
                </a:cubicBezTo>
                <a:cubicBezTo>
                  <a:pt x="306" y="661"/>
                  <a:pt x="306" y="662"/>
                  <a:pt x="308" y="662"/>
                </a:cubicBezTo>
                <a:cubicBezTo>
                  <a:pt x="309" y="661"/>
                  <a:pt x="309" y="660"/>
                  <a:pt x="309" y="658"/>
                </a:cubicBezTo>
                <a:cubicBezTo>
                  <a:pt x="306" y="659"/>
                  <a:pt x="304" y="659"/>
                  <a:pt x="302" y="659"/>
                </a:cubicBezTo>
                <a:cubicBezTo>
                  <a:pt x="302" y="657"/>
                  <a:pt x="305" y="655"/>
                  <a:pt x="302" y="653"/>
                </a:cubicBezTo>
                <a:cubicBezTo>
                  <a:pt x="302" y="654"/>
                  <a:pt x="302" y="655"/>
                  <a:pt x="303" y="656"/>
                </a:cubicBezTo>
                <a:cubicBezTo>
                  <a:pt x="299" y="655"/>
                  <a:pt x="295" y="657"/>
                  <a:pt x="296" y="662"/>
                </a:cubicBezTo>
                <a:cubicBezTo>
                  <a:pt x="294" y="664"/>
                  <a:pt x="296" y="656"/>
                  <a:pt x="292" y="659"/>
                </a:cubicBezTo>
                <a:cubicBezTo>
                  <a:pt x="292" y="654"/>
                  <a:pt x="296" y="653"/>
                  <a:pt x="300" y="650"/>
                </a:cubicBezTo>
                <a:cubicBezTo>
                  <a:pt x="297" y="649"/>
                  <a:pt x="300" y="647"/>
                  <a:pt x="298" y="648"/>
                </a:cubicBezTo>
                <a:cubicBezTo>
                  <a:pt x="298" y="647"/>
                  <a:pt x="302" y="648"/>
                  <a:pt x="300" y="643"/>
                </a:cubicBezTo>
                <a:cubicBezTo>
                  <a:pt x="302" y="643"/>
                  <a:pt x="302" y="643"/>
                  <a:pt x="303" y="641"/>
                </a:cubicBezTo>
                <a:cubicBezTo>
                  <a:pt x="294" y="645"/>
                  <a:pt x="286" y="654"/>
                  <a:pt x="276" y="656"/>
                </a:cubicBezTo>
                <a:cubicBezTo>
                  <a:pt x="276" y="659"/>
                  <a:pt x="274" y="659"/>
                  <a:pt x="273" y="659"/>
                </a:cubicBezTo>
                <a:cubicBezTo>
                  <a:pt x="272" y="660"/>
                  <a:pt x="274" y="663"/>
                  <a:pt x="275" y="664"/>
                </a:cubicBezTo>
                <a:cubicBezTo>
                  <a:pt x="273" y="665"/>
                  <a:pt x="274" y="666"/>
                  <a:pt x="275" y="667"/>
                </a:cubicBezTo>
                <a:cubicBezTo>
                  <a:pt x="274" y="668"/>
                  <a:pt x="273" y="668"/>
                  <a:pt x="271" y="666"/>
                </a:cubicBezTo>
                <a:cubicBezTo>
                  <a:pt x="277" y="662"/>
                  <a:pt x="266" y="659"/>
                  <a:pt x="263" y="661"/>
                </a:cubicBezTo>
                <a:cubicBezTo>
                  <a:pt x="264" y="659"/>
                  <a:pt x="260" y="658"/>
                  <a:pt x="263" y="657"/>
                </a:cubicBezTo>
                <a:cubicBezTo>
                  <a:pt x="257" y="656"/>
                  <a:pt x="261" y="665"/>
                  <a:pt x="257" y="663"/>
                </a:cubicBezTo>
                <a:cubicBezTo>
                  <a:pt x="256" y="661"/>
                  <a:pt x="258" y="662"/>
                  <a:pt x="259" y="661"/>
                </a:cubicBezTo>
                <a:cubicBezTo>
                  <a:pt x="257" y="658"/>
                  <a:pt x="257" y="658"/>
                  <a:pt x="257" y="658"/>
                </a:cubicBezTo>
                <a:cubicBezTo>
                  <a:pt x="255" y="659"/>
                  <a:pt x="257" y="660"/>
                  <a:pt x="255" y="661"/>
                </a:cubicBezTo>
                <a:cubicBezTo>
                  <a:pt x="253" y="660"/>
                  <a:pt x="252" y="658"/>
                  <a:pt x="251" y="660"/>
                </a:cubicBezTo>
                <a:cubicBezTo>
                  <a:pt x="250" y="658"/>
                  <a:pt x="249" y="657"/>
                  <a:pt x="249" y="655"/>
                </a:cubicBezTo>
                <a:cubicBezTo>
                  <a:pt x="250" y="656"/>
                  <a:pt x="251" y="655"/>
                  <a:pt x="252" y="654"/>
                </a:cubicBezTo>
                <a:cubicBezTo>
                  <a:pt x="251" y="663"/>
                  <a:pt x="264" y="657"/>
                  <a:pt x="263" y="652"/>
                </a:cubicBezTo>
                <a:cubicBezTo>
                  <a:pt x="261" y="651"/>
                  <a:pt x="259" y="654"/>
                  <a:pt x="258" y="656"/>
                </a:cubicBezTo>
                <a:cubicBezTo>
                  <a:pt x="257" y="654"/>
                  <a:pt x="254" y="654"/>
                  <a:pt x="252" y="654"/>
                </a:cubicBezTo>
                <a:cubicBezTo>
                  <a:pt x="252" y="653"/>
                  <a:pt x="251" y="651"/>
                  <a:pt x="250" y="650"/>
                </a:cubicBezTo>
                <a:cubicBezTo>
                  <a:pt x="252" y="651"/>
                  <a:pt x="253" y="653"/>
                  <a:pt x="255" y="652"/>
                </a:cubicBezTo>
                <a:cubicBezTo>
                  <a:pt x="253" y="648"/>
                  <a:pt x="257" y="652"/>
                  <a:pt x="257" y="649"/>
                </a:cubicBezTo>
                <a:cubicBezTo>
                  <a:pt x="258" y="648"/>
                  <a:pt x="258" y="649"/>
                  <a:pt x="258" y="651"/>
                </a:cubicBezTo>
                <a:cubicBezTo>
                  <a:pt x="261" y="649"/>
                  <a:pt x="260" y="647"/>
                  <a:pt x="263" y="647"/>
                </a:cubicBezTo>
                <a:cubicBezTo>
                  <a:pt x="264" y="646"/>
                  <a:pt x="261" y="647"/>
                  <a:pt x="261" y="645"/>
                </a:cubicBezTo>
                <a:cubicBezTo>
                  <a:pt x="267" y="641"/>
                  <a:pt x="271" y="641"/>
                  <a:pt x="275" y="638"/>
                </a:cubicBezTo>
                <a:cubicBezTo>
                  <a:pt x="278" y="641"/>
                  <a:pt x="280" y="642"/>
                  <a:pt x="283" y="639"/>
                </a:cubicBezTo>
                <a:cubicBezTo>
                  <a:pt x="282" y="637"/>
                  <a:pt x="281" y="639"/>
                  <a:pt x="280" y="637"/>
                </a:cubicBezTo>
                <a:cubicBezTo>
                  <a:pt x="278" y="637"/>
                  <a:pt x="279" y="640"/>
                  <a:pt x="277" y="638"/>
                </a:cubicBezTo>
                <a:cubicBezTo>
                  <a:pt x="276" y="635"/>
                  <a:pt x="281" y="634"/>
                  <a:pt x="282" y="634"/>
                </a:cubicBezTo>
                <a:cubicBezTo>
                  <a:pt x="282" y="635"/>
                  <a:pt x="282" y="635"/>
                  <a:pt x="283" y="636"/>
                </a:cubicBezTo>
                <a:cubicBezTo>
                  <a:pt x="285" y="634"/>
                  <a:pt x="286" y="631"/>
                  <a:pt x="290" y="634"/>
                </a:cubicBezTo>
                <a:cubicBezTo>
                  <a:pt x="295" y="633"/>
                  <a:pt x="290" y="628"/>
                  <a:pt x="289" y="622"/>
                </a:cubicBezTo>
                <a:cubicBezTo>
                  <a:pt x="287" y="618"/>
                  <a:pt x="287" y="623"/>
                  <a:pt x="286" y="620"/>
                </a:cubicBezTo>
                <a:cubicBezTo>
                  <a:pt x="286" y="620"/>
                  <a:pt x="285" y="619"/>
                  <a:pt x="285" y="619"/>
                </a:cubicBezTo>
                <a:cubicBezTo>
                  <a:pt x="286" y="618"/>
                  <a:pt x="287" y="620"/>
                  <a:pt x="288" y="618"/>
                </a:cubicBezTo>
                <a:cubicBezTo>
                  <a:pt x="289" y="618"/>
                  <a:pt x="288" y="617"/>
                  <a:pt x="288" y="616"/>
                </a:cubicBezTo>
                <a:cubicBezTo>
                  <a:pt x="287" y="615"/>
                  <a:pt x="286" y="615"/>
                  <a:pt x="285" y="616"/>
                </a:cubicBezTo>
                <a:cubicBezTo>
                  <a:pt x="283" y="614"/>
                  <a:pt x="287" y="614"/>
                  <a:pt x="285" y="612"/>
                </a:cubicBezTo>
                <a:cubicBezTo>
                  <a:pt x="286" y="612"/>
                  <a:pt x="286" y="613"/>
                  <a:pt x="286" y="614"/>
                </a:cubicBezTo>
                <a:cubicBezTo>
                  <a:pt x="290" y="614"/>
                  <a:pt x="287" y="609"/>
                  <a:pt x="290" y="610"/>
                </a:cubicBezTo>
                <a:cubicBezTo>
                  <a:pt x="289" y="613"/>
                  <a:pt x="287" y="616"/>
                  <a:pt x="291" y="621"/>
                </a:cubicBezTo>
                <a:cubicBezTo>
                  <a:pt x="290" y="622"/>
                  <a:pt x="290" y="621"/>
                  <a:pt x="289" y="621"/>
                </a:cubicBezTo>
                <a:cubicBezTo>
                  <a:pt x="292" y="626"/>
                  <a:pt x="291" y="627"/>
                  <a:pt x="295" y="631"/>
                </a:cubicBezTo>
                <a:cubicBezTo>
                  <a:pt x="296" y="630"/>
                  <a:pt x="297" y="629"/>
                  <a:pt x="298" y="628"/>
                </a:cubicBezTo>
                <a:cubicBezTo>
                  <a:pt x="298" y="627"/>
                  <a:pt x="297" y="627"/>
                  <a:pt x="296" y="626"/>
                </a:cubicBezTo>
                <a:cubicBezTo>
                  <a:pt x="297" y="624"/>
                  <a:pt x="299" y="627"/>
                  <a:pt x="300" y="628"/>
                </a:cubicBezTo>
                <a:cubicBezTo>
                  <a:pt x="298" y="629"/>
                  <a:pt x="299" y="631"/>
                  <a:pt x="297" y="632"/>
                </a:cubicBezTo>
                <a:cubicBezTo>
                  <a:pt x="297" y="633"/>
                  <a:pt x="298" y="633"/>
                  <a:pt x="298" y="633"/>
                </a:cubicBezTo>
                <a:cubicBezTo>
                  <a:pt x="300" y="631"/>
                  <a:pt x="301" y="624"/>
                  <a:pt x="306" y="626"/>
                </a:cubicBezTo>
                <a:cubicBezTo>
                  <a:pt x="306" y="627"/>
                  <a:pt x="303" y="628"/>
                  <a:pt x="305" y="630"/>
                </a:cubicBezTo>
                <a:cubicBezTo>
                  <a:pt x="302" y="633"/>
                  <a:pt x="299" y="634"/>
                  <a:pt x="295" y="637"/>
                </a:cubicBezTo>
                <a:cubicBezTo>
                  <a:pt x="298" y="642"/>
                  <a:pt x="302" y="631"/>
                  <a:pt x="305" y="636"/>
                </a:cubicBezTo>
                <a:cubicBezTo>
                  <a:pt x="305" y="631"/>
                  <a:pt x="310" y="633"/>
                  <a:pt x="313" y="628"/>
                </a:cubicBezTo>
                <a:cubicBezTo>
                  <a:pt x="312" y="627"/>
                  <a:pt x="311" y="627"/>
                  <a:pt x="311" y="628"/>
                </a:cubicBezTo>
                <a:cubicBezTo>
                  <a:pt x="309" y="626"/>
                  <a:pt x="314" y="627"/>
                  <a:pt x="314" y="625"/>
                </a:cubicBezTo>
                <a:cubicBezTo>
                  <a:pt x="314" y="624"/>
                  <a:pt x="313" y="624"/>
                  <a:pt x="313" y="624"/>
                </a:cubicBezTo>
                <a:cubicBezTo>
                  <a:pt x="313" y="622"/>
                  <a:pt x="317" y="623"/>
                  <a:pt x="318" y="623"/>
                </a:cubicBezTo>
                <a:cubicBezTo>
                  <a:pt x="319" y="620"/>
                  <a:pt x="316" y="619"/>
                  <a:pt x="320" y="618"/>
                </a:cubicBezTo>
                <a:cubicBezTo>
                  <a:pt x="314" y="616"/>
                  <a:pt x="311" y="621"/>
                  <a:pt x="308" y="625"/>
                </a:cubicBezTo>
                <a:cubicBezTo>
                  <a:pt x="307" y="622"/>
                  <a:pt x="306" y="625"/>
                  <a:pt x="305" y="624"/>
                </a:cubicBezTo>
                <a:cubicBezTo>
                  <a:pt x="305" y="620"/>
                  <a:pt x="309" y="624"/>
                  <a:pt x="310" y="620"/>
                </a:cubicBezTo>
                <a:cubicBezTo>
                  <a:pt x="307" y="619"/>
                  <a:pt x="305" y="622"/>
                  <a:pt x="302" y="616"/>
                </a:cubicBezTo>
                <a:cubicBezTo>
                  <a:pt x="305" y="618"/>
                  <a:pt x="310" y="620"/>
                  <a:pt x="312" y="619"/>
                </a:cubicBezTo>
                <a:cubicBezTo>
                  <a:pt x="312" y="618"/>
                  <a:pt x="311" y="617"/>
                  <a:pt x="312" y="617"/>
                </a:cubicBezTo>
                <a:cubicBezTo>
                  <a:pt x="310" y="616"/>
                  <a:pt x="310" y="617"/>
                  <a:pt x="309" y="618"/>
                </a:cubicBezTo>
                <a:cubicBezTo>
                  <a:pt x="309" y="616"/>
                  <a:pt x="308" y="613"/>
                  <a:pt x="310" y="613"/>
                </a:cubicBezTo>
                <a:cubicBezTo>
                  <a:pt x="311" y="614"/>
                  <a:pt x="312" y="616"/>
                  <a:pt x="312" y="617"/>
                </a:cubicBezTo>
                <a:cubicBezTo>
                  <a:pt x="315" y="614"/>
                  <a:pt x="319" y="615"/>
                  <a:pt x="320" y="613"/>
                </a:cubicBezTo>
                <a:cubicBezTo>
                  <a:pt x="319" y="612"/>
                  <a:pt x="318" y="613"/>
                  <a:pt x="316" y="612"/>
                </a:cubicBezTo>
                <a:cubicBezTo>
                  <a:pt x="318" y="610"/>
                  <a:pt x="325" y="612"/>
                  <a:pt x="327" y="607"/>
                </a:cubicBezTo>
                <a:cubicBezTo>
                  <a:pt x="325" y="604"/>
                  <a:pt x="324" y="607"/>
                  <a:pt x="322" y="606"/>
                </a:cubicBezTo>
                <a:cubicBezTo>
                  <a:pt x="326" y="606"/>
                  <a:pt x="327" y="599"/>
                  <a:pt x="330" y="599"/>
                </a:cubicBezTo>
                <a:cubicBezTo>
                  <a:pt x="331" y="597"/>
                  <a:pt x="328" y="598"/>
                  <a:pt x="328" y="596"/>
                </a:cubicBezTo>
                <a:cubicBezTo>
                  <a:pt x="330" y="596"/>
                  <a:pt x="331" y="595"/>
                  <a:pt x="332" y="594"/>
                </a:cubicBezTo>
                <a:cubicBezTo>
                  <a:pt x="335" y="596"/>
                  <a:pt x="336" y="601"/>
                  <a:pt x="333" y="601"/>
                </a:cubicBezTo>
                <a:cubicBezTo>
                  <a:pt x="336" y="605"/>
                  <a:pt x="336" y="601"/>
                  <a:pt x="338" y="600"/>
                </a:cubicBezTo>
                <a:cubicBezTo>
                  <a:pt x="338" y="599"/>
                  <a:pt x="337" y="598"/>
                  <a:pt x="336" y="597"/>
                </a:cubicBezTo>
                <a:cubicBezTo>
                  <a:pt x="339" y="598"/>
                  <a:pt x="338" y="593"/>
                  <a:pt x="341" y="594"/>
                </a:cubicBezTo>
                <a:cubicBezTo>
                  <a:pt x="342" y="595"/>
                  <a:pt x="339" y="595"/>
                  <a:pt x="339" y="596"/>
                </a:cubicBezTo>
                <a:cubicBezTo>
                  <a:pt x="341" y="599"/>
                  <a:pt x="343" y="596"/>
                  <a:pt x="345" y="594"/>
                </a:cubicBezTo>
                <a:cubicBezTo>
                  <a:pt x="345" y="594"/>
                  <a:pt x="346" y="596"/>
                  <a:pt x="347" y="597"/>
                </a:cubicBezTo>
                <a:cubicBezTo>
                  <a:pt x="349" y="597"/>
                  <a:pt x="347" y="594"/>
                  <a:pt x="349" y="595"/>
                </a:cubicBezTo>
                <a:cubicBezTo>
                  <a:pt x="350" y="594"/>
                  <a:pt x="347" y="595"/>
                  <a:pt x="347" y="592"/>
                </a:cubicBezTo>
                <a:cubicBezTo>
                  <a:pt x="348" y="592"/>
                  <a:pt x="349" y="592"/>
                  <a:pt x="350" y="591"/>
                </a:cubicBezTo>
                <a:cubicBezTo>
                  <a:pt x="351" y="591"/>
                  <a:pt x="353" y="591"/>
                  <a:pt x="354" y="589"/>
                </a:cubicBezTo>
                <a:cubicBezTo>
                  <a:pt x="355" y="591"/>
                  <a:pt x="356" y="591"/>
                  <a:pt x="355" y="593"/>
                </a:cubicBezTo>
                <a:cubicBezTo>
                  <a:pt x="356" y="594"/>
                  <a:pt x="357" y="593"/>
                  <a:pt x="359" y="593"/>
                </a:cubicBezTo>
                <a:cubicBezTo>
                  <a:pt x="353" y="590"/>
                  <a:pt x="360" y="590"/>
                  <a:pt x="360" y="587"/>
                </a:cubicBezTo>
                <a:cubicBezTo>
                  <a:pt x="361" y="588"/>
                  <a:pt x="361" y="589"/>
                  <a:pt x="363" y="589"/>
                </a:cubicBezTo>
                <a:cubicBezTo>
                  <a:pt x="364" y="587"/>
                  <a:pt x="361" y="586"/>
                  <a:pt x="363" y="585"/>
                </a:cubicBezTo>
                <a:cubicBezTo>
                  <a:pt x="364" y="585"/>
                  <a:pt x="363" y="586"/>
                  <a:pt x="364" y="587"/>
                </a:cubicBezTo>
                <a:cubicBezTo>
                  <a:pt x="367" y="587"/>
                  <a:pt x="363" y="583"/>
                  <a:pt x="365" y="582"/>
                </a:cubicBezTo>
                <a:cubicBezTo>
                  <a:pt x="367" y="587"/>
                  <a:pt x="366" y="582"/>
                  <a:pt x="365" y="581"/>
                </a:cubicBezTo>
                <a:cubicBezTo>
                  <a:pt x="364" y="579"/>
                  <a:pt x="362" y="582"/>
                  <a:pt x="361" y="581"/>
                </a:cubicBezTo>
                <a:cubicBezTo>
                  <a:pt x="361" y="579"/>
                  <a:pt x="364" y="579"/>
                  <a:pt x="366" y="579"/>
                </a:cubicBezTo>
                <a:cubicBezTo>
                  <a:pt x="366" y="580"/>
                  <a:pt x="367" y="581"/>
                  <a:pt x="366" y="582"/>
                </a:cubicBezTo>
                <a:cubicBezTo>
                  <a:pt x="367" y="583"/>
                  <a:pt x="368" y="582"/>
                  <a:pt x="369" y="583"/>
                </a:cubicBezTo>
                <a:cubicBezTo>
                  <a:pt x="371" y="581"/>
                  <a:pt x="366" y="579"/>
                  <a:pt x="367" y="578"/>
                </a:cubicBezTo>
                <a:cubicBezTo>
                  <a:pt x="369" y="576"/>
                  <a:pt x="368" y="580"/>
                  <a:pt x="369" y="578"/>
                </a:cubicBezTo>
                <a:cubicBezTo>
                  <a:pt x="370" y="580"/>
                  <a:pt x="369" y="582"/>
                  <a:pt x="371" y="584"/>
                </a:cubicBezTo>
                <a:cubicBezTo>
                  <a:pt x="369" y="585"/>
                  <a:pt x="368" y="584"/>
                  <a:pt x="367" y="584"/>
                </a:cubicBezTo>
                <a:cubicBezTo>
                  <a:pt x="369" y="588"/>
                  <a:pt x="370" y="586"/>
                  <a:pt x="371" y="584"/>
                </a:cubicBezTo>
                <a:cubicBezTo>
                  <a:pt x="373" y="590"/>
                  <a:pt x="374" y="584"/>
                  <a:pt x="375" y="584"/>
                </a:cubicBezTo>
                <a:cubicBezTo>
                  <a:pt x="378" y="583"/>
                  <a:pt x="385" y="583"/>
                  <a:pt x="383" y="577"/>
                </a:cubicBezTo>
                <a:cubicBezTo>
                  <a:pt x="382" y="576"/>
                  <a:pt x="382" y="576"/>
                  <a:pt x="381" y="576"/>
                </a:cubicBezTo>
                <a:cubicBezTo>
                  <a:pt x="380" y="575"/>
                  <a:pt x="381" y="574"/>
                  <a:pt x="380" y="573"/>
                </a:cubicBezTo>
                <a:cubicBezTo>
                  <a:pt x="381" y="571"/>
                  <a:pt x="382" y="575"/>
                  <a:pt x="383" y="575"/>
                </a:cubicBezTo>
                <a:cubicBezTo>
                  <a:pt x="383" y="573"/>
                  <a:pt x="386" y="574"/>
                  <a:pt x="384" y="571"/>
                </a:cubicBezTo>
                <a:cubicBezTo>
                  <a:pt x="389" y="573"/>
                  <a:pt x="389" y="568"/>
                  <a:pt x="392" y="567"/>
                </a:cubicBezTo>
                <a:cubicBezTo>
                  <a:pt x="391" y="566"/>
                  <a:pt x="390" y="566"/>
                  <a:pt x="389" y="564"/>
                </a:cubicBezTo>
                <a:cubicBezTo>
                  <a:pt x="392" y="564"/>
                  <a:pt x="387" y="561"/>
                  <a:pt x="390" y="561"/>
                </a:cubicBezTo>
                <a:cubicBezTo>
                  <a:pt x="391" y="563"/>
                  <a:pt x="391" y="565"/>
                  <a:pt x="392" y="567"/>
                </a:cubicBezTo>
                <a:cubicBezTo>
                  <a:pt x="393" y="566"/>
                  <a:pt x="393" y="566"/>
                  <a:pt x="393" y="566"/>
                </a:cubicBezTo>
                <a:cubicBezTo>
                  <a:pt x="394" y="566"/>
                  <a:pt x="392" y="564"/>
                  <a:pt x="391" y="562"/>
                </a:cubicBezTo>
                <a:cubicBezTo>
                  <a:pt x="394" y="565"/>
                  <a:pt x="394" y="559"/>
                  <a:pt x="397" y="563"/>
                </a:cubicBezTo>
                <a:cubicBezTo>
                  <a:pt x="397" y="560"/>
                  <a:pt x="398" y="561"/>
                  <a:pt x="401" y="561"/>
                </a:cubicBezTo>
                <a:cubicBezTo>
                  <a:pt x="399" y="559"/>
                  <a:pt x="398" y="558"/>
                  <a:pt x="397" y="558"/>
                </a:cubicBezTo>
                <a:cubicBezTo>
                  <a:pt x="396" y="555"/>
                  <a:pt x="399" y="558"/>
                  <a:pt x="400" y="560"/>
                </a:cubicBezTo>
                <a:cubicBezTo>
                  <a:pt x="403" y="557"/>
                  <a:pt x="409" y="557"/>
                  <a:pt x="408" y="551"/>
                </a:cubicBezTo>
                <a:cubicBezTo>
                  <a:pt x="410" y="551"/>
                  <a:pt x="412" y="552"/>
                  <a:pt x="414" y="553"/>
                </a:cubicBezTo>
                <a:cubicBezTo>
                  <a:pt x="415" y="551"/>
                  <a:pt x="412" y="550"/>
                  <a:pt x="412" y="549"/>
                </a:cubicBezTo>
                <a:cubicBezTo>
                  <a:pt x="414" y="547"/>
                  <a:pt x="413" y="547"/>
                  <a:pt x="415" y="546"/>
                </a:cubicBezTo>
                <a:cubicBezTo>
                  <a:pt x="417" y="548"/>
                  <a:pt x="416" y="549"/>
                  <a:pt x="418" y="550"/>
                </a:cubicBezTo>
                <a:cubicBezTo>
                  <a:pt x="419" y="549"/>
                  <a:pt x="419" y="547"/>
                  <a:pt x="419" y="546"/>
                </a:cubicBezTo>
                <a:cubicBezTo>
                  <a:pt x="416" y="547"/>
                  <a:pt x="417" y="543"/>
                  <a:pt x="416" y="545"/>
                </a:cubicBezTo>
                <a:cubicBezTo>
                  <a:pt x="415" y="544"/>
                  <a:pt x="415" y="540"/>
                  <a:pt x="417" y="540"/>
                </a:cubicBezTo>
                <a:cubicBezTo>
                  <a:pt x="416" y="543"/>
                  <a:pt x="418" y="543"/>
                  <a:pt x="421" y="546"/>
                </a:cubicBezTo>
                <a:cubicBezTo>
                  <a:pt x="418" y="542"/>
                  <a:pt x="421" y="543"/>
                  <a:pt x="420" y="539"/>
                </a:cubicBezTo>
                <a:cubicBezTo>
                  <a:pt x="423" y="534"/>
                  <a:pt x="429" y="538"/>
                  <a:pt x="431" y="531"/>
                </a:cubicBezTo>
                <a:cubicBezTo>
                  <a:pt x="429" y="529"/>
                  <a:pt x="429" y="534"/>
                  <a:pt x="427" y="530"/>
                </a:cubicBezTo>
                <a:cubicBezTo>
                  <a:pt x="429" y="529"/>
                  <a:pt x="431" y="529"/>
                  <a:pt x="433" y="531"/>
                </a:cubicBezTo>
                <a:cubicBezTo>
                  <a:pt x="433" y="528"/>
                  <a:pt x="432" y="529"/>
                  <a:pt x="434" y="530"/>
                </a:cubicBezTo>
                <a:cubicBezTo>
                  <a:pt x="435" y="527"/>
                  <a:pt x="431" y="528"/>
                  <a:pt x="430" y="525"/>
                </a:cubicBezTo>
                <a:cubicBezTo>
                  <a:pt x="431" y="524"/>
                  <a:pt x="431" y="524"/>
                  <a:pt x="430" y="523"/>
                </a:cubicBezTo>
                <a:cubicBezTo>
                  <a:pt x="434" y="521"/>
                  <a:pt x="438" y="519"/>
                  <a:pt x="438" y="514"/>
                </a:cubicBezTo>
                <a:cubicBezTo>
                  <a:pt x="436" y="513"/>
                  <a:pt x="436" y="518"/>
                  <a:pt x="434" y="515"/>
                </a:cubicBezTo>
                <a:cubicBezTo>
                  <a:pt x="432" y="516"/>
                  <a:pt x="433" y="517"/>
                  <a:pt x="433" y="518"/>
                </a:cubicBezTo>
                <a:cubicBezTo>
                  <a:pt x="432" y="519"/>
                  <a:pt x="433" y="516"/>
                  <a:pt x="431" y="515"/>
                </a:cubicBezTo>
                <a:cubicBezTo>
                  <a:pt x="430" y="515"/>
                  <a:pt x="430" y="515"/>
                  <a:pt x="430" y="515"/>
                </a:cubicBezTo>
                <a:cubicBezTo>
                  <a:pt x="434" y="524"/>
                  <a:pt x="423" y="519"/>
                  <a:pt x="418" y="519"/>
                </a:cubicBezTo>
                <a:cubicBezTo>
                  <a:pt x="420" y="521"/>
                  <a:pt x="422" y="519"/>
                  <a:pt x="424" y="522"/>
                </a:cubicBezTo>
                <a:cubicBezTo>
                  <a:pt x="421" y="524"/>
                  <a:pt x="421" y="524"/>
                  <a:pt x="421" y="524"/>
                </a:cubicBezTo>
                <a:cubicBezTo>
                  <a:pt x="422" y="526"/>
                  <a:pt x="425" y="524"/>
                  <a:pt x="422" y="526"/>
                </a:cubicBezTo>
                <a:cubicBezTo>
                  <a:pt x="423" y="528"/>
                  <a:pt x="424" y="527"/>
                  <a:pt x="425" y="527"/>
                </a:cubicBezTo>
                <a:cubicBezTo>
                  <a:pt x="426" y="532"/>
                  <a:pt x="421" y="526"/>
                  <a:pt x="422" y="529"/>
                </a:cubicBezTo>
                <a:cubicBezTo>
                  <a:pt x="415" y="520"/>
                  <a:pt x="410" y="529"/>
                  <a:pt x="403" y="533"/>
                </a:cubicBezTo>
                <a:cubicBezTo>
                  <a:pt x="404" y="535"/>
                  <a:pt x="406" y="534"/>
                  <a:pt x="407" y="533"/>
                </a:cubicBezTo>
                <a:cubicBezTo>
                  <a:pt x="406" y="536"/>
                  <a:pt x="401" y="535"/>
                  <a:pt x="399" y="532"/>
                </a:cubicBezTo>
                <a:cubicBezTo>
                  <a:pt x="400" y="532"/>
                  <a:pt x="401" y="531"/>
                  <a:pt x="401" y="530"/>
                </a:cubicBezTo>
                <a:cubicBezTo>
                  <a:pt x="399" y="528"/>
                  <a:pt x="400" y="532"/>
                  <a:pt x="398" y="532"/>
                </a:cubicBezTo>
                <a:cubicBezTo>
                  <a:pt x="398" y="533"/>
                  <a:pt x="399" y="535"/>
                  <a:pt x="401" y="536"/>
                </a:cubicBezTo>
                <a:cubicBezTo>
                  <a:pt x="399" y="537"/>
                  <a:pt x="398" y="533"/>
                  <a:pt x="396" y="535"/>
                </a:cubicBezTo>
                <a:cubicBezTo>
                  <a:pt x="396" y="534"/>
                  <a:pt x="396" y="533"/>
                  <a:pt x="395" y="532"/>
                </a:cubicBezTo>
                <a:cubicBezTo>
                  <a:pt x="397" y="530"/>
                  <a:pt x="398" y="530"/>
                  <a:pt x="401" y="527"/>
                </a:cubicBezTo>
                <a:cubicBezTo>
                  <a:pt x="406" y="531"/>
                  <a:pt x="412" y="524"/>
                  <a:pt x="417" y="520"/>
                </a:cubicBezTo>
                <a:cubicBezTo>
                  <a:pt x="415" y="519"/>
                  <a:pt x="414" y="522"/>
                  <a:pt x="414" y="518"/>
                </a:cubicBezTo>
                <a:cubicBezTo>
                  <a:pt x="411" y="518"/>
                  <a:pt x="412" y="520"/>
                  <a:pt x="411" y="522"/>
                </a:cubicBezTo>
                <a:cubicBezTo>
                  <a:pt x="411" y="517"/>
                  <a:pt x="403" y="522"/>
                  <a:pt x="405" y="518"/>
                </a:cubicBezTo>
                <a:cubicBezTo>
                  <a:pt x="402" y="517"/>
                  <a:pt x="403" y="521"/>
                  <a:pt x="404" y="522"/>
                </a:cubicBezTo>
                <a:cubicBezTo>
                  <a:pt x="403" y="522"/>
                  <a:pt x="402" y="522"/>
                  <a:pt x="401" y="522"/>
                </a:cubicBezTo>
                <a:cubicBezTo>
                  <a:pt x="400" y="521"/>
                  <a:pt x="403" y="520"/>
                  <a:pt x="402" y="519"/>
                </a:cubicBezTo>
                <a:cubicBezTo>
                  <a:pt x="400" y="518"/>
                  <a:pt x="398" y="519"/>
                  <a:pt x="396" y="519"/>
                </a:cubicBezTo>
                <a:cubicBezTo>
                  <a:pt x="395" y="519"/>
                  <a:pt x="398" y="521"/>
                  <a:pt x="399" y="520"/>
                </a:cubicBezTo>
                <a:cubicBezTo>
                  <a:pt x="399" y="521"/>
                  <a:pt x="399" y="521"/>
                  <a:pt x="398" y="520"/>
                </a:cubicBezTo>
                <a:cubicBezTo>
                  <a:pt x="397" y="521"/>
                  <a:pt x="399" y="521"/>
                  <a:pt x="399" y="522"/>
                </a:cubicBezTo>
                <a:cubicBezTo>
                  <a:pt x="393" y="518"/>
                  <a:pt x="389" y="520"/>
                  <a:pt x="386" y="521"/>
                </a:cubicBezTo>
                <a:cubicBezTo>
                  <a:pt x="390" y="524"/>
                  <a:pt x="392" y="519"/>
                  <a:pt x="396" y="524"/>
                </a:cubicBezTo>
                <a:cubicBezTo>
                  <a:pt x="395" y="522"/>
                  <a:pt x="393" y="525"/>
                  <a:pt x="392" y="523"/>
                </a:cubicBezTo>
                <a:cubicBezTo>
                  <a:pt x="390" y="525"/>
                  <a:pt x="390" y="526"/>
                  <a:pt x="389" y="527"/>
                </a:cubicBezTo>
                <a:cubicBezTo>
                  <a:pt x="390" y="528"/>
                  <a:pt x="391" y="527"/>
                  <a:pt x="392" y="528"/>
                </a:cubicBezTo>
                <a:cubicBezTo>
                  <a:pt x="395" y="527"/>
                  <a:pt x="393" y="525"/>
                  <a:pt x="394" y="524"/>
                </a:cubicBezTo>
                <a:cubicBezTo>
                  <a:pt x="397" y="528"/>
                  <a:pt x="397" y="528"/>
                  <a:pt x="397" y="528"/>
                </a:cubicBezTo>
                <a:cubicBezTo>
                  <a:pt x="394" y="526"/>
                  <a:pt x="395" y="529"/>
                  <a:pt x="394" y="531"/>
                </a:cubicBezTo>
                <a:cubicBezTo>
                  <a:pt x="391" y="527"/>
                  <a:pt x="387" y="530"/>
                  <a:pt x="383" y="524"/>
                </a:cubicBezTo>
                <a:cubicBezTo>
                  <a:pt x="381" y="525"/>
                  <a:pt x="381" y="530"/>
                  <a:pt x="378" y="526"/>
                </a:cubicBezTo>
                <a:cubicBezTo>
                  <a:pt x="381" y="524"/>
                  <a:pt x="382" y="525"/>
                  <a:pt x="383" y="523"/>
                </a:cubicBezTo>
                <a:cubicBezTo>
                  <a:pt x="384" y="524"/>
                  <a:pt x="387" y="524"/>
                  <a:pt x="386" y="525"/>
                </a:cubicBezTo>
                <a:cubicBezTo>
                  <a:pt x="387" y="526"/>
                  <a:pt x="388" y="525"/>
                  <a:pt x="389" y="525"/>
                </a:cubicBezTo>
                <a:cubicBezTo>
                  <a:pt x="388" y="521"/>
                  <a:pt x="386" y="524"/>
                  <a:pt x="385" y="521"/>
                </a:cubicBezTo>
                <a:cubicBezTo>
                  <a:pt x="386" y="520"/>
                  <a:pt x="385" y="519"/>
                  <a:pt x="387" y="518"/>
                </a:cubicBezTo>
                <a:cubicBezTo>
                  <a:pt x="386" y="517"/>
                  <a:pt x="385" y="517"/>
                  <a:pt x="384" y="517"/>
                </a:cubicBezTo>
                <a:cubicBezTo>
                  <a:pt x="382" y="516"/>
                  <a:pt x="387" y="518"/>
                  <a:pt x="386" y="515"/>
                </a:cubicBezTo>
                <a:cubicBezTo>
                  <a:pt x="387" y="516"/>
                  <a:pt x="389" y="516"/>
                  <a:pt x="389" y="518"/>
                </a:cubicBezTo>
                <a:cubicBezTo>
                  <a:pt x="390" y="519"/>
                  <a:pt x="392" y="517"/>
                  <a:pt x="393" y="519"/>
                </a:cubicBezTo>
                <a:cubicBezTo>
                  <a:pt x="393" y="517"/>
                  <a:pt x="391" y="515"/>
                  <a:pt x="393" y="514"/>
                </a:cubicBezTo>
                <a:cubicBezTo>
                  <a:pt x="396" y="517"/>
                  <a:pt x="398" y="513"/>
                  <a:pt x="401" y="517"/>
                </a:cubicBezTo>
                <a:cubicBezTo>
                  <a:pt x="400" y="514"/>
                  <a:pt x="403" y="515"/>
                  <a:pt x="405" y="515"/>
                </a:cubicBezTo>
                <a:cubicBezTo>
                  <a:pt x="406" y="515"/>
                  <a:pt x="403" y="511"/>
                  <a:pt x="403" y="513"/>
                </a:cubicBezTo>
                <a:cubicBezTo>
                  <a:pt x="403" y="511"/>
                  <a:pt x="405" y="509"/>
                  <a:pt x="406" y="505"/>
                </a:cubicBezTo>
                <a:cubicBezTo>
                  <a:pt x="407" y="505"/>
                  <a:pt x="408" y="507"/>
                  <a:pt x="409" y="506"/>
                </a:cubicBezTo>
                <a:cubicBezTo>
                  <a:pt x="408" y="502"/>
                  <a:pt x="405" y="503"/>
                  <a:pt x="403" y="504"/>
                </a:cubicBezTo>
                <a:cubicBezTo>
                  <a:pt x="403" y="507"/>
                  <a:pt x="402" y="508"/>
                  <a:pt x="401" y="511"/>
                </a:cubicBezTo>
                <a:cubicBezTo>
                  <a:pt x="401" y="510"/>
                  <a:pt x="399" y="506"/>
                  <a:pt x="398" y="506"/>
                </a:cubicBezTo>
                <a:cubicBezTo>
                  <a:pt x="397" y="505"/>
                  <a:pt x="400" y="503"/>
                  <a:pt x="400" y="506"/>
                </a:cubicBezTo>
                <a:cubicBezTo>
                  <a:pt x="401" y="505"/>
                  <a:pt x="400" y="505"/>
                  <a:pt x="401" y="504"/>
                </a:cubicBezTo>
                <a:cubicBezTo>
                  <a:pt x="400" y="502"/>
                  <a:pt x="398" y="504"/>
                  <a:pt x="400" y="502"/>
                </a:cubicBezTo>
                <a:cubicBezTo>
                  <a:pt x="398" y="501"/>
                  <a:pt x="399" y="502"/>
                  <a:pt x="398" y="499"/>
                </a:cubicBezTo>
                <a:cubicBezTo>
                  <a:pt x="398" y="504"/>
                  <a:pt x="395" y="501"/>
                  <a:pt x="397" y="506"/>
                </a:cubicBezTo>
                <a:cubicBezTo>
                  <a:pt x="395" y="507"/>
                  <a:pt x="396" y="502"/>
                  <a:pt x="394" y="504"/>
                </a:cubicBezTo>
                <a:cubicBezTo>
                  <a:pt x="394" y="503"/>
                  <a:pt x="395" y="503"/>
                  <a:pt x="395" y="502"/>
                </a:cubicBezTo>
                <a:cubicBezTo>
                  <a:pt x="394" y="501"/>
                  <a:pt x="393" y="503"/>
                  <a:pt x="392" y="500"/>
                </a:cubicBezTo>
                <a:cubicBezTo>
                  <a:pt x="392" y="503"/>
                  <a:pt x="392" y="506"/>
                  <a:pt x="393" y="510"/>
                </a:cubicBezTo>
                <a:cubicBezTo>
                  <a:pt x="391" y="510"/>
                  <a:pt x="392" y="509"/>
                  <a:pt x="391" y="507"/>
                </a:cubicBezTo>
                <a:cubicBezTo>
                  <a:pt x="390" y="508"/>
                  <a:pt x="390" y="509"/>
                  <a:pt x="392" y="511"/>
                </a:cubicBezTo>
                <a:cubicBezTo>
                  <a:pt x="391" y="511"/>
                  <a:pt x="391" y="512"/>
                  <a:pt x="391" y="513"/>
                </a:cubicBezTo>
                <a:cubicBezTo>
                  <a:pt x="390" y="515"/>
                  <a:pt x="389" y="514"/>
                  <a:pt x="388" y="515"/>
                </a:cubicBezTo>
                <a:cubicBezTo>
                  <a:pt x="387" y="513"/>
                  <a:pt x="389" y="514"/>
                  <a:pt x="390" y="514"/>
                </a:cubicBezTo>
                <a:cubicBezTo>
                  <a:pt x="390" y="513"/>
                  <a:pt x="389" y="512"/>
                  <a:pt x="388" y="510"/>
                </a:cubicBezTo>
                <a:cubicBezTo>
                  <a:pt x="388" y="514"/>
                  <a:pt x="382" y="512"/>
                  <a:pt x="384" y="516"/>
                </a:cubicBezTo>
                <a:cubicBezTo>
                  <a:pt x="383" y="517"/>
                  <a:pt x="380" y="513"/>
                  <a:pt x="381" y="517"/>
                </a:cubicBezTo>
                <a:cubicBezTo>
                  <a:pt x="379" y="517"/>
                  <a:pt x="382" y="515"/>
                  <a:pt x="380" y="513"/>
                </a:cubicBezTo>
                <a:cubicBezTo>
                  <a:pt x="381" y="514"/>
                  <a:pt x="382" y="512"/>
                  <a:pt x="383" y="514"/>
                </a:cubicBezTo>
                <a:cubicBezTo>
                  <a:pt x="383" y="511"/>
                  <a:pt x="388" y="510"/>
                  <a:pt x="386" y="506"/>
                </a:cubicBezTo>
                <a:cubicBezTo>
                  <a:pt x="387" y="503"/>
                  <a:pt x="388" y="508"/>
                  <a:pt x="389" y="507"/>
                </a:cubicBezTo>
                <a:cubicBezTo>
                  <a:pt x="389" y="506"/>
                  <a:pt x="388" y="506"/>
                  <a:pt x="388" y="506"/>
                </a:cubicBezTo>
                <a:cubicBezTo>
                  <a:pt x="387" y="504"/>
                  <a:pt x="390" y="506"/>
                  <a:pt x="390" y="505"/>
                </a:cubicBezTo>
                <a:cubicBezTo>
                  <a:pt x="385" y="502"/>
                  <a:pt x="384" y="507"/>
                  <a:pt x="382" y="509"/>
                </a:cubicBezTo>
                <a:cubicBezTo>
                  <a:pt x="382" y="507"/>
                  <a:pt x="379" y="508"/>
                  <a:pt x="377" y="506"/>
                </a:cubicBezTo>
                <a:cubicBezTo>
                  <a:pt x="377" y="507"/>
                  <a:pt x="376" y="508"/>
                  <a:pt x="377" y="510"/>
                </a:cubicBezTo>
                <a:cubicBezTo>
                  <a:pt x="376" y="510"/>
                  <a:pt x="377" y="507"/>
                  <a:pt x="375" y="507"/>
                </a:cubicBezTo>
                <a:cubicBezTo>
                  <a:pt x="374" y="508"/>
                  <a:pt x="374" y="509"/>
                  <a:pt x="376" y="511"/>
                </a:cubicBezTo>
                <a:cubicBezTo>
                  <a:pt x="374" y="511"/>
                  <a:pt x="373" y="509"/>
                  <a:pt x="372" y="509"/>
                </a:cubicBezTo>
                <a:cubicBezTo>
                  <a:pt x="372" y="511"/>
                  <a:pt x="371" y="512"/>
                  <a:pt x="373" y="514"/>
                </a:cubicBezTo>
                <a:cubicBezTo>
                  <a:pt x="371" y="513"/>
                  <a:pt x="369" y="513"/>
                  <a:pt x="367" y="511"/>
                </a:cubicBezTo>
                <a:cubicBezTo>
                  <a:pt x="369" y="511"/>
                  <a:pt x="368" y="511"/>
                  <a:pt x="370" y="512"/>
                </a:cubicBezTo>
                <a:cubicBezTo>
                  <a:pt x="371" y="511"/>
                  <a:pt x="371" y="510"/>
                  <a:pt x="370" y="508"/>
                </a:cubicBezTo>
                <a:cubicBezTo>
                  <a:pt x="372" y="508"/>
                  <a:pt x="374" y="510"/>
                  <a:pt x="372" y="506"/>
                </a:cubicBezTo>
                <a:cubicBezTo>
                  <a:pt x="373" y="505"/>
                  <a:pt x="374" y="506"/>
                  <a:pt x="375" y="507"/>
                </a:cubicBezTo>
                <a:cubicBezTo>
                  <a:pt x="376" y="505"/>
                  <a:pt x="373" y="501"/>
                  <a:pt x="376" y="502"/>
                </a:cubicBezTo>
                <a:cubicBezTo>
                  <a:pt x="373" y="500"/>
                  <a:pt x="372" y="506"/>
                  <a:pt x="368" y="505"/>
                </a:cubicBezTo>
                <a:cubicBezTo>
                  <a:pt x="368" y="503"/>
                  <a:pt x="370" y="501"/>
                  <a:pt x="370" y="500"/>
                </a:cubicBezTo>
                <a:cubicBezTo>
                  <a:pt x="369" y="501"/>
                  <a:pt x="367" y="500"/>
                  <a:pt x="364" y="502"/>
                </a:cubicBezTo>
                <a:cubicBezTo>
                  <a:pt x="366" y="505"/>
                  <a:pt x="367" y="505"/>
                  <a:pt x="369" y="506"/>
                </a:cubicBezTo>
                <a:cubicBezTo>
                  <a:pt x="369" y="508"/>
                  <a:pt x="365" y="506"/>
                  <a:pt x="369" y="509"/>
                </a:cubicBezTo>
                <a:cubicBezTo>
                  <a:pt x="366" y="510"/>
                  <a:pt x="367" y="508"/>
                  <a:pt x="365" y="506"/>
                </a:cubicBezTo>
                <a:cubicBezTo>
                  <a:pt x="363" y="504"/>
                  <a:pt x="362" y="507"/>
                  <a:pt x="363" y="508"/>
                </a:cubicBezTo>
                <a:cubicBezTo>
                  <a:pt x="364" y="510"/>
                  <a:pt x="364" y="507"/>
                  <a:pt x="366" y="509"/>
                </a:cubicBezTo>
                <a:cubicBezTo>
                  <a:pt x="367" y="511"/>
                  <a:pt x="365" y="511"/>
                  <a:pt x="364" y="513"/>
                </a:cubicBezTo>
                <a:cubicBezTo>
                  <a:pt x="363" y="510"/>
                  <a:pt x="361" y="512"/>
                  <a:pt x="360" y="510"/>
                </a:cubicBezTo>
                <a:cubicBezTo>
                  <a:pt x="359" y="510"/>
                  <a:pt x="359" y="511"/>
                  <a:pt x="358" y="512"/>
                </a:cubicBezTo>
                <a:cubicBezTo>
                  <a:pt x="357" y="509"/>
                  <a:pt x="357" y="510"/>
                  <a:pt x="355" y="508"/>
                </a:cubicBezTo>
                <a:cubicBezTo>
                  <a:pt x="352" y="509"/>
                  <a:pt x="353" y="516"/>
                  <a:pt x="356" y="516"/>
                </a:cubicBezTo>
                <a:cubicBezTo>
                  <a:pt x="356" y="517"/>
                  <a:pt x="356" y="518"/>
                  <a:pt x="355" y="518"/>
                </a:cubicBezTo>
                <a:cubicBezTo>
                  <a:pt x="355" y="518"/>
                  <a:pt x="354" y="516"/>
                  <a:pt x="353" y="515"/>
                </a:cubicBezTo>
                <a:cubicBezTo>
                  <a:pt x="352" y="516"/>
                  <a:pt x="353" y="522"/>
                  <a:pt x="350" y="518"/>
                </a:cubicBezTo>
                <a:cubicBezTo>
                  <a:pt x="351" y="517"/>
                  <a:pt x="352" y="518"/>
                  <a:pt x="352" y="516"/>
                </a:cubicBezTo>
                <a:cubicBezTo>
                  <a:pt x="351" y="515"/>
                  <a:pt x="350" y="517"/>
                  <a:pt x="349" y="514"/>
                </a:cubicBezTo>
                <a:cubicBezTo>
                  <a:pt x="347" y="514"/>
                  <a:pt x="347" y="517"/>
                  <a:pt x="345" y="515"/>
                </a:cubicBezTo>
                <a:cubicBezTo>
                  <a:pt x="343" y="516"/>
                  <a:pt x="343" y="518"/>
                  <a:pt x="344" y="521"/>
                </a:cubicBezTo>
                <a:cubicBezTo>
                  <a:pt x="346" y="522"/>
                  <a:pt x="344" y="518"/>
                  <a:pt x="346" y="518"/>
                </a:cubicBezTo>
                <a:cubicBezTo>
                  <a:pt x="347" y="518"/>
                  <a:pt x="346" y="522"/>
                  <a:pt x="345" y="523"/>
                </a:cubicBezTo>
                <a:cubicBezTo>
                  <a:pt x="343" y="518"/>
                  <a:pt x="343" y="517"/>
                  <a:pt x="340" y="513"/>
                </a:cubicBezTo>
                <a:cubicBezTo>
                  <a:pt x="343" y="513"/>
                  <a:pt x="344" y="513"/>
                  <a:pt x="347" y="510"/>
                </a:cubicBezTo>
                <a:cubicBezTo>
                  <a:pt x="344" y="509"/>
                  <a:pt x="340" y="512"/>
                  <a:pt x="338" y="515"/>
                </a:cubicBezTo>
                <a:cubicBezTo>
                  <a:pt x="337" y="511"/>
                  <a:pt x="340" y="510"/>
                  <a:pt x="342" y="510"/>
                </a:cubicBezTo>
                <a:cubicBezTo>
                  <a:pt x="343" y="508"/>
                  <a:pt x="338" y="510"/>
                  <a:pt x="338" y="507"/>
                </a:cubicBezTo>
                <a:cubicBezTo>
                  <a:pt x="336" y="511"/>
                  <a:pt x="332" y="510"/>
                  <a:pt x="329" y="511"/>
                </a:cubicBezTo>
                <a:cubicBezTo>
                  <a:pt x="328" y="513"/>
                  <a:pt x="330" y="513"/>
                  <a:pt x="331" y="514"/>
                </a:cubicBezTo>
                <a:cubicBezTo>
                  <a:pt x="330" y="516"/>
                  <a:pt x="328" y="514"/>
                  <a:pt x="328" y="516"/>
                </a:cubicBezTo>
                <a:cubicBezTo>
                  <a:pt x="328" y="517"/>
                  <a:pt x="331" y="518"/>
                  <a:pt x="330" y="516"/>
                </a:cubicBezTo>
                <a:cubicBezTo>
                  <a:pt x="331" y="516"/>
                  <a:pt x="330" y="519"/>
                  <a:pt x="329" y="520"/>
                </a:cubicBezTo>
                <a:cubicBezTo>
                  <a:pt x="330" y="521"/>
                  <a:pt x="332" y="519"/>
                  <a:pt x="331" y="518"/>
                </a:cubicBezTo>
                <a:cubicBezTo>
                  <a:pt x="332" y="517"/>
                  <a:pt x="334" y="523"/>
                  <a:pt x="333" y="519"/>
                </a:cubicBezTo>
                <a:cubicBezTo>
                  <a:pt x="335" y="519"/>
                  <a:pt x="333" y="522"/>
                  <a:pt x="336" y="524"/>
                </a:cubicBezTo>
                <a:cubicBezTo>
                  <a:pt x="334" y="522"/>
                  <a:pt x="332" y="525"/>
                  <a:pt x="331" y="523"/>
                </a:cubicBezTo>
                <a:cubicBezTo>
                  <a:pt x="330" y="525"/>
                  <a:pt x="332" y="525"/>
                  <a:pt x="333" y="528"/>
                </a:cubicBezTo>
                <a:cubicBezTo>
                  <a:pt x="332" y="526"/>
                  <a:pt x="330" y="526"/>
                  <a:pt x="328" y="528"/>
                </a:cubicBezTo>
                <a:cubicBezTo>
                  <a:pt x="327" y="526"/>
                  <a:pt x="329" y="524"/>
                  <a:pt x="330" y="522"/>
                </a:cubicBezTo>
                <a:cubicBezTo>
                  <a:pt x="327" y="524"/>
                  <a:pt x="327" y="526"/>
                  <a:pt x="323" y="525"/>
                </a:cubicBezTo>
                <a:cubicBezTo>
                  <a:pt x="322" y="526"/>
                  <a:pt x="324" y="527"/>
                  <a:pt x="324" y="527"/>
                </a:cubicBezTo>
                <a:cubicBezTo>
                  <a:pt x="325" y="531"/>
                  <a:pt x="321" y="526"/>
                  <a:pt x="320" y="528"/>
                </a:cubicBezTo>
                <a:cubicBezTo>
                  <a:pt x="318" y="529"/>
                  <a:pt x="321" y="530"/>
                  <a:pt x="321" y="529"/>
                </a:cubicBezTo>
                <a:cubicBezTo>
                  <a:pt x="323" y="531"/>
                  <a:pt x="319" y="531"/>
                  <a:pt x="320" y="533"/>
                </a:cubicBezTo>
                <a:cubicBezTo>
                  <a:pt x="318" y="533"/>
                  <a:pt x="320" y="530"/>
                  <a:pt x="319" y="528"/>
                </a:cubicBezTo>
                <a:cubicBezTo>
                  <a:pt x="318" y="528"/>
                  <a:pt x="318" y="528"/>
                  <a:pt x="317" y="527"/>
                </a:cubicBezTo>
                <a:cubicBezTo>
                  <a:pt x="316" y="528"/>
                  <a:pt x="316" y="529"/>
                  <a:pt x="316" y="530"/>
                </a:cubicBezTo>
                <a:cubicBezTo>
                  <a:pt x="316" y="530"/>
                  <a:pt x="316" y="530"/>
                  <a:pt x="316" y="530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15" y="531"/>
                  <a:pt x="315" y="531"/>
                  <a:pt x="315" y="531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5" y="532"/>
                  <a:pt x="315" y="532"/>
                  <a:pt x="315" y="532"/>
                </a:cubicBezTo>
                <a:cubicBezTo>
                  <a:pt x="315" y="532"/>
                  <a:pt x="315" y="532"/>
                  <a:pt x="315" y="532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15" y="530"/>
                  <a:pt x="314" y="530"/>
                  <a:pt x="314" y="530"/>
                </a:cubicBezTo>
                <a:cubicBezTo>
                  <a:pt x="318" y="535"/>
                  <a:pt x="308" y="535"/>
                  <a:pt x="313" y="538"/>
                </a:cubicBezTo>
                <a:cubicBezTo>
                  <a:pt x="311" y="540"/>
                  <a:pt x="310" y="537"/>
                  <a:pt x="309" y="538"/>
                </a:cubicBezTo>
                <a:cubicBezTo>
                  <a:pt x="309" y="538"/>
                  <a:pt x="309" y="539"/>
                  <a:pt x="309" y="539"/>
                </a:cubicBezTo>
                <a:cubicBezTo>
                  <a:pt x="309" y="540"/>
                  <a:pt x="310" y="539"/>
                  <a:pt x="311" y="539"/>
                </a:cubicBezTo>
                <a:cubicBezTo>
                  <a:pt x="310" y="543"/>
                  <a:pt x="305" y="540"/>
                  <a:pt x="303" y="542"/>
                </a:cubicBezTo>
                <a:cubicBezTo>
                  <a:pt x="304" y="544"/>
                  <a:pt x="304" y="544"/>
                  <a:pt x="304" y="544"/>
                </a:cubicBezTo>
                <a:cubicBezTo>
                  <a:pt x="306" y="545"/>
                  <a:pt x="306" y="541"/>
                  <a:pt x="308" y="541"/>
                </a:cubicBezTo>
                <a:cubicBezTo>
                  <a:pt x="308" y="545"/>
                  <a:pt x="309" y="541"/>
                  <a:pt x="311" y="540"/>
                </a:cubicBezTo>
                <a:cubicBezTo>
                  <a:pt x="314" y="544"/>
                  <a:pt x="308" y="541"/>
                  <a:pt x="311" y="545"/>
                </a:cubicBezTo>
                <a:cubicBezTo>
                  <a:pt x="307" y="545"/>
                  <a:pt x="303" y="545"/>
                  <a:pt x="300" y="542"/>
                </a:cubicBezTo>
                <a:cubicBezTo>
                  <a:pt x="299" y="543"/>
                  <a:pt x="301" y="544"/>
                  <a:pt x="301" y="546"/>
                </a:cubicBezTo>
                <a:cubicBezTo>
                  <a:pt x="300" y="546"/>
                  <a:pt x="299" y="546"/>
                  <a:pt x="298" y="544"/>
                </a:cubicBezTo>
                <a:cubicBezTo>
                  <a:pt x="299" y="543"/>
                  <a:pt x="299" y="543"/>
                  <a:pt x="299" y="542"/>
                </a:cubicBezTo>
                <a:cubicBezTo>
                  <a:pt x="298" y="541"/>
                  <a:pt x="297" y="544"/>
                  <a:pt x="298" y="545"/>
                </a:cubicBezTo>
                <a:cubicBezTo>
                  <a:pt x="297" y="546"/>
                  <a:pt x="295" y="544"/>
                  <a:pt x="294" y="544"/>
                </a:cubicBezTo>
                <a:cubicBezTo>
                  <a:pt x="295" y="547"/>
                  <a:pt x="294" y="548"/>
                  <a:pt x="293" y="550"/>
                </a:cubicBezTo>
                <a:cubicBezTo>
                  <a:pt x="290" y="547"/>
                  <a:pt x="294" y="547"/>
                  <a:pt x="293" y="545"/>
                </a:cubicBezTo>
                <a:cubicBezTo>
                  <a:pt x="291" y="545"/>
                  <a:pt x="288" y="546"/>
                  <a:pt x="289" y="549"/>
                </a:cubicBezTo>
                <a:cubicBezTo>
                  <a:pt x="281" y="545"/>
                  <a:pt x="282" y="558"/>
                  <a:pt x="276" y="555"/>
                </a:cubicBezTo>
                <a:cubicBezTo>
                  <a:pt x="277" y="560"/>
                  <a:pt x="273" y="560"/>
                  <a:pt x="273" y="564"/>
                </a:cubicBezTo>
                <a:cubicBezTo>
                  <a:pt x="271" y="564"/>
                  <a:pt x="273" y="561"/>
                  <a:pt x="273" y="560"/>
                </a:cubicBezTo>
                <a:cubicBezTo>
                  <a:pt x="271" y="558"/>
                  <a:pt x="268" y="565"/>
                  <a:pt x="267" y="560"/>
                </a:cubicBezTo>
                <a:cubicBezTo>
                  <a:pt x="266" y="562"/>
                  <a:pt x="264" y="567"/>
                  <a:pt x="261" y="566"/>
                </a:cubicBezTo>
                <a:cubicBezTo>
                  <a:pt x="262" y="564"/>
                  <a:pt x="265" y="563"/>
                  <a:pt x="263" y="561"/>
                </a:cubicBezTo>
                <a:cubicBezTo>
                  <a:pt x="261" y="558"/>
                  <a:pt x="263" y="564"/>
                  <a:pt x="261" y="561"/>
                </a:cubicBezTo>
                <a:cubicBezTo>
                  <a:pt x="263" y="563"/>
                  <a:pt x="260" y="564"/>
                  <a:pt x="258" y="561"/>
                </a:cubicBezTo>
                <a:cubicBezTo>
                  <a:pt x="257" y="562"/>
                  <a:pt x="257" y="563"/>
                  <a:pt x="257" y="564"/>
                </a:cubicBezTo>
                <a:cubicBezTo>
                  <a:pt x="260" y="563"/>
                  <a:pt x="259" y="565"/>
                  <a:pt x="257" y="567"/>
                </a:cubicBezTo>
                <a:cubicBezTo>
                  <a:pt x="256" y="566"/>
                  <a:pt x="255" y="565"/>
                  <a:pt x="254" y="564"/>
                </a:cubicBezTo>
                <a:cubicBezTo>
                  <a:pt x="251" y="570"/>
                  <a:pt x="244" y="569"/>
                  <a:pt x="241" y="574"/>
                </a:cubicBezTo>
                <a:cubicBezTo>
                  <a:pt x="241" y="572"/>
                  <a:pt x="239" y="573"/>
                  <a:pt x="238" y="571"/>
                </a:cubicBezTo>
                <a:cubicBezTo>
                  <a:pt x="240" y="569"/>
                  <a:pt x="240" y="569"/>
                  <a:pt x="240" y="569"/>
                </a:cubicBezTo>
                <a:cubicBezTo>
                  <a:pt x="241" y="570"/>
                  <a:pt x="239" y="571"/>
                  <a:pt x="240" y="572"/>
                </a:cubicBezTo>
                <a:cubicBezTo>
                  <a:pt x="243" y="572"/>
                  <a:pt x="243" y="570"/>
                  <a:pt x="246" y="568"/>
                </a:cubicBezTo>
                <a:cubicBezTo>
                  <a:pt x="246" y="567"/>
                  <a:pt x="243" y="564"/>
                  <a:pt x="244" y="563"/>
                </a:cubicBezTo>
                <a:cubicBezTo>
                  <a:pt x="245" y="565"/>
                  <a:pt x="247" y="567"/>
                  <a:pt x="249" y="567"/>
                </a:cubicBezTo>
                <a:cubicBezTo>
                  <a:pt x="250" y="562"/>
                  <a:pt x="250" y="565"/>
                  <a:pt x="251" y="562"/>
                </a:cubicBezTo>
                <a:cubicBezTo>
                  <a:pt x="253" y="564"/>
                  <a:pt x="253" y="564"/>
                  <a:pt x="253" y="564"/>
                </a:cubicBezTo>
                <a:cubicBezTo>
                  <a:pt x="254" y="562"/>
                  <a:pt x="255" y="564"/>
                  <a:pt x="256" y="563"/>
                </a:cubicBezTo>
                <a:cubicBezTo>
                  <a:pt x="257" y="561"/>
                  <a:pt x="254" y="558"/>
                  <a:pt x="256" y="557"/>
                </a:cubicBezTo>
                <a:cubicBezTo>
                  <a:pt x="257" y="560"/>
                  <a:pt x="257" y="559"/>
                  <a:pt x="259" y="560"/>
                </a:cubicBezTo>
                <a:cubicBezTo>
                  <a:pt x="259" y="557"/>
                  <a:pt x="260" y="559"/>
                  <a:pt x="263" y="557"/>
                </a:cubicBezTo>
                <a:cubicBezTo>
                  <a:pt x="264" y="559"/>
                  <a:pt x="263" y="560"/>
                  <a:pt x="264" y="561"/>
                </a:cubicBezTo>
                <a:cubicBezTo>
                  <a:pt x="264" y="562"/>
                  <a:pt x="265" y="561"/>
                  <a:pt x="265" y="562"/>
                </a:cubicBezTo>
                <a:cubicBezTo>
                  <a:pt x="268" y="559"/>
                  <a:pt x="262" y="556"/>
                  <a:pt x="266" y="554"/>
                </a:cubicBezTo>
                <a:cubicBezTo>
                  <a:pt x="266" y="552"/>
                  <a:pt x="261" y="554"/>
                  <a:pt x="263" y="556"/>
                </a:cubicBezTo>
                <a:cubicBezTo>
                  <a:pt x="264" y="559"/>
                  <a:pt x="262" y="554"/>
                  <a:pt x="261" y="553"/>
                </a:cubicBezTo>
                <a:cubicBezTo>
                  <a:pt x="260" y="554"/>
                  <a:pt x="260" y="555"/>
                  <a:pt x="261" y="556"/>
                </a:cubicBezTo>
                <a:cubicBezTo>
                  <a:pt x="257" y="554"/>
                  <a:pt x="256" y="558"/>
                  <a:pt x="253" y="556"/>
                </a:cubicBezTo>
                <a:cubicBezTo>
                  <a:pt x="252" y="558"/>
                  <a:pt x="256" y="559"/>
                  <a:pt x="255" y="561"/>
                </a:cubicBezTo>
                <a:cubicBezTo>
                  <a:pt x="254" y="561"/>
                  <a:pt x="253" y="560"/>
                  <a:pt x="252" y="558"/>
                </a:cubicBezTo>
                <a:cubicBezTo>
                  <a:pt x="250" y="560"/>
                  <a:pt x="247" y="562"/>
                  <a:pt x="248" y="564"/>
                </a:cubicBezTo>
                <a:cubicBezTo>
                  <a:pt x="246" y="565"/>
                  <a:pt x="247" y="562"/>
                  <a:pt x="246" y="561"/>
                </a:cubicBezTo>
                <a:cubicBezTo>
                  <a:pt x="245" y="559"/>
                  <a:pt x="244" y="564"/>
                  <a:pt x="243" y="563"/>
                </a:cubicBezTo>
                <a:cubicBezTo>
                  <a:pt x="244" y="566"/>
                  <a:pt x="242" y="567"/>
                  <a:pt x="239" y="568"/>
                </a:cubicBezTo>
                <a:cubicBezTo>
                  <a:pt x="238" y="567"/>
                  <a:pt x="239" y="567"/>
                  <a:pt x="239" y="566"/>
                </a:cubicBezTo>
                <a:cubicBezTo>
                  <a:pt x="235" y="566"/>
                  <a:pt x="229" y="566"/>
                  <a:pt x="230" y="573"/>
                </a:cubicBezTo>
                <a:cubicBezTo>
                  <a:pt x="228" y="572"/>
                  <a:pt x="227" y="572"/>
                  <a:pt x="226" y="569"/>
                </a:cubicBezTo>
                <a:cubicBezTo>
                  <a:pt x="224" y="571"/>
                  <a:pt x="222" y="572"/>
                  <a:pt x="221" y="570"/>
                </a:cubicBezTo>
                <a:cubicBezTo>
                  <a:pt x="221" y="570"/>
                  <a:pt x="221" y="571"/>
                  <a:pt x="220" y="571"/>
                </a:cubicBezTo>
                <a:cubicBezTo>
                  <a:pt x="223" y="574"/>
                  <a:pt x="225" y="571"/>
                  <a:pt x="227" y="574"/>
                </a:cubicBezTo>
                <a:cubicBezTo>
                  <a:pt x="221" y="575"/>
                  <a:pt x="215" y="575"/>
                  <a:pt x="210" y="581"/>
                </a:cubicBezTo>
                <a:cubicBezTo>
                  <a:pt x="209" y="580"/>
                  <a:pt x="210" y="579"/>
                  <a:pt x="209" y="578"/>
                </a:cubicBezTo>
                <a:cubicBezTo>
                  <a:pt x="209" y="580"/>
                  <a:pt x="207" y="585"/>
                  <a:pt x="205" y="582"/>
                </a:cubicBezTo>
                <a:cubicBezTo>
                  <a:pt x="208" y="583"/>
                  <a:pt x="206" y="578"/>
                  <a:pt x="208" y="579"/>
                </a:cubicBezTo>
                <a:cubicBezTo>
                  <a:pt x="207" y="578"/>
                  <a:pt x="206" y="577"/>
                  <a:pt x="205" y="579"/>
                </a:cubicBezTo>
                <a:cubicBezTo>
                  <a:pt x="201" y="573"/>
                  <a:pt x="207" y="575"/>
                  <a:pt x="209" y="577"/>
                </a:cubicBezTo>
                <a:cubicBezTo>
                  <a:pt x="212" y="575"/>
                  <a:pt x="211" y="574"/>
                  <a:pt x="213" y="573"/>
                </a:cubicBezTo>
                <a:cubicBezTo>
                  <a:pt x="211" y="571"/>
                  <a:pt x="208" y="572"/>
                  <a:pt x="206" y="571"/>
                </a:cubicBezTo>
                <a:cubicBezTo>
                  <a:pt x="207" y="574"/>
                  <a:pt x="201" y="574"/>
                  <a:pt x="200" y="578"/>
                </a:cubicBezTo>
                <a:cubicBezTo>
                  <a:pt x="198" y="577"/>
                  <a:pt x="203" y="575"/>
                  <a:pt x="201" y="572"/>
                </a:cubicBezTo>
                <a:cubicBezTo>
                  <a:pt x="199" y="570"/>
                  <a:pt x="201" y="574"/>
                  <a:pt x="199" y="571"/>
                </a:cubicBezTo>
                <a:cubicBezTo>
                  <a:pt x="200" y="570"/>
                  <a:pt x="201" y="568"/>
                  <a:pt x="203" y="568"/>
                </a:cubicBezTo>
                <a:cubicBezTo>
                  <a:pt x="205" y="571"/>
                  <a:pt x="201" y="569"/>
                  <a:pt x="201" y="571"/>
                </a:cubicBezTo>
                <a:cubicBezTo>
                  <a:pt x="205" y="574"/>
                  <a:pt x="206" y="566"/>
                  <a:pt x="209" y="569"/>
                </a:cubicBezTo>
                <a:cubicBezTo>
                  <a:pt x="207" y="568"/>
                  <a:pt x="210" y="565"/>
                  <a:pt x="210" y="563"/>
                </a:cubicBezTo>
                <a:cubicBezTo>
                  <a:pt x="211" y="564"/>
                  <a:pt x="210" y="564"/>
                  <a:pt x="211" y="566"/>
                </a:cubicBezTo>
                <a:cubicBezTo>
                  <a:pt x="213" y="565"/>
                  <a:pt x="210" y="563"/>
                  <a:pt x="213" y="563"/>
                </a:cubicBezTo>
                <a:cubicBezTo>
                  <a:pt x="214" y="564"/>
                  <a:pt x="212" y="565"/>
                  <a:pt x="214" y="567"/>
                </a:cubicBezTo>
                <a:cubicBezTo>
                  <a:pt x="213" y="568"/>
                  <a:pt x="212" y="568"/>
                  <a:pt x="211" y="567"/>
                </a:cubicBezTo>
                <a:cubicBezTo>
                  <a:pt x="210" y="568"/>
                  <a:pt x="211" y="570"/>
                  <a:pt x="212" y="571"/>
                </a:cubicBezTo>
                <a:cubicBezTo>
                  <a:pt x="216" y="573"/>
                  <a:pt x="217" y="567"/>
                  <a:pt x="218" y="566"/>
                </a:cubicBezTo>
                <a:cubicBezTo>
                  <a:pt x="217" y="565"/>
                  <a:pt x="216" y="567"/>
                  <a:pt x="216" y="567"/>
                </a:cubicBezTo>
                <a:cubicBezTo>
                  <a:pt x="215" y="561"/>
                  <a:pt x="221" y="563"/>
                  <a:pt x="225" y="564"/>
                </a:cubicBezTo>
                <a:cubicBezTo>
                  <a:pt x="226" y="563"/>
                  <a:pt x="223" y="560"/>
                  <a:pt x="225" y="560"/>
                </a:cubicBezTo>
                <a:cubicBezTo>
                  <a:pt x="226" y="561"/>
                  <a:pt x="225" y="562"/>
                  <a:pt x="226" y="563"/>
                </a:cubicBezTo>
                <a:cubicBezTo>
                  <a:pt x="229" y="558"/>
                  <a:pt x="233" y="551"/>
                  <a:pt x="238" y="549"/>
                </a:cubicBezTo>
                <a:cubicBezTo>
                  <a:pt x="237" y="547"/>
                  <a:pt x="235" y="550"/>
                  <a:pt x="234" y="547"/>
                </a:cubicBezTo>
                <a:cubicBezTo>
                  <a:pt x="236" y="547"/>
                  <a:pt x="237" y="546"/>
                  <a:pt x="239" y="548"/>
                </a:cubicBezTo>
                <a:cubicBezTo>
                  <a:pt x="242" y="545"/>
                  <a:pt x="250" y="549"/>
                  <a:pt x="250" y="541"/>
                </a:cubicBezTo>
                <a:cubicBezTo>
                  <a:pt x="251" y="543"/>
                  <a:pt x="252" y="541"/>
                  <a:pt x="254" y="542"/>
                </a:cubicBezTo>
                <a:cubicBezTo>
                  <a:pt x="255" y="541"/>
                  <a:pt x="253" y="538"/>
                  <a:pt x="255" y="540"/>
                </a:cubicBezTo>
                <a:cubicBezTo>
                  <a:pt x="256" y="539"/>
                  <a:pt x="253" y="539"/>
                  <a:pt x="253" y="537"/>
                </a:cubicBezTo>
                <a:cubicBezTo>
                  <a:pt x="254" y="536"/>
                  <a:pt x="256" y="540"/>
                  <a:pt x="257" y="539"/>
                </a:cubicBezTo>
                <a:cubicBezTo>
                  <a:pt x="258" y="538"/>
                  <a:pt x="257" y="538"/>
                  <a:pt x="256" y="538"/>
                </a:cubicBezTo>
                <a:cubicBezTo>
                  <a:pt x="257" y="535"/>
                  <a:pt x="268" y="537"/>
                  <a:pt x="266" y="530"/>
                </a:cubicBezTo>
                <a:cubicBezTo>
                  <a:pt x="266" y="530"/>
                  <a:pt x="267" y="531"/>
                  <a:pt x="268" y="532"/>
                </a:cubicBezTo>
                <a:cubicBezTo>
                  <a:pt x="268" y="530"/>
                  <a:pt x="272" y="530"/>
                  <a:pt x="274" y="529"/>
                </a:cubicBezTo>
                <a:cubicBezTo>
                  <a:pt x="276" y="528"/>
                  <a:pt x="271" y="528"/>
                  <a:pt x="273" y="527"/>
                </a:cubicBezTo>
                <a:cubicBezTo>
                  <a:pt x="276" y="527"/>
                  <a:pt x="284" y="526"/>
                  <a:pt x="280" y="517"/>
                </a:cubicBezTo>
                <a:cubicBezTo>
                  <a:pt x="282" y="517"/>
                  <a:pt x="281" y="519"/>
                  <a:pt x="283" y="521"/>
                </a:cubicBezTo>
                <a:cubicBezTo>
                  <a:pt x="284" y="522"/>
                  <a:pt x="285" y="521"/>
                  <a:pt x="285" y="522"/>
                </a:cubicBezTo>
                <a:cubicBezTo>
                  <a:pt x="286" y="522"/>
                  <a:pt x="284" y="519"/>
                  <a:pt x="283" y="518"/>
                </a:cubicBezTo>
                <a:cubicBezTo>
                  <a:pt x="286" y="516"/>
                  <a:pt x="288" y="513"/>
                  <a:pt x="286" y="507"/>
                </a:cubicBezTo>
                <a:cubicBezTo>
                  <a:pt x="285" y="507"/>
                  <a:pt x="284" y="507"/>
                  <a:pt x="284" y="507"/>
                </a:cubicBezTo>
                <a:cubicBezTo>
                  <a:pt x="283" y="508"/>
                  <a:pt x="284" y="509"/>
                  <a:pt x="285" y="510"/>
                </a:cubicBezTo>
                <a:cubicBezTo>
                  <a:pt x="283" y="509"/>
                  <a:pt x="283" y="511"/>
                  <a:pt x="282" y="511"/>
                </a:cubicBezTo>
                <a:cubicBezTo>
                  <a:pt x="282" y="512"/>
                  <a:pt x="282" y="513"/>
                  <a:pt x="284" y="512"/>
                </a:cubicBezTo>
                <a:cubicBezTo>
                  <a:pt x="284" y="515"/>
                  <a:pt x="284" y="517"/>
                  <a:pt x="282" y="517"/>
                </a:cubicBezTo>
                <a:cubicBezTo>
                  <a:pt x="282" y="515"/>
                  <a:pt x="283" y="514"/>
                  <a:pt x="280" y="512"/>
                </a:cubicBezTo>
                <a:cubicBezTo>
                  <a:pt x="282" y="511"/>
                  <a:pt x="282" y="509"/>
                  <a:pt x="283" y="508"/>
                </a:cubicBezTo>
                <a:cubicBezTo>
                  <a:pt x="281" y="506"/>
                  <a:pt x="280" y="508"/>
                  <a:pt x="279" y="508"/>
                </a:cubicBezTo>
                <a:cubicBezTo>
                  <a:pt x="280" y="505"/>
                  <a:pt x="277" y="506"/>
                  <a:pt x="276" y="504"/>
                </a:cubicBezTo>
                <a:cubicBezTo>
                  <a:pt x="276" y="508"/>
                  <a:pt x="277" y="506"/>
                  <a:pt x="274" y="507"/>
                </a:cubicBezTo>
                <a:cubicBezTo>
                  <a:pt x="276" y="509"/>
                  <a:pt x="278" y="508"/>
                  <a:pt x="280" y="509"/>
                </a:cubicBezTo>
                <a:cubicBezTo>
                  <a:pt x="280" y="510"/>
                  <a:pt x="278" y="511"/>
                  <a:pt x="278" y="512"/>
                </a:cubicBezTo>
                <a:cubicBezTo>
                  <a:pt x="277" y="510"/>
                  <a:pt x="276" y="512"/>
                  <a:pt x="275" y="511"/>
                </a:cubicBezTo>
                <a:cubicBezTo>
                  <a:pt x="275" y="510"/>
                  <a:pt x="276" y="510"/>
                  <a:pt x="275" y="508"/>
                </a:cubicBezTo>
                <a:cubicBezTo>
                  <a:pt x="273" y="507"/>
                  <a:pt x="271" y="511"/>
                  <a:pt x="269" y="512"/>
                </a:cubicBezTo>
                <a:cubicBezTo>
                  <a:pt x="269" y="510"/>
                  <a:pt x="269" y="510"/>
                  <a:pt x="269" y="509"/>
                </a:cubicBezTo>
                <a:cubicBezTo>
                  <a:pt x="267" y="512"/>
                  <a:pt x="264" y="510"/>
                  <a:pt x="267" y="514"/>
                </a:cubicBezTo>
                <a:cubicBezTo>
                  <a:pt x="265" y="514"/>
                  <a:pt x="264" y="513"/>
                  <a:pt x="262" y="514"/>
                </a:cubicBezTo>
                <a:cubicBezTo>
                  <a:pt x="262" y="514"/>
                  <a:pt x="263" y="514"/>
                  <a:pt x="264" y="516"/>
                </a:cubicBezTo>
                <a:cubicBezTo>
                  <a:pt x="262" y="515"/>
                  <a:pt x="260" y="515"/>
                  <a:pt x="258" y="513"/>
                </a:cubicBezTo>
                <a:cubicBezTo>
                  <a:pt x="257" y="516"/>
                  <a:pt x="257" y="523"/>
                  <a:pt x="252" y="520"/>
                </a:cubicBezTo>
                <a:cubicBezTo>
                  <a:pt x="251" y="520"/>
                  <a:pt x="251" y="522"/>
                  <a:pt x="252" y="523"/>
                </a:cubicBezTo>
                <a:cubicBezTo>
                  <a:pt x="250" y="522"/>
                  <a:pt x="249" y="524"/>
                  <a:pt x="246" y="526"/>
                </a:cubicBezTo>
                <a:cubicBezTo>
                  <a:pt x="244" y="523"/>
                  <a:pt x="246" y="522"/>
                  <a:pt x="248" y="521"/>
                </a:cubicBezTo>
                <a:cubicBezTo>
                  <a:pt x="245" y="519"/>
                  <a:pt x="246" y="523"/>
                  <a:pt x="244" y="522"/>
                </a:cubicBezTo>
                <a:cubicBezTo>
                  <a:pt x="243" y="522"/>
                  <a:pt x="243" y="525"/>
                  <a:pt x="245" y="525"/>
                </a:cubicBezTo>
                <a:cubicBezTo>
                  <a:pt x="245" y="527"/>
                  <a:pt x="241" y="527"/>
                  <a:pt x="240" y="524"/>
                </a:cubicBezTo>
                <a:cubicBezTo>
                  <a:pt x="238" y="526"/>
                  <a:pt x="235" y="525"/>
                  <a:pt x="235" y="529"/>
                </a:cubicBezTo>
                <a:cubicBezTo>
                  <a:pt x="236" y="531"/>
                  <a:pt x="235" y="526"/>
                  <a:pt x="237" y="529"/>
                </a:cubicBezTo>
                <a:cubicBezTo>
                  <a:pt x="236" y="532"/>
                  <a:pt x="233" y="530"/>
                  <a:pt x="231" y="532"/>
                </a:cubicBezTo>
                <a:cubicBezTo>
                  <a:pt x="231" y="532"/>
                  <a:pt x="232" y="532"/>
                  <a:pt x="233" y="534"/>
                </a:cubicBezTo>
                <a:cubicBezTo>
                  <a:pt x="221" y="535"/>
                  <a:pt x="217" y="545"/>
                  <a:pt x="206" y="545"/>
                </a:cubicBezTo>
                <a:cubicBezTo>
                  <a:pt x="205" y="552"/>
                  <a:pt x="197" y="551"/>
                  <a:pt x="194" y="555"/>
                </a:cubicBezTo>
                <a:cubicBezTo>
                  <a:pt x="195" y="550"/>
                  <a:pt x="200" y="552"/>
                  <a:pt x="199" y="546"/>
                </a:cubicBezTo>
                <a:cubicBezTo>
                  <a:pt x="201" y="547"/>
                  <a:pt x="200" y="549"/>
                  <a:pt x="202" y="549"/>
                </a:cubicBezTo>
                <a:cubicBezTo>
                  <a:pt x="200" y="545"/>
                  <a:pt x="206" y="544"/>
                  <a:pt x="206" y="541"/>
                </a:cubicBezTo>
                <a:cubicBezTo>
                  <a:pt x="208" y="541"/>
                  <a:pt x="207" y="545"/>
                  <a:pt x="209" y="545"/>
                </a:cubicBezTo>
                <a:cubicBezTo>
                  <a:pt x="209" y="544"/>
                  <a:pt x="209" y="541"/>
                  <a:pt x="211" y="542"/>
                </a:cubicBezTo>
                <a:cubicBezTo>
                  <a:pt x="208" y="540"/>
                  <a:pt x="211" y="541"/>
                  <a:pt x="210" y="538"/>
                </a:cubicBezTo>
                <a:cubicBezTo>
                  <a:pt x="211" y="538"/>
                  <a:pt x="212" y="538"/>
                  <a:pt x="213" y="540"/>
                </a:cubicBezTo>
                <a:cubicBezTo>
                  <a:pt x="213" y="537"/>
                  <a:pt x="216" y="541"/>
                  <a:pt x="218" y="538"/>
                </a:cubicBezTo>
                <a:cubicBezTo>
                  <a:pt x="219" y="537"/>
                  <a:pt x="216" y="537"/>
                  <a:pt x="215" y="537"/>
                </a:cubicBezTo>
                <a:cubicBezTo>
                  <a:pt x="215" y="535"/>
                  <a:pt x="218" y="537"/>
                  <a:pt x="217" y="534"/>
                </a:cubicBezTo>
                <a:cubicBezTo>
                  <a:pt x="221" y="532"/>
                  <a:pt x="225" y="533"/>
                  <a:pt x="226" y="526"/>
                </a:cubicBezTo>
                <a:cubicBezTo>
                  <a:pt x="228" y="529"/>
                  <a:pt x="228" y="529"/>
                  <a:pt x="228" y="529"/>
                </a:cubicBezTo>
                <a:cubicBezTo>
                  <a:pt x="228" y="527"/>
                  <a:pt x="229" y="528"/>
                  <a:pt x="231" y="528"/>
                </a:cubicBezTo>
                <a:cubicBezTo>
                  <a:pt x="231" y="526"/>
                  <a:pt x="228" y="526"/>
                  <a:pt x="227" y="525"/>
                </a:cubicBezTo>
                <a:cubicBezTo>
                  <a:pt x="227" y="524"/>
                  <a:pt x="228" y="522"/>
                  <a:pt x="225" y="520"/>
                </a:cubicBezTo>
                <a:cubicBezTo>
                  <a:pt x="226" y="519"/>
                  <a:pt x="231" y="522"/>
                  <a:pt x="229" y="518"/>
                </a:cubicBezTo>
                <a:cubicBezTo>
                  <a:pt x="231" y="518"/>
                  <a:pt x="231" y="522"/>
                  <a:pt x="231" y="523"/>
                </a:cubicBezTo>
                <a:cubicBezTo>
                  <a:pt x="234" y="524"/>
                  <a:pt x="234" y="521"/>
                  <a:pt x="232" y="517"/>
                </a:cubicBezTo>
                <a:cubicBezTo>
                  <a:pt x="233" y="516"/>
                  <a:pt x="234" y="516"/>
                  <a:pt x="234" y="514"/>
                </a:cubicBezTo>
                <a:cubicBezTo>
                  <a:pt x="236" y="514"/>
                  <a:pt x="235" y="517"/>
                  <a:pt x="233" y="517"/>
                </a:cubicBezTo>
                <a:cubicBezTo>
                  <a:pt x="235" y="525"/>
                  <a:pt x="243" y="520"/>
                  <a:pt x="241" y="515"/>
                </a:cubicBezTo>
                <a:cubicBezTo>
                  <a:pt x="243" y="513"/>
                  <a:pt x="242" y="519"/>
                  <a:pt x="244" y="516"/>
                </a:cubicBezTo>
                <a:cubicBezTo>
                  <a:pt x="245" y="517"/>
                  <a:pt x="244" y="517"/>
                  <a:pt x="243" y="518"/>
                </a:cubicBezTo>
                <a:cubicBezTo>
                  <a:pt x="247" y="520"/>
                  <a:pt x="244" y="513"/>
                  <a:pt x="247" y="515"/>
                </a:cubicBezTo>
                <a:cubicBezTo>
                  <a:pt x="247" y="514"/>
                  <a:pt x="246" y="514"/>
                  <a:pt x="246" y="512"/>
                </a:cubicBezTo>
                <a:cubicBezTo>
                  <a:pt x="250" y="512"/>
                  <a:pt x="248" y="509"/>
                  <a:pt x="252" y="509"/>
                </a:cubicBezTo>
                <a:cubicBezTo>
                  <a:pt x="250" y="506"/>
                  <a:pt x="253" y="507"/>
                  <a:pt x="253" y="503"/>
                </a:cubicBezTo>
                <a:cubicBezTo>
                  <a:pt x="255" y="504"/>
                  <a:pt x="253" y="504"/>
                  <a:pt x="254" y="506"/>
                </a:cubicBezTo>
                <a:cubicBezTo>
                  <a:pt x="256" y="507"/>
                  <a:pt x="257" y="503"/>
                  <a:pt x="255" y="501"/>
                </a:cubicBezTo>
                <a:cubicBezTo>
                  <a:pt x="258" y="500"/>
                  <a:pt x="257" y="503"/>
                  <a:pt x="259" y="503"/>
                </a:cubicBezTo>
                <a:cubicBezTo>
                  <a:pt x="261" y="501"/>
                  <a:pt x="258" y="499"/>
                  <a:pt x="261" y="500"/>
                </a:cubicBezTo>
                <a:cubicBezTo>
                  <a:pt x="262" y="497"/>
                  <a:pt x="258" y="497"/>
                  <a:pt x="257" y="496"/>
                </a:cubicBezTo>
                <a:cubicBezTo>
                  <a:pt x="258" y="494"/>
                  <a:pt x="259" y="494"/>
                  <a:pt x="260" y="494"/>
                </a:cubicBezTo>
                <a:cubicBezTo>
                  <a:pt x="260" y="492"/>
                  <a:pt x="262" y="491"/>
                  <a:pt x="261" y="489"/>
                </a:cubicBezTo>
                <a:cubicBezTo>
                  <a:pt x="260" y="487"/>
                  <a:pt x="261" y="491"/>
                  <a:pt x="259" y="491"/>
                </a:cubicBezTo>
                <a:cubicBezTo>
                  <a:pt x="258" y="486"/>
                  <a:pt x="259" y="489"/>
                  <a:pt x="256" y="487"/>
                </a:cubicBezTo>
                <a:cubicBezTo>
                  <a:pt x="260" y="486"/>
                  <a:pt x="261" y="484"/>
                  <a:pt x="265" y="486"/>
                </a:cubicBezTo>
                <a:cubicBezTo>
                  <a:pt x="265" y="482"/>
                  <a:pt x="267" y="479"/>
                  <a:pt x="269" y="477"/>
                </a:cubicBezTo>
                <a:cubicBezTo>
                  <a:pt x="271" y="482"/>
                  <a:pt x="264" y="482"/>
                  <a:pt x="267" y="486"/>
                </a:cubicBezTo>
                <a:cubicBezTo>
                  <a:pt x="270" y="486"/>
                  <a:pt x="273" y="486"/>
                  <a:pt x="275" y="489"/>
                </a:cubicBezTo>
                <a:cubicBezTo>
                  <a:pt x="273" y="491"/>
                  <a:pt x="269" y="488"/>
                  <a:pt x="266" y="490"/>
                </a:cubicBezTo>
                <a:cubicBezTo>
                  <a:pt x="268" y="492"/>
                  <a:pt x="270" y="490"/>
                  <a:pt x="272" y="491"/>
                </a:cubicBezTo>
                <a:cubicBezTo>
                  <a:pt x="271" y="494"/>
                  <a:pt x="263" y="493"/>
                  <a:pt x="262" y="497"/>
                </a:cubicBezTo>
                <a:cubicBezTo>
                  <a:pt x="263" y="498"/>
                  <a:pt x="267" y="500"/>
                  <a:pt x="267" y="503"/>
                </a:cubicBezTo>
                <a:cubicBezTo>
                  <a:pt x="270" y="504"/>
                  <a:pt x="271" y="500"/>
                  <a:pt x="274" y="498"/>
                </a:cubicBezTo>
                <a:cubicBezTo>
                  <a:pt x="273" y="497"/>
                  <a:pt x="272" y="497"/>
                  <a:pt x="271" y="496"/>
                </a:cubicBezTo>
                <a:cubicBezTo>
                  <a:pt x="273" y="495"/>
                  <a:pt x="274" y="496"/>
                  <a:pt x="272" y="493"/>
                </a:cubicBezTo>
                <a:cubicBezTo>
                  <a:pt x="273" y="494"/>
                  <a:pt x="274" y="494"/>
                  <a:pt x="276" y="493"/>
                </a:cubicBezTo>
                <a:cubicBezTo>
                  <a:pt x="277" y="493"/>
                  <a:pt x="274" y="492"/>
                  <a:pt x="274" y="493"/>
                </a:cubicBezTo>
                <a:cubicBezTo>
                  <a:pt x="278" y="491"/>
                  <a:pt x="282" y="490"/>
                  <a:pt x="287" y="486"/>
                </a:cubicBezTo>
                <a:cubicBezTo>
                  <a:pt x="287" y="486"/>
                  <a:pt x="286" y="485"/>
                  <a:pt x="287" y="484"/>
                </a:cubicBezTo>
                <a:cubicBezTo>
                  <a:pt x="286" y="483"/>
                  <a:pt x="284" y="484"/>
                  <a:pt x="283" y="485"/>
                </a:cubicBezTo>
                <a:cubicBezTo>
                  <a:pt x="285" y="482"/>
                  <a:pt x="282" y="481"/>
                  <a:pt x="280" y="482"/>
                </a:cubicBezTo>
                <a:cubicBezTo>
                  <a:pt x="280" y="483"/>
                  <a:pt x="283" y="485"/>
                  <a:pt x="281" y="487"/>
                </a:cubicBezTo>
                <a:cubicBezTo>
                  <a:pt x="280" y="487"/>
                  <a:pt x="280" y="483"/>
                  <a:pt x="278" y="482"/>
                </a:cubicBezTo>
                <a:cubicBezTo>
                  <a:pt x="276" y="484"/>
                  <a:pt x="279" y="486"/>
                  <a:pt x="279" y="487"/>
                </a:cubicBezTo>
                <a:cubicBezTo>
                  <a:pt x="275" y="487"/>
                  <a:pt x="274" y="480"/>
                  <a:pt x="271" y="484"/>
                </a:cubicBezTo>
                <a:cubicBezTo>
                  <a:pt x="269" y="482"/>
                  <a:pt x="272" y="482"/>
                  <a:pt x="273" y="480"/>
                </a:cubicBezTo>
                <a:cubicBezTo>
                  <a:pt x="274" y="481"/>
                  <a:pt x="274" y="482"/>
                  <a:pt x="275" y="483"/>
                </a:cubicBezTo>
                <a:cubicBezTo>
                  <a:pt x="281" y="481"/>
                  <a:pt x="274" y="473"/>
                  <a:pt x="271" y="479"/>
                </a:cubicBezTo>
                <a:cubicBezTo>
                  <a:pt x="271" y="478"/>
                  <a:pt x="271" y="477"/>
                  <a:pt x="270" y="477"/>
                </a:cubicBezTo>
                <a:cubicBezTo>
                  <a:pt x="270" y="477"/>
                  <a:pt x="273" y="474"/>
                  <a:pt x="275" y="476"/>
                </a:cubicBezTo>
                <a:cubicBezTo>
                  <a:pt x="276" y="474"/>
                  <a:pt x="272" y="474"/>
                  <a:pt x="273" y="472"/>
                </a:cubicBezTo>
                <a:cubicBezTo>
                  <a:pt x="270" y="476"/>
                  <a:pt x="267" y="473"/>
                  <a:pt x="264" y="476"/>
                </a:cubicBezTo>
                <a:cubicBezTo>
                  <a:pt x="265" y="478"/>
                  <a:pt x="263" y="481"/>
                  <a:pt x="264" y="480"/>
                </a:cubicBezTo>
                <a:cubicBezTo>
                  <a:pt x="262" y="482"/>
                  <a:pt x="258" y="483"/>
                  <a:pt x="256" y="485"/>
                </a:cubicBezTo>
                <a:cubicBezTo>
                  <a:pt x="256" y="482"/>
                  <a:pt x="257" y="481"/>
                  <a:pt x="254" y="480"/>
                </a:cubicBezTo>
                <a:cubicBezTo>
                  <a:pt x="255" y="478"/>
                  <a:pt x="257" y="479"/>
                  <a:pt x="256" y="481"/>
                </a:cubicBezTo>
                <a:cubicBezTo>
                  <a:pt x="257" y="479"/>
                  <a:pt x="259" y="478"/>
                  <a:pt x="259" y="481"/>
                </a:cubicBezTo>
                <a:cubicBezTo>
                  <a:pt x="261" y="481"/>
                  <a:pt x="258" y="478"/>
                  <a:pt x="260" y="477"/>
                </a:cubicBezTo>
                <a:cubicBezTo>
                  <a:pt x="258" y="475"/>
                  <a:pt x="257" y="480"/>
                  <a:pt x="256" y="478"/>
                </a:cubicBezTo>
                <a:cubicBezTo>
                  <a:pt x="253" y="476"/>
                  <a:pt x="257" y="476"/>
                  <a:pt x="256" y="475"/>
                </a:cubicBezTo>
                <a:cubicBezTo>
                  <a:pt x="255" y="473"/>
                  <a:pt x="255" y="475"/>
                  <a:pt x="254" y="473"/>
                </a:cubicBezTo>
                <a:cubicBezTo>
                  <a:pt x="255" y="475"/>
                  <a:pt x="253" y="478"/>
                  <a:pt x="250" y="478"/>
                </a:cubicBezTo>
                <a:cubicBezTo>
                  <a:pt x="254" y="479"/>
                  <a:pt x="252" y="480"/>
                  <a:pt x="251" y="483"/>
                </a:cubicBezTo>
                <a:cubicBezTo>
                  <a:pt x="249" y="477"/>
                  <a:pt x="243" y="483"/>
                  <a:pt x="245" y="488"/>
                </a:cubicBezTo>
                <a:cubicBezTo>
                  <a:pt x="244" y="490"/>
                  <a:pt x="242" y="487"/>
                  <a:pt x="241" y="489"/>
                </a:cubicBezTo>
                <a:cubicBezTo>
                  <a:pt x="239" y="487"/>
                  <a:pt x="242" y="487"/>
                  <a:pt x="241" y="485"/>
                </a:cubicBezTo>
                <a:cubicBezTo>
                  <a:pt x="239" y="484"/>
                  <a:pt x="240" y="487"/>
                  <a:pt x="238" y="487"/>
                </a:cubicBezTo>
                <a:cubicBezTo>
                  <a:pt x="238" y="488"/>
                  <a:pt x="240" y="489"/>
                  <a:pt x="239" y="490"/>
                </a:cubicBezTo>
                <a:cubicBezTo>
                  <a:pt x="240" y="490"/>
                  <a:pt x="242" y="491"/>
                  <a:pt x="243" y="490"/>
                </a:cubicBezTo>
                <a:cubicBezTo>
                  <a:pt x="244" y="492"/>
                  <a:pt x="244" y="493"/>
                  <a:pt x="246" y="495"/>
                </a:cubicBezTo>
                <a:cubicBezTo>
                  <a:pt x="247" y="496"/>
                  <a:pt x="248" y="496"/>
                  <a:pt x="249" y="495"/>
                </a:cubicBezTo>
                <a:cubicBezTo>
                  <a:pt x="244" y="493"/>
                  <a:pt x="252" y="493"/>
                  <a:pt x="251" y="491"/>
                </a:cubicBezTo>
                <a:cubicBezTo>
                  <a:pt x="252" y="494"/>
                  <a:pt x="255" y="492"/>
                  <a:pt x="256" y="491"/>
                </a:cubicBezTo>
                <a:cubicBezTo>
                  <a:pt x="255" y="489"/>
                  <a:pt x="254" y="490"/>
                  <a:pt x="253" y="488"/>
                </a:cubicBezTo>
                <a:cubicBezTo>
                  <a:pt x="256" y="487"/>
                  <a:pt x="256" y="490"/>
                  <a:pt x="258" y="492"/>
                </a:cubicBezTo>
                <a:cubicBezTo>
                  <a:pt x="257" y="493"/>
                  <a:pt x="256" y="494"/>
                  <a:pt x="254" y="494"/>
                </a:cubicBezTo>
                <a:cubicBezTo>
                  <a:pt x="255" y="496"/>
                  <a:pt x="256" y="497"/>
                  <a:pt x="257" y="497"/>
                </a:cubicBezTo>
                <a:cubicBezTo>
                  <a:pt x="259" y="499"/>
                  <a:pt x="256" y="499"/>
                  <a:pt x="257" y="500"/>
                </a:cubicBezTo>
                <a:cubicBezTo>
                  <a:pt x="255" y="500"/>
                  <a:pt x="257" y="498"/>
                  <a:pt x="255" y="496"/>
                </a:cubicBezTo>
                <a:cubicBezTo>
                  <a:pt x="255" y="496"/>
                  <a:pt x="256" y="497"/>
                  <a:pt x="256" y="498"/>
                </a:cubicBezTo>
                <a:cubicBezTo>
                  <a:pt x="255" y="496"/>
                  <a:pt x="251" y="497"/>
                  <a:pt x="254" y="500"/>
                </a:cubicBezTo>
                <a:cubicBezTo>
                  <a:pt x="253" y="501"/>
                  <a:pt x="252" y="500"/>
                  <a:pt x="251" y="498"/>
                </a:cubicBezTo>
                <a:cubicBezTo>
                  <a:pt x="249" y="500"/>
                  <a:pt x="249" y="503"/>
                  <a:pt x="246" y="501"/>
                </a:cubicBezTo>
                <a:cubicBezTo>
                  <a:pt x="246" y="502"/>
                  <a:pt x="247" y="502"/>
                  <a:pt x="247" y="503"/>
                </a:cubicBezTo>
                <a:cubicBezTo>
                  <a:pt x="243" y="502"/>
                  <a:pt x="239" y="506"/>
                  <a:pt x="238" y="510"/>
                </a:cubicBezTo>
                <a:cubicBezTo>
                  <a:pt x="234" y="511"/>
                  <a:pt x="233" y="513"/>
                  <a:pt x="227" y="514"/>
                </a:cubicBezTo>
                <a:cubicBezTo>
                  <a:pt x="227" y="516"/>
                  <a:pt x="228" y="515"/>
                  <a:pt x="229" y="517"/>
                </a:cubicBezTo>
                <a:cubicBezTo>
                  <a:pt x="226" y="515"/>
                  <a:pt x="226" y="519"/>
                  <a:pt x="223" y="516"/>
                </a:cubicBezTo>
                <a:cubicBezTo>
                  <a:pt x="223" y="516"/>
                  <a:pt x="223" y="517"/>
                  <a:pt x="222" y="518"/>
                </a:cubicBezTo>
                <a:cubicBezTo>
                  <a:pt x="222" y="518"/>
                  <a:pt x="223" y="521"/>
                  <a:pt x="223" y="520"/>
                </a:cubicBezTo>
                <a:cubicBezTo>
                  <a:pt x="223" y="523"/>
                  <a:pt x="220" y="518"/>
                  <a:pt x="220" y="517"/>
                </a:cubicBezTo>
                <a:cubicBezTo>
                  <a:pt x="220" y="517"/>
                  <a:pt x="222" y="513"/>
                  <a:pt x="224" y="516"/>
                </a:cubicBezTo>
                <a:cubicBezTo>
                  <a:pt x="225" y="514"/>
                  <a:pt x="227" y="513"/>
                  <a:pt x="227" y="510"/>
                </a:cubicBezTo>
                <a:cubicBezTo>
                  <a:pt x="228" y="510"/>
                  <a:pt x="229" y="511"/>
                  <a:pt x="230" y="513"/>
                </a:cubicBezTo>
                <a:cubicBezTo>
                  <a:pt x="232" y="508"/>
                  <a:pt x="237" y="508"/>
                  <a:pt x="237" y="502"/>
                </a:cubicBezTo>
                <a:cubicBezTo>
                  <a:pt x="235" y="502"/>
                  <a:pt x="232" y="505"/>
                  <a:pt x="229" y="507"/>
                </a:cubicBezTo>
                <a:cubicBezTo>
                  <a:pt x="228" y="504"/>
                  <a:pt x="233" y="503"/>
                  <a:pt x="233" y="501"/>
                </a:cubicBezTo>
                <a:cubicBezTo>
                  <a:pt x="232" y="500"/>
                  <a:pt x="230" y="503"/>
                  <a:pt x="230" y="499"/>
                </a:cubicBezTo>
                <a:cubicBezTo>
                  <a:pt x="228" y="501"/>
                  <a:pt x="229" y="501"/>
                  <a:pt x="226" y="500"/>
                </a:cubicBezTo>
                <a:cubicBezTo>
                  <a:pt x="230" y="499"/>
                  <a:pt x="229" y="491"/>
                  <a:pt x="224" y="493"/>
                </a:cubicBezTo>
                <a:cubicBezTo>
                  <a:pt x="223" y="494"/>
                  <a:pt x="226" y="495"/>
                  <a:pt x="225" y="497"/>
                </a:cubicBezTo>
                <a:cubicBezTo>
                  <a:pt x="225" y="497"/>
                  <a:pt x="224" y="496"/>
                  <a:pt x="223" y="495"/>
                </a:cubicBezTo>
                <a:cubicBezTo>
                  <a:pt x="223" y="499"/>
                  <a:pt x="219" y="495"/>
                  <a:pt x="220" y="499"/>
                </a:cubicBezTo>
                <a:cubicBezTo>
                  <a:pt x="218" y="499"/>
                  <a:pt x="218" y="496"/>
                  <a:pt x="216" y="493"/>
                </a:cubicBezTo>
                <a:cubicBezTo>
                  <a:pt x="217" y="495"/>
                  <a:pt x="221" y="498"/>
                  <a:pt x="221" y="494"/>
                </a:cubicBezTo>
                <a:cubicBezTo>
                  <a:pt x="221" y="494"/>
                  <a:pt x="217" y="493"/>
                  <a:pt x="220" y="491"/>
                </a:cubicBezTo>
                <a:cubicBezTo>
                  <a:pt x="218" y="490"/>
                  <a:pt x="217" y="493"/>
                  <a:pt x="216" y="490"/>
                </a:cubicBezTo>
                <a:cubicBezTo>
                  <a:pt x="217" y="488"/>
                  <a:pt x="218" y="490"/>
                  <a:pt x="218" y="488"/>
                </a:cubicBezTo>
                <a:cubicBezTo>
                  <a:pt x="218" y="487"/>
                  <a:pt x="217" y="487"/>
                  <a:pt x="216" y="487"/>
                </a:cubicBezTo>
                <a:cubicBezTo>
                  <a:pt x="216" y="487"/>
                  <a:pt x="219" y="485"/>
                  <a:pt x="218" y="483"/>
                </a:cubicBezTo>
                <a:cubicBezTo>
                  <a:pt x="219" y="484"/>
                  <a:pt x="219" y="486"/>
                  <a:pt x="221" y="486"/>
                </a:cubicBezTo>
                <a:cubicBezTo>
                  <a:pt x="221" y="484"/>
                  <a:pt x="223" y="484"/>
                  <a:pt x="224" y="486"/>
                </a:cubicBezTo>
                <a:cubicBezTo>
                  <a:pt x="225" y="485"/>
                  <a:pt x="225" y="484"/>
                  <a:pt x="223" y="482"/>
                </a:cubicBezTo>
                <a:cubicBezTo>
                  <a:pt x="227" y="483"/>
                  <a:pt x="227" y="479"/>
                  <a:pt x="230" y="481"/>
                </a:cubicBezTo>
                <a:cubicBezTo>
                  <a:pt x="231" y="482"/>
                  <a:pt x="228" y="482"/>
                  <a:pt x="228" y="483"/>
                </a:cubicBezTo>
                <a:cubicBezTo>
                  <a:pt x="232" y="489"/>
                  <a:pt x="230" y="478"/>
                  <a:pt x="233" y="480"/>
                </a:cubicBezTo>
                <a:cubicBezTo>
                  <a:pt x="234" y="481"/>
                  <a:pt x="232" y="482"/>
                  <a:pt x="233" y="483"/>
                </a:cubicBezTo>
                <a:cubicBezTo>
                  <a:pt x="234" y="484"/>
                  <a:pt x="235" y="483"/>
                  <a:pt x="236" y="483"/>
                </a:cubicBezTo>
                <a:cubicBezTo>
                  <a:pt x="237" y="482"/>
                  <a:pt x="235" y="481"/>
                  <a:pt x="236" y="480"/>
                </a:cubicBezTo>
                <a:cubicBezTo>
                  <a:pt x="235" y="479"/>
                  <a:pt x="235" y="480"/>
                  <a:pt x="235" y="481"/>
                </a:cubicBezTo>
                <a:cubicBezTo>
                  <a:pt x="232" y="481"/>
                  <a:pt x="236" y="479"/>
                  <a:pt x="235" y="478"/>
                </a:cubicBezTo>
                <a:cubicBezTo>
                  <a:pt x="235" y="478"/>
                  <a:pt x="238" y="480"/>
                  <a:pt x="236" y="481"/>
                </a:cubicBezTo>
                <a:cubicBezTo>
                  <a:pt x="238" y="483"/>
                  <a:pt x="239" y="482"/>
                  <a:pt x="240" y="485"/>
                </a:cubicBezTo>
                <a:cubicBezTo>
                  <a:pt x="242" y="484"/>
                  <a:pt x="241" y="482"/>
                  <a:pt x="243" y="481"/>
                </a:cubicBezTo>
                <a:cubicBezTo>
                  <a:pt x="241" y="479"/>
                  <a:pt x="242" y="483"/>
                  <a:pt x="240" y="482"/>
                </a:cubicBezTo>
                <a:cubicBezTo>
                  <a:pt x="239" y="481"/>
                  <a:pt x="240" y="480"/>
                  <a:pt x="241" y="480"/>
                </a:cubicBezTo>
                <a:cubicBezTo>
                  <a:pt x="242" y="479"/>
                  <a:pt x="239" y="477"/>
                  <a:pt x="241" y="476"/>
                </a:cubicBezTo>
                <a:cubicBezTo>
                  <a:pt x="242" y="478"/>
                  <a:pt x="242" y="479"/>
                  <a:pt x="242" y="480"/>
                </a:cubicBezTo>
                <a:cubicBezTo>
                  <a:pt x="244" y="483"/>
                  <a:pt x="246" y="480"/>
                  <a:pt x="249" y="478"/>
                </a:cubicBezTo>
                <a:cubicBezTo>
                  <a:pt x="248" y="477"/>
                  <a:pt x="247" y="474"/>
                  <a:pt x="245" y="473"/>
                </a:cubicBezTo>
                <a:cubicBezTo>
                  <a:pt x="246" y="472"/>
                  <a:pt x="248" y="474"/>
                  <a:pt x="248" y="476"/>
                </a:cubicBezTo>
                <a:cubicBezTo>
                  <a:pt x="251" y="478"/>
                  <a:pt x="251" y="474"/>
                  <a:pt x="251" y="473"/>
                </a:cubicBezTo>
                <a:cubicBezTo>
                  <a:pt x="249" y="473"/>
                  <a:pt x="249" y="471"/>
                  <a:pt x="248" y="471"/>
                </a:cubicBezTo>
                <a:cubicBezTo>
                  <a:pt x="249" y="469"/>
                  <a:pt x="250" y="474"/>
                  <a:pt x="253" y="472"/>
                </a:cubicBezTo>
                <a:cubicBezTo>
                  <a:pt x="254" y="469"/>
                  <a:pt x="249" y="467"/>
                  <a:pt x="251" y="464"/>
                </a:cubicBezTo>
                <a:cubicBezTo>
                  <a:pt x="250" y="463"/>
                  <a:pt x="248" y="466"/>
                  <a:pt x="249" y="467"/>
                </a:cubicBezTo>
                <a:cubicBezTo>
                  <a:pt x="248" y="467"/>
                  <a:pt x="248" y="467"/>
                  <a:pt x="247" y="465"/>
                </a:cubicBezTo>
                <a:cubicBezTo>
                  <a:pt x="246" y="465"/>
                  <a:pt x="247" y="466"/>
                  <a:pt x="247" y="467"/>
                </a:cubicBezTo>
                <a:cubicBezTo>
                  <a:pt x="246" y="468"/>
                  <a:pt x="246" y="467"/>
                  <a:pt x="246" y="465"/>
                </a:cubicBezTo>
                <a:cubicBezTo>
                  <a:pt x="241" y="466"/>
                  <a:pt x="239" y="468"/>
                  <a:pt x="236" y="468"/>
                </a:cubicBezTo>
                <a:cubicBezTo>
                  <a:pt x="234" y="467"/>
                  <a:pt x="235" y="466"/>
                  <a:pt x="234" y="465"/>
                </a:cubicBezTo>
                <a:cubicBezTo>
                  <a:pt x="238" y="466"/>
                  <a:pt x="237" y="461"/>
                  <a:pt x="241" y="461"/>
                </a:cubicBezTo>
                <a:cubicBezTo>
                  <a:pt x="235" y="456"/>
                  <a:pt x="227" y="458"/>
                  <a:pt x="223" y="461"/>
                </a:cubicBezTo>
                <a:cubicBezTo>
                  <a:pt x="224" y="463"/>
                  <a:pt x="224" y="463"/>
                  <a:pt x="225" y="466"/>
                </a:cubicBezTo>
                <a:cubicBezTo>
                  <a:pt x="224" y="466"/>
                  <a:pt x="223" y="465"/>
                  <a:pt x="224" y="465"/>
                </a:cubicBezTo>
                <a:cubicBezTo>
                  <a:pt x="221" y="463"/>
                  <a:pt x="222" y="466"/>
                  <a:pt x="220" y="464"/>
                </a:cubicBezTo>
                <a:cubicBezTo>
                  <a:pt x="220" y="463"/>
                  <a:pt x="221" y="462"/>
                  <a:pt x="222" y="462"/>
                </a:cubicBezTo>
                <a:cubicBezTo>
                  <a:pt x="219" y="463"/>
                  <a:pt x="213" y="460"/>
                  <a:pt x="215" y="465"/>
                </a:cubicBezTo>
                <a:cubicBezTo>
                  <a:pt x="213" y="464"/>
                  <a:pt x="214" y="462"/>
                  <a:pt x="212" y="460"/>
                </a:cubicBezTo>
                <a:cubicBezTo>
                  <a:pt x="208" y="465"/>
                  <a:pt x="208" y="465"/>
                  <a:pt x="202" y="468"/>
                </a:cubicBezTo>
                <a:cubicBezTo>
                  <a:pt x="202" y="466"/>
                  <a:pt x="201" y="463"/>
                  <a:pt x="200" y="466"/>
                </a:cubicBezTo>
                <a:cubicBezTo>
                  <a:pt x="197" y="464"/>
                  <a:pt x="201" y="464"/>
                  <a:pt x="201" y="461"/>
                </a:cubicBezTo>
                <a:cubicBezTo>
                  <a:pt x="200" y="461"/>
                  <a:pt x="197" y="464"/>
                  <a:pt x="198" y="466"/>
                </a:cubicBezTo>
                <a:cubicBezTo>
                  <a:pt x="196" y="465"/>
                  <a:pt x="195" y="465"/>
                  <a:pt x="194" y="463"/>
                </a:cubicBezTo>
                <a:cubicBezTo>
                  <a:pt x="194" y="465"/>
                  <a:pt x="192" y="466"/>
                  <a:pt x="193" y="468"/>
                </a:cubicBezTo>
                <a:cubicBezTo>
                  <a:pt x="191" y="468"/>
                  <a:pt x="191" y="470"/>
                  <a:pt x="188" y="470"/>
                </a:cubicBezTo>
                <a:cubicBezTo>
                  <a:pt x="187" y="468"/>
                  <a:pt x="187" y="464"/>
                  <a:pt x="185" y="467"/>
                </a:cubicBezTo>
                <a:cubicBezTo>
                  <a:pt x="184" y="465"/>
                  <a:pt x="185" y="465"/>
                  <a:pt x="183" y="463"/>
                </a:cubicBezTo>
                <a:cubicBezTo>
                  <a:pt x="185" y="463"/>
                  <a:pt x="189" y="462"/>
                  <a:pt x="188" y="458"/>
                </a:cubicBezTo>
                <a:cubicBezTo>
                  <a:pt x="195" y="461"/>
                  <a:pt x="196" y="460"/>
                  <a:pt x="200" y="453"/>
                </a:cubicBezTo>
                <a:cubicBezTo>
                  <a:pt x="201" y="455"/>
                  <a:pt x="200" y="455"/>
                  <a:pt x="201" y="456"/>
                </a:cubicBezTo>
                <a:cubicBezTo>
                  <a:pt x="201" y="456"/>
                  <a:pt x="201" y="456"/>
                  <a:pt x="201" y="456"/>
                </a:cubicBezTo>
                <a:cubicBezTo>
                  <a:pt x="202" y="456"/>
                  <a:pt x="201" y="454"/>
                  <a:pt x="200" y="452"/>
                </a:cubicBezTo>
                <a:cubicBezTo>
                  <a:pt x="201" y="452"/>
                  <a:pt x="202" y="455"/>
                  <a:pt x="203" y="454"/>
                </a:cubicBezTo>
                <a:cubicBezTo>
                  <a:pt x="204" y="452"/>
                  <a:pt x="203" y="453"/>
                  <a:pt x="202" y="451"/>
                </a:cubicBezTo>
                <a:cubicBezTo>
                  <a:pt x="206" y="454"/>
                  <a:pt x="205" y="447"/>
                  <a:pt x="209" y="452"/>
                </a:cubicBezTo>
                <a:cubicBezTo>
                  <a:pt x="212" y="450"/>
                  <a:pt x="211" y="448"/>
                  <a:pt x="213" y="446"/>
                </a:cubicBezTo>
                <a:cubicBezTo>
                  <a:pt x="214" y="447"/>
                  <a:pt x="215" y="448"/>
                  <a:pt x="216" y="448"/>
                </a:cubicBezTo>
                <a:cubicBezTo>
                  <a:pt x="215" y="445"/>
                  <a:pt x="212" y="445"/>
                  <a:pt x="212" y="442"/>
                </a:cubicBezTo>
                <a:cubicBezTo>
                  <a:pt x="213" y="441"/>
                  <a:pt x="214" y="444"/>
                  <a:pt x="215" y="442"/>
                </a:cubicBezTo>
                <a:cubicBezTo>
                  <a:pt x="215" y="444"/>
                  <a:pt x="216" y="447"/>
                  <a:pt x="218" y="445"/>
                </a:cubicBezTo>
                <a:cubicBezTo>
                  <a:pt x="216" y="443"/>
                  <a:pt x="214" y="442"/>
                  <a:pt x="216" y="439"/>
                </a:cubicBezTo>
                <a:cubicBezTo>
                  <a:pt x="218" y="444"/>
                  <a:pt x="220" y="441"/>
                  <a:pt x="220" y="439"/>
                </a:cubicBezTo>
                <a:cubicBezTo>
                  <a:pt x="221" y="438"/>
                  <a:pt x="222" y="442"/>
                  <a:pt x="224" y="441"/>
                </a:cubicBezTo>
                <a:cubicBezTo>
                  <a:pt x="223" y="437"/>
                  <a:pt x="218" y="436"/>
                  <a:pt x="217" y="440"/>
                </a:cubicBezTo>
                <a:cubicBezTo>
                  <a:pt x="216" y="435"/>
                  <a:pt x="220" y="437"/>
                  <a:pt x="220" y="435"/>
                </a:cubicBezTo>
                <a:cubicBezTo>
                  <a:pt x="221" y="435"/>
                  <a:pt x="224" y="440"/>
                  <a:pt x="226" y="440"/>
                </a:cubicBezTo>
                <a:cubicBezTo>
                  <a:pt x="227" y="438"/>
                  <a:pt x="227" y="437"/>
                  <a:pt x="225" y="434"/>
                </a:cubicBezTo>
                <a:cubicBezTo>
                  <a:pt x="224" y="436"/>
                  <a:pt x="226" y="437"/>
                  <a:pt x="225" y="438"/>
                </a:cubicBezTo>
                <a:cubicBezTo>
                  <a:pt x="221" y="436"/>
                  <a:pt x="226" y="432"/>
                  <a:pt x="222" y="433"/>
                </a:cubicBezTo>
                <a:cubicBezTo>
                  <a:pt x="222" y="431"/>
                  <a:pt x="225" y="431"/>
                  <a:pt x="226" y="429"/>
                </a:cubicBezTo>
                <a:cubicBezTo>
                  <a:pt x="227" y="431"/>
                  <a:pt x="224" y="433"/>
                  <a:pt x="228" y="435"/>
                </a:cubicBezTo>
                <a:cubicBezTo>
                  <a:pt x="230" y="435"/>
                  <a:pt x="230" y="433"/>
                  <a:pt x="229" y="431"/>
                </a:cubicBezTo>
                <a:cubicBezTo>
                  <a:pt x="231" y="433"/>
                  <a:pt x="234" y="430"/>
                  <a:pt x="231" y="427"/>
                </a:cubicBezTo>
                <a:cubicBezTo>
                  <a:pt x="234" y="426"/>
                  <a:pt x="237" y="424"/>
                  <a:pt x="235" y="421"/>
                </a:cubicBezTo>
                <a:cubicBezTo>
                  <a:pt x="235" y="420"/>
                  <a:pt x="236" y="423"/>
                  <a:pt x="237" y="422"/>
                </a:cubicBezTo>
                <a:cubicBezTo>
                  <a:pt x="235" y="426"/>
                  <a:pt x="240" y="428"/>
                  <a:pt x="243" y="431"/>
                </a:cubicBezTo>
                <a:cubicBezTo>
                  <a:pt x="244" y="428"/>
                  <a:pt x="242" y="427"/>
                  <a:pt x="240" y="424"/>
                </a:cubicBezTo>
                <a:cubicBezTo>
                  <a:pt x="242" y="425"/>
                  <a:pt x="245" y="423"/>
                  <a:pt x="247" y="424"/>
                </a:cubicBezTo>
                <a:cubicBezTo>
                  <a:pt x="247" y="423"/>
                  <a:pt x="248" y="422"/>
                  <a:pt x="249" y="421"/>
                </a:cubicBezTo>
                <a:cubicBezTo>
                  <a:pt x="249" y="420"/>
                  <a:pt x="249" y="420"/>
                  <a:pt x="249" y="420"/>
                </a:cubicBezTo>
                <a:cubicBezTo>
                  <a:pt x="249" y="420"/>
                  <a:pt x="249" y="420"/>
                  <a:pt x="249" y="420"/>
                </a:cubicBezTo>
                <a:cubicBezTo>
                  <a:pt x="249" y="419"/>
                  <a:pt x="249" y="419"/>
                  <a:pt x="249" y="419"/>
                </a:cubicBezTo>
                <a:cubicBezTo>
                  <a:pt x="250" y="417"/>
                  <a:pt x="250" y="417"/>
                  <a:pt x="250" y="417"/>
                </a:cubicBezTo>
                <a:cubicBezTo>
                  <a:pt x="250" y="417"/>
                  <a:pt x="250" y="417"/>
                  <a:pt x="250" y="417"/>
                </a:cubicBezTo>
                <a:cubicBezTo>
                  <a:pt x="251" y="418"/>
                  <a:pt x="251" y="418"/>
                  <a:pt x="251" y="418"/>
                </a:cubicBezTo>
                <a:cubicBezTo>
                  <a:pt x="252" y="417"/>
                  <a:pt x="253" y="419"/>
                  <a:pt x="254" y="418"/>
                </a:cubicBezTo>
                <a:cubicBezTo>
                  <a:pt x="256" y="417"/>
                  <a:pt x="257" y="416"/>
                  <a:pt x="258" y="414"/>
                </a:cubicBezTo>
                <a:cubicBezTo>
                  <a:pt x="257" y="412"/>
                  <a:pt x="255" y="414"/>
                  <a:pt x="254" y="412"/>
                </a:cubicBezTo>
                <a:cubicBezTo>
                  <a:pt x="255" y="412"/>
                  <a:pt x="256" y="412"/>
                  <a:pt x="256" y="411"/>
                </a:cubicBezTo>
                <a:cubicBezTo>
                  <a:pt x="256" y="410"/>
                  <a:pt x="257" y="412"/>
                  <a:pt x="258" y="412"/>
                </a:cubicBezTo>
                <a:cubicBezTo>
                  <a:pt x="260" y="411"/>
                  <a:pt x="259" y="408"/>
                  <a:pt x="261" y="406"/>
                </a:cubicBezTo>
                <a:cubicBezTo>
                  <a:pt x="261" y="407"/>
                  <a:pt x="260" y="408"/>
                  <a:pt x="261" y="409"/>
                </a:cubicBezTo>
                <a:cubicBezTo>
                  <a:pt x="269" y="403"/>
                  <a:pt x="274" y="402"/>
                  <a:pt x="283" y="396"/>
                </a:cubicBezTo>
                <a:cubicBezTo>
                  <a:pt x="281" y="396"/>
                  <a:pt x="279" y="397"/>
                  <a:pt x="277" y="397"/>
                </a:cubicBezTo>
                <a:cubicBezTo>
                  <a:pt x="277" y="389"/>
                  <a:pt x="286" y="394"/>
                  <a:pt x="287" y="388"/>
                </a:cubicBezTo>
                <a:cubicBezTo>
                  <a:pt x="285" y="387"/>
                  <a:pt x="285" y="388"/>
                  <a:pt x="284" y="385"/>
                </a:cubicBezTo>
                <a:cubicBezTo>
                  <a:pt x="289" y="383"/>
                  <a:pt x="295" y="384"/>
                  <a:pt x="293" y="376"/>
                </a:cubicBezTo>
                <a:cubicBezTo>
                  <a:pt x="290" y="378"/>
                  <a:pt x="287" y="381"/>
                  <a:pt x="283" y="374"/>
                </a:cubicBezTo>
                <a:cubicBezTo>
                  <a:pt x="284" y="373"/>
                  <a:pt x="284" y="373"/>
                  <a:pt x="285" y="373"/>
                </a:cubicBezTo>
                <a:cubicBezTo>
                  <a:pt x="283" y="369"/>
                  <a:pt x="281" y="368"/>
                  <a:pt x="279" y="368"/>
                </a:cubicBezTo>
                <a:cubicBezTo>
                  <a:pt x="277" y="369"/>
                  <a:pt x="281" y="370"/>
                  <a:pt x="280" y="371"/>
                </a:cubicBezTo>
                <a:cubicBezTo>
                  <a:pt x="274" y="365"/>
                  <a:pt x="265" y="367"/>
                  <a:pt x="268" y="378"/>
                </a:cubicBezTo>
                <a:cubicBezTo>
                  <a:pt x="264" y="376"/>
                  <a:pt x="267" y="372"/>
                  <a:pt x="268" y="370"/>
                </a:cubicBezTo>
                <a:cubicBezTo>
                  <a:pt x="265" y="367"/>
                  <a:pt x="263" y="369"/>
                  <a:pt x="260" y="367"/>
                </a:cubicBezTo>
                <a:cubicBezTo>
                  <a:pt x="260" y="370"/>
                  <a:pt x="258" y="370"/>
                  <a:pt x="260" y="372"/>
                </a:cubicBezTo>
                <a:cubicBezTo>
                  <a:pt x="258" y="372"/>
                  <a:pt x="257" y="368"/>
                  <a:pt x="256" y="368"/>
                </a:cubicBezTo>
                <a:cubicBezTo>
                  <a:pt x="255" y="369"/>
                  <a:pt x="257" y="371"/>
                  <a:pt x="255" y="372"/>
                </a:cubicBezTo>
                <a:cubicBezTo>
                  <a:pt x="251" y="368"/>
                  <a:pt x="251" y="373"/>
                  <a:pt x="250" y="376"/>
                </a:cubicBezTo>
                <a:cubicBezTo>
                  <a:pt x="244" y="374"/>
                  <a:pt x="241" y="379"/>
                  <a:pt x="237" y="377"/>
                </a:cubicBezTo>
                <a:cubicBezTo>
                  <a:pt x="236" y="379"/>
                  <a:pt x="237" y="381"/>
                  <a:pt x="235" y="383"/>
                </a:cubicBezTo>
                <a:cubicBezTo>
                  <a:pt x="234" y="381"/>
                  <a:pt x="233" y="383"/>
                  <a:pt x="232" y="380"/>
                </a:cubicBezTo>
                <a:cubicBezTo>
                  <a:pt x="231" y="381"/>
                  <a:pt x="231" y="381"/>
                  <a:pt x="230" y="382"/>
                </a:cubicBezTo>
                <a:cubicBezTo>
                  <a:pt x="230" y="382"/>
                  <a:pt x="230" y="382"/>
                  <a:pt x="230" y="382"/>
                </a:cubicBezTo>
                <a:cubicBezTo>
                  <a:pt x="231" y="383"/>
                  <a:pt x="231" y="383"/>
                  <a:pt x="231" y="383"/>
                </a:cubicBezTo>
                <a:cubicBezTo>
                  <a:pt x="231" y="383"/>
                  <a:pt x="231" y="383"/>
                  <a:pt x="231" y="383"/>
                </a:cubicBezTo>
                <a:cubicBezTo>
                  <a:pt x="228" y="384"/>
                  <a:pt x="228" y="384"/>
                  <a:pt x="228" y="384"/>
                </a:cubicBezTo>
                <a:cubicBezTo>
                  <a:pt x="227" y="383"/>
                  <a:pt x="227" y="383"/>
                  <a:pt x="227" y="383"/>
                </a:cubicBezTo>
                <a:cubicBezTo>
                  <a:pt x="227" y="383"/>
                  <a:pt x="227" y="383"/>
                  <a:pt x="227" y="383"/>
                </a:cubicBezTo>
                <a:cubicBezTo>
                  <a:pt x="227" y="383"/>
                  <a:pt x="227" y="383"/>
                  <a:pt x="227" y="383"/>
                </a:cubicBezTo>
                <a:cubicBezTo>
                  <a:pt x="226" y="384"/>
                  <a:pt x="225" y="385"/>
                  <a:pt x="225" y="385"/>
                </a:cubicBezTo>
                <a:cubicBezTo>
                  <a:pt x="224" y="386"/>
                  <a:pt x="222" y="388"/>
                  <a:pt x="220" y="389"/>
                </a:cubicBezTo>
                <a:cubicBezTo>
                  <a:pt x="219" y="387"/>
                  <a:pt x="221" y="387"/>
                  <a:pt x="222" y="386"/>
                </a:cubicBezTo>
                <a:cubicBezTo>
                  <a:pt x="219" y="386"/>
                  <a:pt x="217" y="384"/>
                  <a:pt x="214" y="384"/>
                </a:cubicBezTo>
                <a:cubicBezTo>
                  <a:pt x="214" y="385"/>
                  <a:pt x="214" y="386"/>
                  <a:pt x="214" y="387"/>
                </a:cubicBezTo>
                <a:cubicBezTo>
                  <a:pt x="213" y="387"/>
                  <a:pt x="212" y="387"/>
                  <a:pt x="210" y="385"/>
                </a:cubicBezTo>
                <a:cubicBezTo>
                  <a:pt x="209" y="382"/>
                  <a:pt x="214" y="384"/>
                  <a:pt x="212" y="382"/>
                </a:cubicBezTo>
                <a:cubicBezTo>
                  <a:pt x="215" y="381"/>
                  <a:pt x="219" y="377"/>
                  <a:pt x="216" y="372"/>
                </a:cubicBezTo>
                <a:cubicBezTo>
                  <a:pt x="215" y="369"/>
                  <a:pt x="218" y="373"/>
                  <a:pt x="217" y="374"/>
                </a:cubicBezTo>
                <a:cubicBezTo>
                  <a:pt x="218" y="372"/>
                  <a:pt x="218" y="372"/>
                  <a:pt x="219" y="373"/>
                </a:cubicBezTo>
                <a:cubicBezTo>
                  <a:pt x="220" y="373"/>
                  <a:pt x="220" y="372"/>
                  <a:pt x="221" y="372"/>
                </a:cubicBezTo>
                <a:cubicBezTo>
                  <a:pt x="221" y="372"/>
                  <a:pt x="221" y="372"/>
                  <a:pt x="221" y="372"/>
                </a:cubicBezTo>
                <a:cubicBezTo>
                  <a:pt x="222" y="372"/>
                  <a:pt x="222" y="371"/>
                  <a:pt x="223" y="370"/>
                </a:cubicBezTo>
                <a:cubicBezTo>
                  <a:pt x="223" y="370"/>
                  <a:pt x="223" y="370"/>
                  <a:pt x="223" y="370"/>
                </a:cubicBezTo>
                <a:cubicBezTo>
                  <a:pt x="223" y="371"/>
                  <a:pt x="223" y="371"/>
                  <a:pt x="223" y="371"/>
                </a:cubicBezTo>
                <a:cubicBezTo>
                  <a:pt x="224" y="371"/>
                  <a:pt x="224" y="371"/>
                  <a:pt x="224" y="371"/>
                </a:cubicBezTo>
                <a:cubicBezTo>
                  <a:pt x="224" y="371"/>
                  <a:pt x="225" y="370"/>
                  <a:pt x="225" y="370"/>
                </a:cubicBezTo>
                <a:cubicBezTo>
                  <a:pt x="226" y="369"/>
                  <a:pt x="223" y="367"/>
                  <a:pt x="225" y="366"/>
                </a:cubicBezTo>
                <a:cubicBezTo>
                  <a:pt x="225" y="365"/>
                  <a:pt x="224" y="365"/>
                  <a:pt x="223" y="364"/>
                </a:cubicBezTo>
                <a:cubicBezTo>
                  <a:pt x="225" y="363"/>
                  <a:pt x="230" y="361"/>
                  <a:pt x="229" y="357"/>
                </a:cubicBezTo>
                <a:cubicBezTo>
                  <a:pt x="232" y="357"/>
                  <a:pt x="234" y="352"/>
                  <a:pt x="239" y="354"/>
                </a:cubicBezTo>
                <a:cubicBezTo>
                  <a:pt x="238" y="348"/>
                  <a:pt x="247" y="351"/>
                  <a:pt x="246" y="346"/>
                </a:cubicBezTo>
                <a:cubicBezTo>
                  <a:pt x="247" y="346"/>
                  <a:pt x="248" y="348"/>
                  <a:pt x="249" y="349"/>
                </a:cubicBezTo>
                <a:cubicBezTo>
                  <a:pt x="248" y="347"/>
                  <a:pt x="249" y="346"/>
                  <a:pt x="251" y="348"/>
                </a:cubicBezTo>
                <a:cubicBezTo>
                  <a:pt x="254" y="344"/>
                  <a:pt x="264" y="344"/>
                  <a:pt x="264" y="338"/>
                </a:cubicBezTo>
                <a:cubicBezTo>
                  <a:pt x="267" y="340"/>
                  <a:pt x="272" y="337"/>
                  <a:pt x="272" y="334"/>
                </a:cubicBezTo>
                <a:cubicBezTo>
                  <a:pt x="272" y="333"/>
                  <a:pt x="271" y="333"/>
                  <a:pt x="270" y="332"/>
                </a:cubicBezTo>
                <a:cubicBezTo>
                  <a:pt x="274" y="325"/>
                  <a:pt x="282" y="327"/>
                  <a:pt x="280" y="317"/>
                </a:cubicBezTo>
                <a:cubicBezTo>
                  <a:pt x="277" y="315"/>
                  <a:pt x="280" y="320"/>
                  <a:pt x="277" y="321"/>
                </a:cubicBezTo>
                <a:cubicBezTo>
                  <a:pt x="276" y="310"/>
                  <a:pt x="292" y="311"/>
                  <a:pt x="293" y="302"/>
                </a:cubicBezTo>
                <a:cubicBezTo>
                  <a:pt x="300" y="305"/>
                  <a:pt x="297" y="293"/>
                  <a:pt x="302" y="297"/>
                </a:cubicBezTo>
                <a:cubicBezTo>
                  <a:pt x="303" y="297"/>
                  <a:pt x="303" y="296"/>
                  <a:pt x="303" y="295"/>
                </a:cubicBezTo>
                <a:cubicBezTo>
                  <a:pt x="304" y="295"/>
                  <a:pt x="306" y="295"/>
                  <a:pt x="307" y="296"/>
                </a:cubicBezTo>
                <a:cubicBezTo>
                  <a:pt x="307" y="295"/>
                  <a:pt x="307" y="294"/>
                  <a:pt x="307" y="294"/>
                </a:cubicBezTo>
                <a:cubicBezTo>
                  <a:pt x="307" y="292"/>
                  <a:pt x="309" y="292"/>
                  <a:pt x="311" y="293"/>
                </a:cubicBezTo>
                <a:cubicBezTo>
                  <a:pt x="316" y="289"/>
                  <a:pt x="319" y="284"/>
                  <a:pt x="326" y="282"/>
                </a:cubicBezTo>
                <a:cubicBezTo>
                  <a:pt x="327" y="276"/>
                  <a:pt x="336" y="275"/>
                  <a:pt x="341" y="273"/>
                </a:cubicBezTo>
                <a:cubicBezTo>
                  <a:pt x="345" y="268"/>
                  <a:pt x="350" y="265"/>
                  <a:pt x="355" y="262"/>
                </a:cubicBezTo>
                <a:cubicBezTo>
                  <a:pt x="360" y="259"/>
                  <a:pt x="364" y="257"/>
                  <a:pt x="366" y="252"/>
                </a:cubicBezTo>
                <a:cubicBezTo>
                  <a:pt x="367" y="254"/>
                  <a:pt x="368" y="253"/>
                  <a:pt x="369" y="255"/>
                </a:cubicBezTo>
                <a:cubicBezTo>
                  <a:pt x="370" y="255"/>
                  <a:pt x="369" y="253"/>
                  <a:pt x="368" y="251"/>
                </a:cubicBezTo>
                <a:cubicBezTo>
                  <a:pt x="370" y="250"/>
                  <a:pt x="370" y="252"/>
                  <a:pt x="372" y="253"/>
                </a:cubicBezTo>
                <a:cubicBezTo>
                  <a:pt x="370" y="250"/>
                  <a:pt x="372" y="251"/>
                  <a:pt x="374" y="251"/>
                </a:cubicBezTo>
                <a:cubicBezTo>
                  <a:pt x="372" y="247"/>
                  <a:pt x="371" y="251"/>
                  <a:pt x="370" y="248"/>
                </a:cubicBezTo>
                <a:cubicBezTo>
                  <a:pt x="372" y="248"/>
                  <a:pt x="377" y="247"/>
                  <a:pt x="378" y="250"/>
                </a:cubicBezTo>
                <a:cubicBezTo>
                  <a:pt x="380" y="249"/>
                  <a:pt x="379" y="247"/>
                  <a:pt x="377" y="246"/>
                </a:cubicBezTo>
                <a:cubicBezTo>
                  <a:pt x="383" y="242"/>
                  <a:pt x="387" y="246"/>
                  <a:pt x="391" y="239"/>
                </a:cubicBezTo>
                <a:cubicBezTo>
                  <a:pt x="391" y="240"/>
                  <a:pt x="392" y="240"/>
                  <a:pt x="393" y="241"/>
                </a:cubicBezTo>
                <a:cubicBezTo>
                  <a:pt x="394" y="240"/>
                  <a:pt x="395" y="238"/>
                  <a:pt x="394" y="236"/>
                </a:cubicBezTo>
                <a:cubicBezTo>
                  <a:pt x="395" y="235"/>
                  <a:pt x="396" y="238"/>
                  <a:pt x="398" y="237"/>
                </a:cubicBezTo>
                <a:cubicBezTo>
                  <a:pt x="400" y="235"/>
                  <a:pt x="397" y="231"/>
                  <a:pt x="400" y="230"/>
                </a:cubicBezTo>
                <a:cubicBezTo>
                  <a:pt x="401" y="235"/>
                  <a:pt x="404" y="229"/>
                  <a:pt x="406" y="230"/>
                </a:cubicBezTo>
                <a:cubicBezTo>
                  <a:pt x="408" y="229"/>
                  <a:pt x="406" y="226"/>
                  <a:pt x="408" y="225"/>
                </a:cubicBezTo>
                <a:cubicBezTo>
                  <a:pt x="409" y="227"/>
                  <a:pt x="407" y="227"/>
                  <a:pt x="408" y="228"/>
                </a:cubicBezTo>
                <a:cubicBezTo>
                  <a:pt x="413" y="226"/>
                  <a:pt x="414" y="223"/>
                  <a:pt x="419" y="221"/>
                </a:cubicBezTo>
                <a:cubicBezTo>
                  <a:pt x="422" y="220"/>
                  <a:pt x="424" y="216"/>
                  <a:pt x="426" y="216"/>
                </a:cubicBezTo>
                <a:cubicBezTo>
                  <a:pt x="427" y="216"/>
                  <a:pt x="429" y="218"/>
                  <a:pt x="431" y="217"/>
                </a:cubicBezTo>
                <a:cubicBezTo>
                  <a:pt x="434" y="216"/>
                  <a:pt x="436" y="210"/>
                  <a:pt x="439" y="213"/>
                </a:cubicBezTo>
                <a:cubicBezTo>
                  <a:pt x="443" y="208"/>
                  <a:pt x="448" y="206"/>
                  <a:pt x="454" y="202"/>
                </a:cubicBezTo>
                <a:cubicBezTo>
                  <a:pt x="452" y="199"/>
                  <a:pt x="459" y="198"/>
                  <a:pt x="461" y="198"/>
                </a:cubicBezTo>
                <a:cubicBezTo>
                  <a:pt x="462" y="196"/>
                  <a:pt x="461" y="197"/>
                  <a:pt x="459" y="195"/>
                </a:cubicBezTo>
                <a:cubicBezTo>
                  <a:pt x="461" y="195"/>
                  <a:pt x="463" y="196"/>
                  <a:pt x="465" y="194"/>
                </a:cubicBezTo>
                <a:cubicBezTo>
                  <a:pt x="466" y="192"/>
                  <a:pt x="464" y="192"/>
                  <a:pt x="463" y="190"/>
                </a:cubicBezTo>
                <a:cubicBezTo>
                  <a:pt x="464" y="189"/>
                  <a:pt x="465" y="190"/>
                  <a:pt x="465" y="191"/>
                </a:cubicBezTo>
                <a:cubicBezTo>
                  <a:pt x="471" y="191"/>
                  <a:pt x="472" y="180"/>
                  <a:pt x="479" y="182"/>
                </a:cubicBezTo>
                <a:cubicBezTo>
                  <a:pt x="479" y="178"/>
                  <a:pt x="487" y="180"/>
                  <a:pt x="485" y="173"/>
                </a:cubicBezTo>
                <a:cubicBezTo>
                  <a:pt x="486" y="174"/>
                  <a:pt x="487" y="173"/>
                  <a:pt x="489" y="175"/>
                </a:cubicBezTo>
                <a:cubicBezTo>
                  <a:pt x="490" y="174"/>
                  <a:pt x="488" y="172"/>
                  <a:pt x="489" y="171"/>
                </a:cubicBezTo>
                <a:cubicBezTo>
                  <a:pt x="492" y="176"/>
                  <a:pt x="494" y="168"/>
                  <a:pt x="496" y="166"/>
                </a:cubicBezTo>
                <a:cubicBezTo>
                  <a:pt x="498" y="165"/>
                  <a:pt x="503" y="167"/>
                  <a:pt x="502" y="162"/>
                </a:cubicBezTo>
                <a:cubicBezTo>
                  <a:pt x="507" y="165"/>
                  <a:pt x="508" y="159"/>
                  <a:pt x="511" y="156"/>
                </a:cubicBezTo>
                <a:cubicBezTo>
                  <a:pt x="512" y="155"/>
                  <a:pt x="511" y="154"/>
                  <a:pt x="510" y="153"/>
                </a:cubicBezTo>
                <a:cubicBezTo>
                  <a:pt x="517" y="152"/>
                  <a:pt x="519" y="146"/>
                  <a:pt x="522" y="142"/>
                </a:cubicBezTo>
                <a:cubicBezTo>
                  <a:pt x="523" y="141"/>
                  <a:pt x="525" y="142"/>
                  <a:pt x="527" y="144"/>
                </a:cubicBezTo>
                <a:cubicBezTo>
                  <a:pt x="530" y="143"/>
                  <a:pt x="528" y="140"/>
                  <a:pt x="530" y="139"/>
                </a:cubicBezTo>
                <a:cubicBezTo>
                  <a:pt x="532" y="142"/>
                  <a:pt x="533" y="136"/>
                  <a:pt x="535" y="139"/>
                </a:cubicBezTo>
                <a:cubicBezTo>
                  <a:pt x="535" y="135"/>
                  <a:pt x="539" y="134"/>
                  <a:pt x="541" y="133"/>
                </a:cubicBezTo>
                <a:cubicBezTo>
                  <a:pt x="539" y="134"/>
                  <a:pt x="545" y="134"/>
                  <a:pt x="546" y="133"/>
                </a:cubicBezTo>
                <a:cubicBezTo>
                  <a:pt x="547" y="132"/>
                  <a:pt x="547" y="130"/>
                  <a:pt x="548" y="129"/>
                </a:cubicBezTo>
                <a:cubicBezTo>
                  <a:pt x="550" y="128"/>
                  <a:pt x="553" y="129"/>
                  <a:pt x="555" y="128"/>
                </a:cubicBezTo>
                <a:cubicBezTo>
                  <a:pt x="558" y="127"/>
                  <a:pt x="563" y="125"/>
                  <a:pt x="566" y="121"/>
                </a:cubicBezTo>
                <a:cubicBezTo>
                  <a:pt x="568" y="122"/>
                  <a:pt x="568" y="122"/>
                  <a:pt x="569" y="124"/>
                </a:cubicBezTo>
                <a:cubicBezTo>
                  <a:pt x="569" y="116"/>
                  <a:pt x="575" y="121"/>
                  <a:pt x="578" y="117"/>
                </a:cubicBezTo>
                <a:cubicBezTo>
                  <a:pt x="576" y="116"/>
                  <a:pt x="575" y="117"/>
                  <a:pt x="573" y="114"/>
                </a:cubicBezTo>
                <a:cubicBezTo>
                  <a:pt x="579" y="119"/>
                  <a:pt x="583" y="110"/>
                  <a:pt x="587" y="108"/>
                </a:cubicBezTo>
                <a:cubicBezTo>
                  <a:pt x="585" y="105"/>
                  <a:pt x="583" y="111"/>
                  <a:pt x="580" y="106"/>
                </a:cubicBezTo>
                <a:cubicBezTo>
                  <a:pt x="581" y="111"/>
                  <a:pt x="576" y="110"/>
                  <a:pt x="574" y="113"/>
                </a:cubicBezTo>
                <a:cubicBezTo>
                  <a:pt x="578" y="103"/>
                  <a:pt x="589" y="96"/>
                  <a:pt x="594" y="90"/>
                </a:cubicBezTo>
                <a:cubicBezTo>
                  <a:pt x="587" y="86"/>
                  <a:pt x="583" y="101"/>
                  <a:pt x="576" y="95"/>
                </a:cubicBezTo>
                <a:cubicBezTo>
                  <a:pt x="574" y="99"/>
                  <a:pt x="574" y="99"/>
                  <a:pt x="573" y="102"/>
                </a:cubicBezTo>
                <a:cubicBezTo>
                  <a:pt x="572" y="99"/>
                  <a:pt x="571" y="98"/>
                  <a:pt x="569" y="98"/>
                </a:cubicBezTo>
                <a:cubicBezTo>
                  <a:pt x="570" y="106"/>
                  <a:pt x="559" y="104"/>
                  <a:pt x="561" y="111"/>
                </a:cubicBezTo>
                <a:cubicBezTo>
                  <a:pt x="558" y="107"/>
                  <a:pt x="557" y="113"/>
                  <a:pt x="556" y="113"/>
                </a:cubicBezTo>
                <a:cubicBezTo>
                  <a:pt x="555" y="111"/>
                  <a:pt x="557" y="111"/>
                  <a:pt x="556" y="110"/>
                </a:cubicBezTo>
                <a:cubicBezTo>
                  <a:pt x="553" y="106"/>
                  <a:pt x="549" y="114"/>
                  <a:pt x="551" y="115"/>
                </a:cubicBezTo>
                <a:cubicBezTo>
                  <a:pt x="546" y="113"/>
                  <a:pt x="544" y="119"/>
                  <a:pt x="542" y="123"/>
                </a:cubicBezTo>
                <a:cubicBezTo>
                  <a:pt x="539" y="122"/>
                  <a:pt x="528" y="125"/>
                  <a:pt x="529" y="131"/>
                </a:cubicBezTo>
                <a:cubicBezTo>
                  <a:pt x="529" y="132"/>
                  <a:pt x="528" y="131"/>
                  <a:pt x="527" y="129"/>
                </a:cubicBezTo>
                <a:cubicBezTo>
                  <a:pt x="522" y="133"/>
                  <a:pt x="520" y="136"/>
                  <a:pt x="513" y="137"/>
                </a:cubicBezTo>
                <a:cubicBezTo>
                  <a:pt x="516" y="132"/>
                  <a:pt x="522" y="133"/>
                  <a:pt x="521" y="126"/>
                </a:cubicBezTo>
                <a:cubicBezTo>
                  <a:pt x="521" y="126"/>
                  <a:pt x="520" y="127"/>
                  <a:pt x="519" y="125"/>
                </a:cubicBezTo>
                <a:cubicBezTo>
                  <a:pt x="518" y="127"/>
                  <a:pt x="518" y="127"/>
                  <a:pt x="515" y="127"/>
                </a:cubicBezTo>
                <a:cubicBezTo>
                  <a:pt x="515" y="130"/>
                  <a:pt x="513" y="133"/>
                  <a:pt x="510" y="132"/>
                </a:cubicBezTo>
                <a:cubicBezTo>
                  <a:pt x="511" y="137"/>
                  <a:pt x="507" y="137"/>
                  <a:pt x="507" y="141"/>
                </a:cubicBezTo>
                <a:cubicBezTo>
                  <a:pt x="508" y="137"/>
                  <a:pt x="505" y="140"/>
                  <a:pt x="503" y="140"/>
                </a:cubicBezTo>
                <a:cubicBezTo>
                  <a:pt x="508" y="130"/>
                  <a:pt x="517" y="126"/>
                  <a:pt x="521" y="119"/>
                </a:cubicBezTo>
                <a:cubicBezTo>
                  <a:pt x="523" y="119"/>
                  <a:pt x="527" y="121"/>
                  <a:pt x="525" y="117"/>
                </a:cubicBezTo>
                <a:cubicBezTo>
                  <a:pt x="527" y="117"/>
                  <a:pt x="529" y="119"/>
                  <a:pt x="531" y="119"/>
                </a:cubicBezTo>
                <a:cubicBezTo>
                  <a:pt x="529" y="118"/>
                  <a:pt x="530" y="117"/>
                  <a:pt x="530" y="114"/>
                </a:cubicBezTo>
                <a:cubicBezTo>
                  <a:pt x="531" y="114"/>
                  <a:pt x="532" y="116"/>
                  <a:pt x="533" y="115"/>
                </a:cubicBezTo>
                <a:cubicBezTo>
                  <a:pt x="536" y="115"/>
                  <a:pt x="532" y="111"/>
                  <a:pt x="534" y="110"/>
                </a:cubicBezTo>
                <a:cubicBezTo>
                  <a:pt x="535" y="112"/>
                  <a:pt x="535" y="112"/>
                  <a:pt x="536" y="111"/>
                </a:cubicBezTo>
                <a:cubicBezTo>
                  <a:pt x="537" y="103"/>
                  <a:pt x="549" y="103"/>
                  <a:pt x="551" y="98"/>
                </a:cubicBezTo>
                <a:cubicBezTo>
                  <a:pt x="557" y="99"/>
                  <a:pt x="558" y="91"/>
                  <a:pt x="565" y="89"/>
                </a:cubicBezTo>
                <a:cubicBezTo>
                  <a:pt x="566" y="86"/>
                  <a:pt x="569" y="82"/>
                  <a:pt x="571" y="84"/>
                </a:cubicBezTo>
                <a:cubicBezTo>
                  <a:pt x="572" y="83"/>
                  <a:pt x="572" y="82"/>
                  <a:pt x="572" y="80"/>
                </a:cubicBezTo>
                <a:cubicBezTo>
                  <a:pt x="572" y="80"/>
                  <a:pt x="571" y="80"/>
                  <a:pt x="570" y="79"/>
                </a:cubicBezTo>
                <a:cubicBezTo>
                  <a:pt x="573" y="81"/>
                  <a:pt x="572" y="78"/>
                  <a:pt x="574" y="77"/>
                </a:cubicBezTo>
                <a:cubicBezTo>
                  <a:pt x="580" y="74"/>
                  <a:pt x="588" y="68"/>
                  <a:pt x="595" y="65"/>
                </a:cubicBezTo>
                <a:cubicBezTo>
                  <a:pt x="596" y="67"/>
                  <a:pt x="595" y="67"/>
                  <a:pt x="594" y="67"/>
                </a:cubicBezTo>
                <a:cubicBezTo>
                  <a:pt x="594" y="68"/>
                  <a:pt x="594" y="69"/>
                  <a:pt x="594" y="69"/>
                </a:cubicBezTo>
                <a:cubicBezTo>
                  <a:pt x="595" y="70"/>
                  <a:pt x="596" y="69"/>
                  <a:pt x="595" y="69"/>
                </a:cubicBezTo>
                <a:cubicBezTo>
                  <a:pt x="597" y="68"/>
                  <a:pt x="596" y="71"/>
                  <a:pt x="597" y="71"/>
                </a:cubicBezTo>
                <a:cubicBezTo>
                  <a:pt x="596" y="62"/>
                  <a:pt x="605" y="65"/>
                  <a:pt x="609" y="62"/>
                </a:cubicBezTo>
                <a:cubicBezTo>
                  <a:pt x="609" y="62"/>
                  <a:pt x="608" y="62"/>
                  <a:pt x="608" y="62"/>
                </a:cubicBezTo>
                <a:cubicBezTo>
                  <a:pt x="611" y="55"/>
                  <a:pt x="617" y="49"/>
                  <a:pt x="621" y="51"/>
                </a:cubicBezTo>
                <a:cubicBezTo>
                  <a:pt x="623" y="50"/>
                  <a:pt x="619" y="47"/>
                  <a:pt x="621" y="46"/>
                </a:cubicBezTo>
                <a:cubicBezTo>
                  <a:pt x="621" y="50"/>
                  <a:pt x="624" y="47"/>
                  <a:pt x="626" y="50"/>
                </a:cubicBezTo>
                <a:cubicBezTo>
                  <a:pt x="626" y="47"/>
                  <a:pt x="628" y="46"/>
                  <a:pt x="631" y="49"/>
                </a:cubicBezTo>
                <a:cubicBezTo>
                  <a:pt x="630" y="49"/>
                  <a:pt x="630" y="49"/>
                  <a:pt x="629" y="48"/>
                </a:cubicBezTo>
                <a:cubicBezTo>
                  <a:pt x="629" y="51"/>
                  <a:pt x="632" y="50"/>
                  <a:pt x="633" y="51"/>
                </a:cubicBezTo>
                <a:cubicBezTo>
                  <a:pt x="633" y="47"/>
                  <a:pt x="634" y="46"/>
                  <a:pt x="636" y="44"/>
                </a:cubicBezTo>
                <a:cubicBezTo>
                  <a:pt x="637" y="46"/>
                  <a:pt x="636" y="47"/>
                  <a:pt x="634" y="46"/>
                </a:cubicBezTo>
                <a:cubicBezTo>
                  <a:pt x="635" y="49"/>
                  <a:pt x="635" y="50"/>
                  <a:pt x="638" y="52"/>
                </a:cubicBezTo>
                <a:cubicBezTo>
                  <a:pt x="637" y="48"/>
                  <a:pt x="640" y="52"/>
                  <a:pt x="641" y="49"/>
                </a:cubicBezTo>
                <a:cubicBezTo>
                  <a:pt x="641" y="50"/>
                  <a:pt x="642" y="50"/>
                  <a:pt x="642" y="50"/>
                </a:cubicBezTo>
                <a:cubicBezTo>
                  <a:pt x="643" y="54"/>
                  <a:pt x="645" y="57"/>
                  <a:pt x="644" y="59"/>
                </a:cubicBezTo>
                <a:cubicBezTo>
                  <a:pt x="645" y="59"/>
                  <a:pt x="645" y="60"/>
                  <a:pt x="646" y="61"/>
                </a:cubicBezTo>
                <a:cubicBezTo>
                  <a:pt x="647" y="61"/>
                  <a:pt x="647" y="60"/>
                  <a:pt x="648" y="59"/>
                </a:cubicBezTo>
                <a:cubicBezTo>
                  <a:pt x="649" y="61"/>
                  <a:pt x="650" y="61"/>
                  <a:pt x="651" y="60"/>
                </a:cubicBezTo>
                <a:cubicBezTo>
                  <a:pt x="651" y="62"/>
                  <a:pt x="653" y="64"/>
                  <a:pt x="655" y="66"/>
                </a:cubicBezTo>
                <a:cubicBezTo>
                  <a:pt x="654" y="65"/>
                  <a:pt x="653" y="66"/>
                  <a:pt x="653" y="67"/>
                </a:cubicBezTo>
                <a:cubicBezTo>
                  <a:pt x="655" y="68"/>
                  <a:pt x="656" y="72"/>
                  <a:pt x="655" y="74"/>
                </a:cubicBezTo>
                <a:cubicBezTo>
                  <a:pt x="657" y="76"/>
                  <a:pt x="656" y="72"/>
                  <a:pt x="658" y="72"/>
                </a:cubicBezTo>
                <a:cubicBezTo>
                  <a:pt x="661" y="77"/>
                  <a:pt x="661" y="77"/>
                  <a:pt x="661" y="77"/>
                </a:cubicBezTo>
                <a:cubicBezTo>
                  <a:pt x="658" y="77"/>
                  <a:pt x="660" y="80"/>
                  <a:pt x="657" y="80"/>
                </a:cubicBezTo>
                <a:cubicBezTo>
                  <a:pt x="657" y="82"/>
                  <a:pt x="658" y="84"/>
                  <a:pt x="658" y="86"/>
                </a:cubicBezTo>
                <a:cubicBezTo>
                  <a:pt x="656" y="85"/>
                  <a:pt x="657" y="87"/>
                  <a:pt x="656" y="88"/>
                </a:cubicBezTo>
                <a:cubicBezTo>
                  <a:pt x="654" y="86"/>
                  <a:pt x="651" y="88"/>
                  <a:pt x="651" y="89"/>
                </a:cubicBezTo>
                <a:cubicBezTo>
                  <a:pt x="652" y="90"/>
                  <a:pt x="653" y="91"/>
                  <a:pt x="654" y="90"/>
                </a:cubicBezTo>
                <a:cubicBezTo>
                  <a:pt x="655" y="94"/>
                  <a:pt x="657" y="94"/>
                  <a:pt x="660" y="94"/>
                </a:cubicBezTo>
                <a:cubicBezTo>
                  <a:pt x="661" y="93"/>
                  <a:pt x="660" y="91"/>
                  <a:pt x="660" y="90"/>
                </a:cubicBezTo>
                <a:cubicBezTo>
                  <a:pt x="664" y="95"/>
                  <a:pt x="666" y="88"/>
                  <a:pt x="670" y="91"/>
                </a:cubicBezTo>
                <a:cubicBezTo>
                  <a:pt x="670" y="89"/>
                  <a:pt x="669" y="82"/>
                  <a:pt x="666" y="84"/>
                </a:cubicBezTo>
                <a:cubicBezTo>
                  <a:pt x="665" y="81"/>
                  <a:pt x="669" y="81"/>
                  <a:pt x="670" y="81"/>
                </a:cubicBezTo>
                <a:cubicBezTo>
                  <a:pt x="672" y="83"/>
                  <a:pt x="669" y="83"/>
                  <a:pt x="670" y="85"/>
                </a:cubicBezTo>
                <a:cubicBezTo>
                  <a:pt x="671" y="87"/>
                  <a:pt x="674" y="86"/>
                  <a:pt x="672" y="88"/>
                </a:cubicBezTo>
                <a:cubicBezTo>
                  <a:pt x="674" y="88"/>
                  <a:pt x="675" y="89"/>
                  <a:pt x="676" y="88"/>
                </a:cubicBezTo>
                <a:cubicBezTo>
                  <a:pt x="676" y="89"/>
                  <a:pt x="676" y="90"/>
                  <a:pt x="677" y="90"/>
                </a:cubicBezTo>
                <a:cubicBezTo>
                  <a:pt x="677" y="91"/>
                  <a:pt x="676" y="95"/>
                  <a:pt x="677" y="95"/>
                </a:cubicBezTo>
                <a:cubicBezTo>
                  <a:pt x="676" y="98"/>
                  <a:pt x="673" y="98"/>
                  <a:pt x="671" y="101"/>
                </a:cubicBezTo>
                <a:cubicBezTo>
                  <a:pt x="673" y="103"/>
                  <a:pt x="674" y="101"/>
                  <a:pt x="674" y="99"/>
                </a:cubicBezTo>
                <a:cubicBezTo>
                  <a:pt x="676" y="103"/>
                  <a:pt x="677" y="101"/>
                  <a:pt x="679" y="104"/>
                </a:cubicBezTo>
                <a:cubicBezTo>
                  <a:pt x="679" y="105"/>
                  <a:pt x="675" y="107"/>
                  <a:pt x="677" y="108"/>
                </a:cubicBezTo>
                <a:cubicBezTo>
                  <a:pt x="675" y="108"/>
                  <a:pt x="674" y="108"/>
                  <a:pt x="671" y="111"/>
                </a:cubicBezTo>
                <a:cubicBezTo>
                  <a:pt x="674" y="117"/>
                  <a:pt x="669" y="117"/>
                  <a:pt x="669" y="122"/>
                </a:cubicBezTo>
                <a:cubicBezTo>
                  <a:pt x="672" y="123"/>
                  <a:pt x="670" y="119"/>
                  <a:pt x="673" y="119"/>
                </a:cubicBezTo>
                <a:cubicBezTo>
                  <a:pt x="675" y="121"/>
                  <a:pt x="671" y="120"/>
                  <a:pt x="673" y="123"/>
                </a:cubicBezTo>
                <a:cubicBezTo>
                  <a:pt x="672" y="121"/>
                  <a:pt x="672" y="123"/>
                  <a:pt x="674" y="126"/>
                </a:cubicBezTo>
                <a:cubicBezTo>
                  <a:pt x="673" y="126"/>
                  <a:pt x="672" y="125"/>
                  <a:pt x="672" y="123"/>
                </a:cubicBezTo>
                <a:cubicBezTo>
                  <a:pt x="670" y="125"/>
                  <a:pt x="669" y="126"/>
                  <a:pt x="671" y="129"/>
                </a:cubicBezTo>
                <a:cubicBezTo>
                  <a:pt x="667" y="129"/>
                  <a:pt x="668" y="134"/>
                  <a:pt x="667" y="136"/>
                </a:cubicBezTo>
                <a:cubicBezTo>
                  <a:pt x="669" y="137"/>
                  <a:pt x="677" y="139"/>
                  <a:pt x="676" y="136"/>
                </a:cubicBezTo>
                <a:cubicBezTo>
                  <a:pt x="679" y="136"/>
                  <a:pt x="677" y="140"/>
                  <a:pt x="679" y="142"/>
                </a:cubicBezTo>
                <a:cubicBezTo>
                  <a:pt x="681" y="143"/>
                  <a:pt x="683" y="146"/>
                  <a:pt x="685" y="145"/>
                </a:cubicBezTo>
                <a:cubicBezTo>
                  <a:pt x="686" y="145"/>
                  <a:pt x="685" y="144"/>
                  <a:pt x="685" y="145"/>
                </a:cubicBezTo>
                <a:cubicBezTo>
                  <a:pt x="684" y="142"/>
                  <a:pt x="687" y="145"/>
                  <a:pt x="687" y="143"/>
                </a:cubicBezTo>
                <a:cubicBezTo>
                  <a:pt x="688" y="142"/>
                  <a:pt x="686" y="141"/>
                  <a:pt x="685" y="141"/>
                </a:cubicBezTo>
                <a:cubicBezTo>
                  <a:pt x="685" y="140"/>
                  <a:pt x="689" y="139"/>
                  <a:pt x="690" y="140"/>
                </a:cubicBezTo>
                <a:cubicBezTo>
                  <a:pt x="691" y="135"/>
                  <a:pt x="699" y="130"/>
                  <a:pt x="698" y="126"/>
                </a:cubicBezTo>
                <a:cubicBezTo>
                  <a:pt x="697" y="124"/>
                  <a:pt x="701" y="127"/>
                  <a:pt x="702" y="127"/>
                </a:cubicBezTo>
                <a:cubicBezTo>
                  <a:pt x="702" y="127"/>
                  <a:pt x="702" y="126"/>
                  <a:pt x="702" y="126"/>
                </a:cubicBezTo>
                <a:cubicBezTo>
                  <a:pt x="702" y="123"/>
                  <a:pt x="699" y="126"/>
                  <a:pt x="701" y="124"/>
                </a:cubicBezTo>
                <a:cubicBezTo>
                  <a:pt x="701" y="124"/>
                  <a:pt x="701" y="123"/>
                  <a:pt x="701" y="122"/>
                </a:cubicBezTo>
                <a:cubicBezTo>
                  <a:pt x="705" y="128"/>
                  <a:pt x="710" y="117"/>
                  <a:pt x="712" y="114"/>
                </a:cubicBezTo>
                <a:cubicBezTo>
                  <a:pt x="715" y="115"/>
                  <a:pt x="719" y="115"/>
                  <a:pt x="718" y="111"/>
                </a:cubicBezTo>
                <a:cubicBezTo>
                  <a:pt x="720" y="109"/>
                  <a:pt x="719" y="111"/>
                  <a:pt x="720" y="113"/>
                </a:cubicBezTo>
                <a:cubicBezTo>
                  <a:pt x="720" y="110"/>
                  <a:pt x="720" y="111"/>
                  <a:pt x="722" y="109"/>
                </a:cubicBezTo>
                <a:cubicBezTo>
                  <a:pt x="719" y="108"/>
                  <a:pt x="718" y="106"/>
                  <a:pt x="715" y="104"/>
                </a:cubicBezTo>
                <a:cubicBezTo>
                  <a:pt x="715" y="106"/>
                  <a:pt x="713" y="104"/>
                  <a:pt x="712" y="106"/>
                </a:cubicBezTo>
                <a:cubicBezTo>
                  <a:pt x="713" y="102"/>
                  <a:pt x="715" y="100"/>
                  <a:pt x="718" y="98"/>
                </a:cubicBezTo>
                <a:cubicBezTo>
                  <a:pt x="720" y="99"/>
                  <a:pt x="722" y="100"/>
                  <a:pt x="722" y="102"/>
                </a:cubicBezTo>
                <a:cubicBezTo>
                  <a:pt x="723" y="101"/>
                  <a:pt x="721" y="97"/>
                  <a:pt x="720" y="98"/>
                </a:cubicBezTo>
                <a:cubicBezTo>
                  <a:pt x="719" y="96"/>
                  <a:pt x="726" y="97"/>
                  <a:pt x="723" y="98"/>
                </a:cubicBezTo>
                <a:cubicBezTo>
                  <a:pt x="725" y="100"/>
                  <a:pt x="724" y="96"/>
                  <a:pt x="726" y="96"/>
                </a:cubicBezTo>
                <a:cubicBezTo>
                  <a:pt x="729" y="100"/>
                  <a:pt x="732" y="102"/>
                  <a:pt x="737" y="101"/>
                </a:cubicBezTo>
                <a:cubicBezTo>
                  <a:pt x="738" y="105"/>
                  <a:pt x="728" y="104"/>
                  <a:pt x="728" y="106"/>
                </a:cubicBezTo>
                <a:cubicBezTo>
                  <a:pt x="730" y="106"/>
                  <a:pt x="733" y="108"/>
                  <a:pt x="735" y="106"/>
                </a:cubicBezTo>
                <a:cubicBezTo>
                  <a:pt x="737" y="109"/>
                  <a:pt x="735" y="111"/>
                  <a:pt x="733" y="111"/>
                </a:cubicBezTo>
                <a:cubicBezTo>
                  <a:pt x="735" y="114"/>
                  <a:pt x="736" y="111"/>
                  <a:pt x="740" y="112"/>
                </a:cubicBezTo>
                <a:cubicBezTo>
                  <a:pt x="740" y="114"/>
                  <a:pt x="736" y="116"/>
                  <a:pt x="734" y="114"/>
                </a:cubicBezTo>
                <a:cubicBezTo>
                  <a:pt x="732" y="116"/>
                  <a:pt x="736" y="120"/>
                  <a:pt x="732" y="120"/>
                </a:cubicBezTo>
                <a:cubicBezTo>
                  <a:pt x="734" y="120"/>
                  <a:pt x="737" y="122"/>
                  <a:pt x="739" y="121"/>
                </a:cubicBezTo>
                <a:cubicBezTo>
                  <a:pt x="739" y="122"/>
                  <a:pt x="739" y="123"/>
                  <a:pt x="740" y="123"/>
                </a:cubicBezTo>
                <a:cubicBezTo>
                  <a:pt x="741" y="124"/>
                  <a:pt x="738" y="124"/>
                  <a:pt x="739" y="126"/>
                </a:cubicBezTo>
                <a:cubicBezTo>
                  <a:pt x="741" y="129"/>
                  <a:pt x="743" y="128"/>
                  <a:pt x="745" y="130"/>
                </a:cubicBezTo>
                <a:cubicBezTo>
                  <a:pt x="748" y="126"/>
                  <a:pt x="753" y="126"/>
                  <a:pt x="757" y="122"/>
                </a:cubicBezTo>
                <a:cubicBezTo>
                  <a:pt x="757" y="124"/>
                  <a:pt x="760" y="124"/>
                  <a:pt x="761" y="125"/>
                </a:cubicBezTo>
                <a:cubicBezTo>
                  <a:pt x="758" y="123"/>
                  <a:pt x="761" y="124"/>
                  <a:pt x="758" y="120"/>
                </a:cubicBezTo>
                <a:cubicBezTo>
                  <a:pt x="760" y="122"/>
                  <a:pt x="762" y="121"/>
                  <a:pt x="763" y="120"/>
                </a:cubicBezTo>
                <a:cubicBezTo>
                  <a:pt x="765" y="121"/>
                  <a:pt x="764" y="124"/>
                  <a:pt x="765" y="124"/>
                </a:cubicBezTo>
                <a:cubicBezTo>
                  <a:pt x="766" y="125"/>
                  <a:pt x="764" y="125"/>
                  <a:pt x="765" y="126"/>
                </a:cubicBezTo>
                <a:cubicBezTo>
                  <a:pt x="766" y="130"/>
                  <a:pt x="767" y="125"/>
                  <a:pt x="768" y="127"/>
                </a:cubicBezTo>
                <a:cubicBezTo>
                  <a:pt x="770" y="129"/>
                  <a:pt x="767" y="130"/>
                  <a:pt x="766" y="129"/>
                </a:cubicBezTo>
                <a:cubicBezTo>
                  <a:pt x="765" y="131"/>
                  <a:pt x="771" y="136"/>
                  <a:pt x="768" y="138"/>
                </a:cubicBezTo>
                <a:cubicBezTo>
                  <a:pt x="767" y="135"/>
                  <a:pt x="767" y="135"/>
                  <a:pt x="767" y="135"/>
                </a:cubicBezTo>
                <a:cubicBezTo>
                  <a:pt x="764" y="137"/>
                  <a:pt x="769" y="139"/>
                  <a:pt x="768" y="141"/>
                </a:cubicBezTo>
                <a:cubicBezTo>
                  <a:pt x="770" y="143"/>
                  <a:pt x="768" y="139"/>
                  <a:pt x="769" y="139"/>
                </a:cubicBezTo>
                <a:cubicBezTo>
                  <a:pt x="772" y="142"/>
                  <a:pt x="767" y="143"/>
                  <a:pt x="769" y="146"/>
                </a:cubicBezTo>
                <a:cubicBezTo>
                  <a:pt x="771" y="147"/>
                  <a:pt x="772" y="147"/>
                  <a:pt x="774" y="147"/>
                </a:cubicBezTo>
                <a:cubicBezTo>
                  <a:pt x="776" y="150"/>
                  <a:pt x="783" y="159"/>
                  <a:pt x="785" y="152"/>
                </a:cubicBezTo>
                <a:cubicBezTo>
                  <a:pt x="783" y="151"/>
                  <a:pt x="782" y="150"/>
                  <a:pt x="781" y="151"/>
                </a:cubicBezTo>
                <a:cubicBezTo>
                  <a:pt x="781" y="149"/>
                  <a:pt x="784" y="149"/>
                  <a:pt x="786" y="148"/>
                </a:cubicBezTo>
                <a:cubicBezTo>
                  <a:pt x="785" y="151"/>
                  <a:pt x="790" y="154"/>
                  <a:pt x="790" y="157"/>
                </a:cubicBezTo>
                <a:cubicBezTo>
                  <a:pt x="789" y="157"/>
                  <a:pt x="787" y="157"/>
                  <a:pt x="786" y="157"/>
                </a:cubicBezTo>
                <a:cubicBezTo>
                  <a:pt x="785" y="158"/>
                  <a:pt x="784" y="159"/>
                  <a:pt x="785" y="161"/>
                </a:cubicBezTo>
                <a:cubicBezTo>
                  <a:pt x="787" y="161"/>
                  <a:pt x="789" y="160"/>
                  <a:pt x="790" y="158"/>
                </a:cubicBezTo>
                <a:cubicBezTo>
                  <a:pt x="791" y="163"/>
                  <a:pt x="787" y="161"/>
                  <a:pt x="785" y="163"/>
                </a:cubicBezTo>
                <a:cubicBezTo>
                  <a:pt x="785" y="164"/>
                  <a:pt x="786" y="165"/>
                  <a:pt x="786" y="164"/>
                </a:cubicBezTo>
                <a:cubicBezTo>
                  <a:pt x="788" y="166"/>
                  <a:pt x="782" y="163"/>
                  <a:pt x="781" y="163"/>
                </a:cubicBezTo>
                <a:cubicBezTo>
                  <a:pt x="780" y="166"/>
                  <a:pt x="783" y="169"/>
                  <a:pt x="781" y="170"/>
                </a:cubicBezTo>
                <a:cubicBezTo>
                  <a:pt x="783" y="171"/>
                  <a:pt x="785" y="172"/>
                  <a:pt x="787" y="170"/>
                </a:cubicBezTo>
                <a:cubicBezTo>
                  <a:pt x="787" y="173"/>
                  <a:pt x="784" y="171"/>
                  <a:pt x="783" y="173"/>
                </a:cubicBezTo>
                <a:cubicBezTo>
                  <a:pt x="784" y="175"/>
                  <a:pt x="785" y="177"/>
                  <a:pt x="785" y="179"/>
                </a:cubicBezTo>
                <a:cubicBezTo>
                  <a:pt x="785" y="179"/>
                  <a:pt x="785" y="179"/>
                  <a:pt x="786" y="180"/>
                </a:cubicBezTo>
                <a:cubicBezTo>
                  <a:pt x="787" y="177"/>
                  <a:pt x="791" y="169"/>
                  <a:pt x="790" y="171"/>
                </a:cubicBezTo>
                <a:cubicBezTo>
                  <a:pt x="791" y="173"/>
                  <a:pt x="791" y="172"/>
                  <a:pt x="792" y="173"/>
                </a:cubicBezTo>
                <a:cubicBezTo>
                  <a:pt x="793" y="172"/>
                  <a:pt x="793" y="169"/>
                  <a:pt x="795" y="168"/>
                </a:cubicBezTo>
                <a:cubicBezTo>
                  <a:pt x="797" y="170"/>
                  <a:pt x="796" y="171"/>
                  <a:pt x="797" y="173"/>
                </a:cubicBezTo>
                <a:cubicBezTo>
                  <a:pt x="799" y="173"/>
                  <a:pt x="798" y="171"/>
                  <a:pt x="797" y="171"/>
                </a:cubicBezTo>
                <a:cubicBezTo>
                  <a:pt x="798" y="170"/>
                  <a:pt x="803" y="170"/>
                  <a:pt x="803" y="167"/>
                </a:cubicBezTo>
                <a:cubicBezTo>
                  <a:pt x="801" y="166"/>
                  <a:pt x="800" y="164"/>
                  <a:pt x="799" y="166"/>
                </a:cubicBezTo>
                <a:cubicBezTo>
                  <a:pt x="798" y="167"/>
                  <a:pt x="800" y="166"/>
                  <a:pt x="801" y="169"/>
                </a:cubicBezTo>
                <a:cubicBezTo>
                  <a:pt x="799" y="170"/>
                  <a:pt x="798" y="166"/>
                  <a:pt x="797" y="165"/>
                </a:cubicBezTo>
                <a:cubicBezTo>
                  <a:pt x="798" y="164"/>
                  <a:pt x="799" y="164"/>
                  <a:pt x="798" y="163"/>
                </a:cubicBezTo>
                <a:cubicBezTo>
                  <a:pt x="799" y="162"/>
                  <a:pt x="800" y="165"/>
                  <a:pt x="801" y="164"/>
                </a:cubicBezTo>
                <a:cubicBezTo>
                  <a:pt x="801" y="162"/>
                  <a:pt x="800" y="161"/>
                  <a:pt x="799" y="158"/>
                </a:cubicBezTo>
                <a:cubicBezTo>
                  <a:pt x="799" y="158"/>
                  <a:pt x="800" y="160"/>
                  <a:pt x="801" y="161"/>
                </a:cubicBezTo>
                <a:cubicBezTo>
                  <a:pt x="803" y="159"/>
                  <a:pt x="803" y="159"/>
                  <a:pt x="803" y="159"/>
                </a:cubicBezTo>
                <a:cubicBezTo>
                  <a:pt x="804" y="157"/>
                  <a:pt x="801" y="152"/>
                  <a:pt x="805" y="154"/>
                </a:cubicBezTo>
                <a:cubicBezTo>
                  <a:pt x="805" y="155"/>
                  <a:pt x="803" y="155"/>
                  <a:pt x="804" y="156"/>
                </a:cubicBezTo>
                <a:cubicBezTo>
                  <a:pt x="806" y="156"/>
                  <a:pt x="807" y="157"/>
                  <a:pt x="809" y="157"/>
                </a:cubicBezTo>
                <a:cubicBezTo>
                  <a:pt x="808" y="159"/>
                  <a:pt x="809" y="158"/>
                  <a:pt x="807" y="162"/>
                </a:cubicBezTo>
                <a:cubicBezTo>
                  <a:pt x="809" y="165"/>
                  <a:pt x="811" y="165"/>
                  <a:pt x="812" y="163"/>
                </a:cubicBezTo>
                <a:cubicBezTo>
                  <a:pt x="809" y="161"/>
                  <a:pt x="811" y="160"/>
                  <a:pt x="813" y="162"/>
                </a:cubicBezTo>
                <a:cubicBezTo>
                  <a:pt x="815" y="161"/>
                  <a:pt x="814" y="158"/>
                  <a:pt x="817" y="156"/>
                </a:cubicBezTo>
                <a:cubicBezTo>
                  <a:pt x="818" y="158"/>
                  <a:pt x="817" y="158"/>
                  <a:pt x="816" y="159"/>
                </a:cubicBezTo>
                <a:cubicBezTo>
                  <a:pt x="817" y="160"/>
                  <a:pt x="818" y="159"/>
                  <a:pt x="819" y="160"/>
                </a:cubicBezTo>
                <a:cubicBezTo>
                  <a:pt x="820" y="155"/>
                  <a:pt x="825" y="153"/>
                  <a:pt x="826" y="149"/>
                </a:cubicBezTo>
                <a:cubicBezTo>
                  <a:pt x="827" y="149"/>
                  <a:pt x="828" y="151"/>
                  <a:pt x="830" y="149"/>
                </a:cubicBezTo>
                <a:cubicBezTo>
                  <a:pt x="831" y="151"/>
                  <a:pt x="830" y="153"/>
                  <a:pt x="829" y="153"/>
                </a:cubicBezTo>
                <a:cubicBezTo>
                  <a:pt x="830" y="155"/>
                  <a:pt x="831" y="155"/>
                  <a:pt x="832" y="154"/>
                </a:cubicBezTo>
                <a:cubicBezTo>
                  <a:pt x="834" y="153"/>
                  <a:pt x="831" y="155"/>
                  <a:pt x="830" y="156"/>
                </a:cubicBezTo>
                <a:cubicBezTo>
                  <a:pt x="836" y="160"/>
                  <a:pt x="839" y="150"/>
                  <a:pt x="833" y="147"/>
                </a:cubicBezTo>
                <a:cubicBezTo>
                  <a:pt x="833" y="146"/>
                  <a:pt x="834" y="146"/>
                  <a:pt x="834" y="145"/>
                </a:cubicBezTo>
                <a:cubicBezTo>
                  <a:pt x="833" y="145"/>
                  <a:pt x="832" y="145"/>
                  <a:pt x="832" y="145"/>
                </a:cubicBezTo>
                <a:cubicBezTo>
                  <a:pt x="830" y="141"/>
                  <a:pt x="834" y="141"/>
                  <a:pt x="835" y="138"/>
                </a:cubicBezTo>
                <a:cubicBezTo>
                  <a:pt x="835" y="142"/>
                  <a:pt x="838" y="141"/>
                  <a:pt x="840" y="140"/>
                </a:cubicBezTo>
                <a:cubicBezTo>
                  <a:pt x="841" y="139"/>
                  <a:pt x="839" y="137"/>
                  <a:pt x="839" y="136"/>
                </a:cubicBezTo>
                <a:cubicBezTo>
                  <a:pt x="841" y="136"/>
                  <a:pt x="841" y="135"/>
                  <a:pt x="842" y="133"/>
                </a:cubicBezTo>
                <a:cubicBezTo>
                  <a:pt x="845" y="136"/>
                  <a:pt x="846" y="138"/>
                  <a:pt x="847" y="136"/>
                </a:cubicBezTo>
                <a:cubicBezTo>
                  <a:pt x="848" y="139"/>
                  <a:pt x="851" y="142"/>
                  <a:pt x="848" y="142"/>
                </a:cubicBezTo>
                <a:cubicBezTo>
                  <a:pt x="852" y="140"/>
                  <a:pt x="858" y="141"/>
                  <a:pt x="864" y="148"/>
                </a:cubicBezTo>
                <a:cubicBezTo>
                  <a:pt x="866" y="149"/>
                  <a:pt x="867" y="147"/>
                  <a:pt x="867" y="145"/>
                </a:cubicBezTo>
                <a:cubicBezTo>
                  <a:pt x="869" y="151"/>
                  <a:pt x="862" y="150"/>
                  <a:pt x="869" y="157"/>
                </a:cubicBezTo>
                <a:cubicBezTo>
                  <a:pt x="870" y="156"/>
                  <a:pt x="867" y="154"/>
                  <a:pt x="869" y="154"/>
                </a:cubicBezTo>
                <a:cubicBezTo>
                  <a:pt x="872" y="159"/>
                  <a:pt x="871" y="150"/>
                  <a:pt x="867" y="153"/>
                </a:cubicBezTo>
                <a:cubicBezTo>
                  <a:pt x="866" y="148"/>
                  <a:pt x="874" y="153"/>
                  <a:pt x="873" y="156"/>
                </a:cubicBezTo>
                <a:cubicBezTo>
                  <a:pt x="874" y="158"/>
                  <a:pt x="874" y="156"/>
                  <a:pt x="875" y="155"/>
                </a:cubicBezTo>
                <a:cubicBezTo>
                  <a:pt x="876" y="157"/>
                  <a:pt x="875" y="160"/>
                  <a:pt x="873" y="159"/>
                </a:cubicBezTo>
                <a:cubicBezTo>
                  <a:pt x="874" y="160"/>
                  <a:pt x="875" y="161"/>
                  <a:pt x="875" y="161"/>
                </a:cubicBezTo>
                <a:cubicBezTo>
                  <a:pt x="875" y="164"/>
                  <a:pt x="872" y="161"/>
                  <a:pt x="870" y="163"/>
                </a:cubicBezTo>
                <a:cubicBezTo>
                  <a:pt x="871" y="163"/>
                  <a:pt x="872" y="164"/>
                  <a:pt x="873" y="164"/>
                </a:cubicBezTo>
                <a:cubicBezTo>
                  <a:pt x="873" y="167"/>
                  <a:pt x="868" y="165"/>
                  <a:pt x="869" y="164"/>
                </a:cubicBezTo>
                <a:cubicBezTo>
                  <a:pt x="869" y="165"/>
                  <a:pt x="868" y="166"/>
                  <a:pt x="868" y="167"/>
                </a:cubicBezTo>
                <a:cubicBezTo>
                  <a:pt x="868" y="168"/>
                  <a:pt x="869" y="168"/>
                  <a:pt x="870" y="169"/>
                </a:cubicBezTo>
                <a:cubicBezTo>
                  <a:pt x="868" y="169"/>
                  <a:pt x="868" y="168"/>
                  <a:pt x="866" y="169"/>
                </a:cubicBezTo>
                <a:cubicBezTo>
                  <a:pt x="865" y="166"/>
                  <a:pt x="864" y="164"/>
                  <a:pt x="861" y="166"/>
                </a:cubicBezTo>
                <a:cubicBezTo>
                  <a:pt x="860" y="164"/>
                  <a:pt x="862" y="164"/>
                  <a:pt x="861" y="163"/>
                </a:cubicBezTo>
                <a:cubicBezTo>
                  <a:pt x="860" y="162"/>
                  <a:pt x="859" y="163"/>
                  <a:pt x="859" y="164"/>
                </a:cubicBezTo>
                <a:cubicBezTo>
                  <a:pt x="857" y="164"/>
                  <a:pt x="862" y="167"/>
                  <a:pt x="859" y="168"/>
                </a:cubicBezTo>
                <a:cubicBezTo>
                  <a:pt x="859" y="165"/>
                  <a:pt x="857" y="166"/>
                  <a:pt x="857" y="163"/>
                </a:cubicBezTo>
                <a:cubicBezTo>
                  <a:pt x="859" y="162"/>
                  <a:pt x="860" y="162"/>
                  <a:pt x="859" y="160"/>
                </a:cubicBezTo>
                <a:cubicBezTo>
                  <a:pt x="857" y="158"/>
                  <a:pt x="858" y="163"/>
                  <a:pt x="855" y="161"/>
                </a:cubicBezTo>
                <a:cubicBezTo>
                  <a:pt x="854" y="162"/>
                  <a:pt x="854" y="166"/>
                  <a:pt x="856" y="165"/>
                </a:cubicBezTo>
                <a:cubicBezTo>
                  <a:pt x="853" y="167"/>
                  <a:pt x="851" y="171"/>
                  <a:pt x="846" y="174"/>
                </a:cubicBezTo>
                <a:cubicBezTo>
                  <a:pt x="845" y="175"/>
                  <a:pt x="846" y="175"/>
                  <a:pt x="847" y="177"/>
                </a:cubicBezTo>
                <a:cubicBezTo>
                  <a:pt x="846" y="178"/>
                  <a:pt x="843" y="177"/>
                  <a:pt x="843" y="180"/>
                </a:cubicBezTo>
                <a:cubicBezTo>
                  <a:pt x="846" y="180"/>
                  <a:pt x="846" y="186"/>
                  <a:pt x="847" y="183"/>
                </a:cubicBezTo>
                <a:cubicBezTo>
                  <a:pt x="849" y="184"/>
                  <a:pt x="846" y="185"/>
                  <a:pt x="845" y="187"/>
                </a:cubicBezTo>
                <a:cubicBezTo>
                  <a:pt x="847" y="189"/>
                  <a:pt x="848" y="186"/>
                  <a:pt x="849" y="185"/>
                </a:cubicBezTo>
                <a:cubicBezTo>
                  <a:pt x="850" y="187"/>
                  <a:pt x="851" y="187"/>
                  <a:pt x="851" y="186"/>
                </a:cubicBezTo>
                <a:cubicBezTo>
                  <a:pt x="850" y="188"/>
                  <a:pt x="849" y="189"/>
                  <a:pt x="851" y="193"/>
                </a:cubicBezTo>
                <a:cubicBezTo>
                  <a:pt x="851" y="193"/>
                  <a:pt x="852" y="193"/>
                  <a:pt x="852" y="194"/>
                </a:cubicBezTo>
                <a:cubicBezTo>
                  <a:pt x="853" y="192"/>
                  <a:pt x="853" y="190"/>
                  <a:pt x="854" y="188"/>
                </a:cubicBezTo>
                <a:cubicBezTo>
                  <a:pt x="857" y="191"/>
                  <a:pt x="865" y="191"/>
                  <a:pt x="861" y="184"/>
                </a:cubicBezTo>
                <a:cubicBezTo>
                  <a:pt x="864" y="185"/>
                  <a:pt x="866" y="186"/>
                  <a:pt x="868" y="188"/>
                </a:cubicBezTo>
                <a:cubicBezTo>
                  <a:pt x="867" y="182"/>
                  <a:pt x="874" y="185"/>
                  <a:pt x="873" y="180"/>
                </a:cubicBezTo>
                <a:cubicBezTo>
                  <a:pt x="871" y="185"/>
                  <a:pt x="880" y="189"/>
                  <a:pt x="877" y="194"/>
                </a:cubicBezTo>
                <a:cubicBezTo>
                  <a:pt x="880" y="196"/>
                  <a:pt x="880" y="199"/>
                  <a:pt x="883" y="202"/>
                </a:cubicBezTo>
                <a:cubicBezTo>
                  <a:pt x="881" y="204"/>
                  <a:pt x="879" y="204"/>
                  <a:pt x="876" y="203"/>
                </a:cubicBezTo>
                <a:cubicBezTo>
                  <a:pt x="876" y="204"/>
                  <a:pt x="877" y="205"/>
                  <a:pt x="877" y="206"/>
                </a:cubicBezTo>
                <a:cubicBezTo>
                  <a:pt x="875" y="207"/>
                  <a:pt x="872" y="208"/>
                  <a:pt x="869" y="206"/>
                </a:cubicBezTo>
                <a:cubicBezTo>
                  <a:pt x="869" y="208"/>
                  <a:pt x="870" y="210"/>
                  <a:pt x="867" y="211"/>
                </a:cubicBezTo>
                <a:cubicBezTo>
                  <a:pt x="868" y="214"/>
                  <a:pt x="871" y="213"/>
                  <a:pt x="870" y="215"/>
                </a:cubicBezTo>
                <a:cubicBezTo>
                  <a:pt x="872" y="216"/>
                  <a:pt x="873" y="216"/>
                  <a:pt x="876" y="215"/>
                </a:cubicBezTo>
                <a:cubicBezTo>
                  <a:pt x="874" y="218"/>
                  <a:pt x="878" y="217"/>
                  <a:pt x="880" y="222"/>
                </a:cubicBezTo>
                <a:cubicBezTo>
                  <a:pt x="880" y="218"/>
                  <a:pt x="883" y="219"/>
                  <a:pt x="886" y="217"/>
                </a:cubicBezTo>
                <a:cubicBezTo>
                  <a:pt x="886" y="221"/>
                  <a:pt x="880" y="219"/>
                  <a:pt x="882" y="224"/>
                </a:cubicBezTo>
                <a:cubicBezTo>
                  <a:pt x="881" y="223"/>
                  <a:pt x="879" y="225"/>
                  <a:pt x="878" y="226"/>
                </a:cubicBezTo>
                <a:cubicBezTo>
                  <a:pt x="878" y="238"/>
                  <a:pt x="889" y="231"/>
                  <a:pt x="895" y="236"/>
                </a:cubicBezTo>
                <a:cubicBezTo>
                  <a:pt x="895" y="235"/>
                  <a:pt x="895" y="235"/>
                  <a:pt x="896" y="234"/>
                </a:cubicBezTo>
                <a:cubicBezTo>
                  <a:pt x="897" y="235"/>
                  <a:pt x="897" y="235"/>
                  <a:pt x="898" y="235"/>
                </a:cubicBezTo>
                <a:cubicBezTo>
                  <a:pt x="900" y="237"/>
                  <a:pt x="896" y="237"/>
                  <a:pt x="899" y="239"/>
                </a:cubicBezTo>
                <a:cubicBezTo>
                  <a:pt x="900" y="238"/>
                  <a:pt x="900" y="239"/>
                  <a:pt x="902" y="241"/>
                </a:cubicBezTo>
                <a:cubicBezTo>
                  <a:pt x="905" y="237"/>
                  <a:pt x="908" y="234"/>
                  <a:pt x="913" y="238"/>
                </a:cubicBezTo>
                <a:cubicBezTo>
                  <a:pt x="913" y="238"/>
                  <a:pt x="914" y="237"/>
                  <a:pt x="914" y="236"/>
                </a:cubicBezTo>
                <a:cubicBezTo>
                  <a:pt x="916" y="240"/>
                  <a:pt x="918" y="238"/>
                  <a:pt x="920" y="240"/>
                </a:cubicBezTo>
                <a:cubicBezTo>
                  <a:pt x="925" y="248"/>
                  <a:pt x="923" y="252"/>
                  <a:pt x="925" y="259"/>
                </a:cubicBezTo>
                <a:cubicBezTo>
                  <a:pt x="931" y="259"/>
                  <a:pt x="930" y="253"/>
                  <a:pt x="935" y="250"/>
                </a:cubicBezTo>
                <a:cubicBezTo>
                  <a:pt x="933" y="247"/>
                  <a:pt x="930" y="247"/>
                  <a:pt x="929" y="246"/>
                </a:cubicBezTo>
                <a:cubicBezTo>
                  <a:pt x="929" y="245"/>
                  <a:pt x="932" y="247"/>
                  <a:pt x="931" y="244"/>
                </a:cubicBezTo>
                <a:cubicBezTo>
                  <a:pt x="934" y="247"/>
                  <a:pt x="937" y="247"/>
                  <a:pt x="940" y="244"/>
                </a:cubicBezTo>
                <a:cubicBezTo>
                  <a:pt x="942" y="245"/>
                  <a:pt x="941" y="246"/>
                  <a:pt x="944" y="248"/>
                </a:cubicBezTo>
                <a:cubicBezTo>
                  <a:pt x="950" y="242"/>
                  <a:pt x="957" y="242"/>
                  <a:pt x="966" y="244"/>
                </a:cubicBezTo>
                <a:cubicBezTo>
                  <a:pt x="976" y="238"/>
                  <a:pt x="992" y="256"/>
                  <a:pt x="991" y="269"/>
                </a:cubicBezTo>
                <a:cubicBezTo>
                  <a:pt x="990" y="268"/>
                  <a:pt x="988" y="267"/>
                  <a:pt x="987" y="265"/>
                </a:cubicBezTo>
                <a:cubicBezTo>
                  <a:pt x="985" y="267"/>
                  <a:pt x="982" y="266"/>
                  <a:pt x="980" y="267"/>
                </a:cubicBezTo>
                <a:cubicBezTo>
                  <a:pt x="979" y="275"/>
                  <a:pt x="971" y="274"/>
                  <a:pt x="967" y="279"/>
                </a:cubicBezTo>
                <a:cubicBezTo>
                  <a:pt x="967" y="278"/>
                  <a:pt x="967" y="278"/>
                  <a:pt x="967" y="277"/>
                </a:cubicBezTo>
                <a:cubicBezTo>
                  <a:pt x="962" y="279"/>
                  <a:pt x="960" y="283"/>
                  <a:pt x="957" y="282"/>
                </a:cubicBezTo>
                <a:cubicBezTo>
                  <a:pt x="957" y="283"/>
                  <a:pt x="957" y="285"/>
                  <a:pt x="956" y="286"/>
                </a:cubicBezTo>
                <a:cubicBezTo>
                  <a:pt x="955" y="287"/>
                  <a:pt x="954" y="285"/>
                  <a:pt x="953" y="284"/>
                </a:cubicBezTo>
                <a:cubicBezTo>
                  <a:pt x="953" y="288"/>
                  <a:pt x="943" y="288"/>
                  <a:pt x="948" y="294"/>
                </a:cubicBezTo>
                <a:cubicBezTo>
                  <a:pt x="945" y="293"/>
                  <a:pt x="945" y="294"/>
                  <a:pt x="943" y="296"/>
                </a:cubicBezTo>
                <a:cubicBezTo>
                  <a:pt x="941" y="291"/>
                  <a:pt x="944" y="292"/>
                  <a:pt x="944" y="289"/>
                </a:cubicBezTo>
                <a:cubicBezTo>
                  <a:pt x="945" y="279"/>
                  <a:pt x="937" y="272"/>
                  <a:pt x="928" y="268"/>
                </a:cubicBezTo>
                <a:cubicBezTo>
                  <a:pt x="926" y="270"/>
                  <a:pt x="924" y="269"/>
                  <a:pt x="922" y="270"/>
                </a:cubicBezTo>
                <a:cubicBezTo>
                  <a:pt x="921" y="271"/>
                  <a:pt x="922" y="273"/>
                  <a:pt x="923" y="275"/>
                </a:cubicBezTo>
                <a:cubicBezTo>
                  <a:pt x="924" y="267"/>
                  <a:pt x="934" y="275"/>
                  <a:pt x="935" y="282"/>
                </a:cubicBezTo>
                <a:cubicBezTo>
                  <a:pt x="934" y="283"/>
                  <a:pt x="933" y="281"/>
                  <a:pt x="932" y="283"/>
                </a:cubicBezTo>
                <a:cubicBezTo>
                  <a:pt x="931" y="283"/>
                  <a:pt x="932" y="285"/>
                  <a:pt x="931" y="285"/>
                </a:cubicBezTo>
                <a:cubicBezTo>
                  <a:pt x="934" y="286"/>
                  <a:pt x="934" y="287"/>
                  <a:pt x="937" y="290"/>
                </a:cubicBezTo>
                <a:cubicBezTo>
                  <a:pt x="936" y="290"/>
                  <a:pt x="936" y="291"/>
                  <a:pt x="935" y="292"/>
                </a:cubicBezTo>
                <a:cubicBezTo>
                  <a:pt x="943" y="293"/>
                  <a:pt x="939" y="301"/>
                  <a:pt x="941" y="306"/>
                </a:cubicBezTo>
                <a:cubicBezTo>
                  <a:pt x="940" y="305"/>
                  <a:pt x="938" y="307"/>
                  <a:pt x="940" y="309"/>
                </a:cubicBezTo>
                <a:cubicBezTo>
                  <a:pt x="942" y="311"/>
                  <a:pt x="941" y="307"/>
                  <a:pt x="943" y="307"/>
                </a:cubicBezTo>
                <a:cubicBezTo>
                  <a:pt x="944" y="308"/>
                  <a:pt x="943" y="309"/>
                  <a:pt x="944" y="310"/>
                </a:cubicBezTo>
                <a:cubicBezTo>
                  <a:pt x="943" y="309"/>
                  <a:pt x="942" y="311"/>
                  <a:pt x="940" y="312"/>
                </a:cubicBezTo>
                <a:cubicBezTo>
                  <a:pt x="942" y="314"/>
                  <a:pt x="943" y="313"/>
                  <a:pt x="945" y="316"/>
                </a:cubicBezTo>
                <a:cubicBezTo>
                  <a:pt x="945" y="317"/>
                  <a:pt x="944" y="318"/>
                  <a:pt x="943" y="319"/>
                </a:cubicBezTo>
                <a:cubicBezTo>
                  <a:pt x="945" y="320"/>
                  <a:pt x="945" y="321"/>
                  <a:pt x="946" y="323"/>
                </a:cubicBezTo>
                <a:cubicBezTo>
                  <a:pt x="947" y="325"/>
                  <a:pt x="949" y="324"/>
                  <a:pt x="950" y="324"/>
                </a:cubicBezTo>
                <a:cubicBezTo>
                  <a:pt x="954" y="330"/>
                  <a:pt x="954" y="332"/>
                  <a:pt x="958" y="336"/>
                </a:cubicBezTo>
                <a:cubicBezTo>
                  <a:pt x="958" y="338"/>
                  <a:pt x="957" y="338"/>
                  <a:pt x="957" y="340"/>
                </a:cubicBezTo>
                <a:cubicBezTo>
                  <a:pt x="958" y="341"/>
                  <a:pt x="959" y="341"/>
                  <a:pt x="960" y="340"/>
                </a:cubicBezTo>
                <a:cubicBezTo>
                  <a:pt x="961" y="341"/>
                  <a:pt x="958" y="342"/>
                  <a:pt x="960" y="344"/>
                </a:cubicBezTo>
                <a:cubicBezTo>
                  <a:pt x="959" y="344"/>
                  <a:pt x="958" y="344"/>
                  <a:pt x="958" y="346"/>
                </a:cubicBezTo>
                <a:cubicBezTo>
                  <a:pt x="959" y="343"/>
                  <a:pt x="967" y="353"/>
                  <a:pt x="962" y="354"/>
                </a:cubicBezTo>
                <a:cubicBezTo>
                  <a:pt x="960" y="351"/>
                  <a:pt x="961" y="349"/>
                  <a:pt x="957" y="347"/>
                </a:cubicBezTo>
                <a:cubicBezTo>
                  <a:pt x="958" y="351"/>
                  <a:pt x="957" y="353"/>
                  <a:pt x="958" y="356"/>
                </a:cubicBezTo>
                <a:cubicBezTo>
                  <a:pt x="961" y="355"/>
                  <a:pt x="966" y="360"/>
                  <a:pt x="962" y="363"/>
                </a:cubicBezTo>
                <a:cubicBezTo>
                  <a:pt x="964" y="365"/>
                  <a:pt x="966" y="365"/>
                  <a:pt x="967" y="366"/>
                </a:cubicBezTo>
                <a:cubicBezTo>
                  <a:pt x="968" y="367"/>
                  <a:pt x="967" y="368"/>
                  <a:pt x="966" y="368"/>
                </a:cubicBezTo>
                <a:cubicBezTo>
                  <a:pt x="967" y="370"/>
                  <a:pt x="968" y="369"/>
                  <a:pt x="969" y="369"/>
                </a:cubicBezTo>
                <a:cubicBezTo>
                  <a:pt x="970" y="371"/>
                  <a:pt x="969" y="371"/>
                  <a:pt x="970" y="373"/>
                </a:cubicBezTo>
                <a:cubicBezTo>
                  <a:pt x="972" y="374"/>
                  <a:pt x="970" y="371"/>
                  <a:pt x="972" y="370"/>
                </a:cubicBezTo>
                <a:cubicBezTo>
                  <a:pt x="972" y="375"/>
                  <a:pt x="976" y="381"/>
                  <a:pt x="978" y="387"/>
                </a:cubicBezTo>
                <a:cubicBezTo>
                  <a:pt x="977" y="387"/>
                  <a:pt x="977" y="389"/>
                  <a:pt x="976" y="389"/>
                </a:cubicBezTo>
                <a:cubicBezTo>
                  <a:pt x="977" y="392"/>
                  <a:pt x="978" y="392"/>
                  <a:pt x="979" y="392"/>
                </a:cubicBezTo>
                <a:cubicBezTo>
                  <a:pt x="979" y="396"/>
                  <a:pt x="983" y="398"/>
                  <a:pt x="982" y="402"/>
                </a:cubicBezTo>
                <a:cubicBezTo>
                  <a:pt x="981" y="402"/>
                  <a:pt x="980" y="399"/>
                  <a:pt x="980" y="397"/>
                </a:cubicBezTo>
                <a:cubicBezTo>
                  <a:pt x="978" y="398"/>
                  <a:pt x="978" y="400"/>
                  <a:pt x="979" y="401"/>
                </a:cubicBezTo>
                <a:cubicBezTo>
                  <a:pt x="975" y="399"/>
                  <a:pt x="978" y="395"/>
                  <a:pt x="977" y="393"/>
                </a:cubicBezTo>
                <a:cubicBezTo>
                  <a:pt x="974" y="393"/>
                  <a:pt x="969" y="387"/>
                  <a:pt x="968" y="383"/>
                </a:cubicBezTo>
                <a:cubicBezTo>
                  <a:pt x="966" y="382"/>
                  <a:pt x="964" y="384"/>
                  <a:pt x="962" y="384"/>
                </a:cubicBezTo>
                <a:cubicBezTo>
                  <a:pt x="962" y="385"/>
                  <a:pt x="962" y="384"/>
                  <a:pt x="963" y="384"/>
                </a:cubicBezTo>
                <a:cubicBezTo>
                  <a:pt x="965" y="387"/>
                  <a:pt x="963" y="388"/>
                  <a:pt x="965" y="391"/>
                </a:cubicBezTo>
                <a:cubicBezTo>
                  <a:pt x="964" y="392"/>
                  <a:pt x="964" y="391"/>
                  <a:pt x="963" y="391"/>
                </a:cubicBezTo>
                <a:cubicBezTo>
                  <a:pt x="962" y="393"/>
                  <a:pt x="966" y="395"/>
                  <a:pt x="966" y="396"/>
                </a:cubicBezTo>
                <a:cubicBezTo>
                  <a:pt x="965" y="396"/>
                  <a:pt x="962" y="394"/>
                  <a:pt x="965" y="398"/>
                </a:cubicBezTo>
                <a:cubicBezTo>
                  <a:pt x="962" y="402"/>
                  <a:pt x="956" y="398"/>
                  <a:pt x="956" y="403"/>
                </a:cubicBezTo>
                <a:cubicBezTo>
                  <a:pt x="955" y="400"/>
                  <a:pt x="952" y="398"/>
                  <a:pt x="952" y="401"/>
                </a:cubicBezTo>
                <a:cubicBezTo>
                  <a:pt x="951" y="398"/>
                  <a:pt x="951" y="399"/>
                  <a:pt x="949" y="397"/>
                </a:cubicBezTo>
                <a:cubicBezTo>
                  <a:pt x="950" y="395"/>
                  <a:pt x="953" y="397"/>
                  <a:pt x="952" y="393"/>
                </a:cubicBezTo>
                <a:cubicBezTo>
                  <a:pt x="950" y="392"/>
                  <a:pt x="949" y="397"/>
                  <a:pt x="947" y="393"/>
                </a:cubicBezTo>
                <a:cubicBezTo>
                  <a:pt x="945" y="394"/>
                  <a:pt x="946" y="396"/>
                  <a:pt x="944" y="398"/>
                </a:cubicBezTo>
                <a:cubicBezTo>
                  <a:pt x="946" y="400"/>
                  <a:pt x="948" y="401"/>
                  <a:pt x="950" y="402"/>
                </a:cubicBezTo>
                <a:cubicBezTo>
                  <a:pt x="950" y="403"/>
                  <a:pt x="945" y="401"/>
                  <a:pt x="945" y="405"/>
                </a:cubicBezTo>
                <a:cubicBezTo>
                  <a:pt x="948" y="407"/>
                  <a:pt x="947" y="404"/>
                  <a:pt x="948" y="404"/>
                </a:cubicBezTo>
                <a:cubicBezTo>
                  <a:pt x="950" y="404"/>
                  <a:pt x="950" y="407"/>
                  <a:pt x="952" y="407"/>
                </a:cubicBezTo>
                <a:cubicBezTo>
                  <a:pt x="953" y="411"/>
                  <a:pt x="949" y="406"/>
                  <a:pt x="948" y="406"/>
                </a:cubicBezTo>
                <a:cubicBezTo>
                  <a:pt x="947" y="406"/>
                  <a:pt x="951" y="409"/>
                  <a:pt x="949" y="409"/>
                </a:cubicBezTo>
                <a:cubicBezTo>
                  <a:pt x="952" y="411"/>
                  <a:pt x="952" y="410"/>
                  <a:pt x="955" y="412"/>
                </a:cubicBezTo>
                <a:cubicBezTo>
                  <a:pt x="954" y="413"/>
                  <a:pt x="956" y="418"/>
                  <a:pt x="954" y="416"/>
                </a:cubicBezTo>
                <a:cubicBezTo>
                  <a:pt x="953" y="418"/>
                  <a:pt x="954" y="417"/>
                  <a:pt x="956" y="420"/>
                </a:cubicBezTo>
                <a:cubicBezTo>
                  <a:pt x="956" y="419"/>
                  <a:pt x="957" y="419"/>
                  <a:pt x="958" y="418"/>
                </a:cubicBezTo>
                <a:cubicBezTo>
                  <a:pt x="959" y="424"/>
                  <a:pt x="953" y="418"/>
                  <a:pt x="952" y="421"/>
                </a:cubicBezTo>
                <a:cubicBezTo>
                  <a:pt x="953" y="423"/>
                  <a:pt x="954" y="423"/>
                  <a:pt x="956" y="422"/>
                </a:cubicBezTo>
                <a:cubicBezTo>
                  <a:pt x="956" y="424"/>
                  <a:pt x="958" y="424"/>
                  <a:pt x="958" y="426"/>
                </a:cubicBezTo>
                <a:cubicBezTo>
                  <a:pt x="957" y="426"/>
                  <a:pt x="956" y="423"/>
                  <a:pt x="955" y="424"/>
                </a:cubicBezTo>
                <a:cubicBezTo>
                  <a:pt x="952" y="424"/>
                  <a:pt x="956" y="427"/>
                  <a:pt x="954" y="428"/>
                </a:cubicBezTo>
                <a:cubicBezTo>
                  <a:pt x="953" y="426"/>
                  <a:pt x="951" y="426"/>
                  <a:pt x="951" y="424"/>
                </a:cubicBezTo>
                <a:cubicBezTo>
                  <a:pt x="948" y="427"/>
                  <a:pt x="946" y="422"/>
                  <a:pt x="943" y="425"/>
                </a:cubicBezTo>
                <a:cubicBezTo>
                  <a:pt x="946" y="427"/>
                  <a:pt x="948" y="429"/>
                  <a:pt x="951" y="430"/>
                </a:cubicBezTo>
                <a:cubicBezTo>
                  <a:pt x="951" y="429"/>
                  <a:pt x="950" y="428"/>
                  <a:pt x="949" y="427"/>
                </a:cubicBezTo>
                <a:cubicBezTo>
                  <a:pt x="950" y="427"/>
                  <a:pt x="951" y="427"/>
                  <a:pt x="952" y="427"/>
                </a:cubicBezTo>
                <a:cubicBezTo>
                  <a:pt x="953" y="429"/>
                  <a:pt x="950" y="429"/>
                  <a:pt x="952" y="431"/>
                </a:cubicBezTo>
                <a:cubicBezTo>
                  <a:pt x="952" y="429"/>
                  <a:pt x="955" y="434"/>
                  <a:pt x="957" y="433"/>
                </a:cubicBezTo>
                <a:cubicBezTo>
                  <a:pt x="958" y="436"/>
                  <a:pt x="958" y="437"/>
                  <a:pt x="961" y="440"/>
                </a:cubicBezTo>
                <a:cubicBezTo>
                  <a:pt x="959" y="439"/>
                  <a:pt x="957" y="440"/>
                  <a:pt x="956" y="439"/>
                </a:cubicBezTo>
                <a:cubicBezTo>
                  <a:pt x="955" y="437"/>
                  <a:pt x="957" y="437"/>
                  <a:pt x="956" y="435"/>
                </a:cubicBezTo>
                <a:cubicBezTo>
                  <a:pt x="954" y="435"/>
                  <a:pt x="953" y="435"/>
                  <a:pt x="953" y="432"/>
                </a:cubicBezTo>
                <a:cubicBezTo>
                  <a:pt x="952" y="431"/>
                  <a:pt x="950" y="435"/>
                  <a:pt x="950" y="431"/>
                </a:cubicBezTo>
                <a:cubicBezTo>
                  <a:pt x="948" y="432"/>
                  <a:pt x="947" y="433"/>
                  <a:pt x="945" y="433"/>
                </a:cubicBezTo>
                <a:cubicBezTo>
                  <a:pt x="944" y="429"/>
                  <a:pt x="940" y="423"/>
                  <a:pt x="936" y="423"/>
                </a:cubicBezTo>
                <a:cubicBezTo>
                  <a:pt x="938" y="421"/>
                  <a:pt x="939" y="420"/>
                  <a:pt x="937" y="416"/>
                </a:cubicBezTo>
                <a:cubicBezTo>
                  <a:pt x="937" y="416"/>
                  <a:pt x="936" y="416"/>
                  <a:pt x="935" y="417"/>
                </a:cubicBezTo>
                <a:cubicBezTo>
                  <a:pt x="934" y="415"/>
                  <a:pt x="934" y="414"/>
                  <a:pt x="933" y="413"/>
                </a:cubicBezTo>
                <a:cubicBezTo>
                  <a:pt x="936" y="413"/>
                  <a:pt x="936" y="411"/>
                  <a:pt x="938" y="411"/>
                </a:cubicBezTo>
                <a:cubicBezTo>
                  <a:pt x="939" y="412"/>
                  <a:pt x="938" y="413"/>
                  <a:pt x="939" y="414"/>
                </a:cubicBezTo>
                <a:cubicBezTo>
                  <a:pt x="943" y="417"/>
                  <a:pt x="943" y="410"/>
                  <a:pt x="944" y="407"/>
                </a:cubicBezTo>
                <a:cubicBezTo>
                  <a:pt x="942" y="408"/>
                  <a:pt x="939" y="406"/>
                  <a:pt x="936" y="407"/>
                </a:cubicBezTo>
                <a:cubicBezTo>
                  <a:pt x="934" y="405"/>
                  <a:pt x="937" y="407"/>
                  <a:pt x="938" y="405"/>
                </a:cubicBezTo>
                <a:cubicBezTo>
                  <a:pt x="936" y="403"/>
                  <a:pt x="935" y="404"/>
                  <a:pt x="933" y="403"/>
                </a:cubicBezTo>
                <a:cubicBezTo>
                  <a:pt x="932" y="405"/>
                  <a:pt x="934" y="405"/>
                  <a:pt x="934" y="407"/>
                </a:cubicBezTo>
                <a:cubicBezTo>
                  <a:pt x="931" y="407"/>
                  <a:pt x="928" y="405"/>
                  <a:pt x="925" y="401"/>
                </a:cubicBezTo>
                <a:cubicBezTo>
                  <a:pt x="924" y="403"/>
                  <a:pt x="923" y="403"/>
                  <a:pt x="921" y="404"/>
                </a:cubicBezTo>
                <a:cubicBezTo>
                  <a:pt x="921" y="401"/>
                  <a:pt x="918" y="399"/>
                  <a:pt x="916" y="396"/>
                </a:cubicBezTo>
                <a:cubicBezTo>
                  <a:pt x="915" y="397"/>
                  <a:pt x="917" y="400"/>
                  <a:pt x="915" y="401"/>
                </a:cubicBezTo>
                <a:cubicBezTo>
                  <a:pt x="917" y="403"/>
                  <a:pt x="917" y="407"/>
                  <a:pt x="920" y="407"/>
                </a:cubicBezTo>
                <a:cubicBezTo>
                  <a:pt x="920" y="408"/>
                  <a:pt x="920" y="409"/>
                  <a:pt x="919" y="410"/>
                </a:cubicBezTo>
                <a:cubicBezTo>
                  <a:pt x="917" y="407"/>
                  <a:pt x="916" y="406"/>
                  <a:pt x="914" y="405"/>
                </a:cubicBezTo>
                <a:cubicBezTo>
                  <a:pt x="913" y="407"/>
                  <a:pt x="912" y="409"/>
                  <a:pt x="910" y="409"/>
                </a:cubicBezTo>
                <a:cubicBezTo>
                  <a:pt x="911" y="412"/>
                  <a:pt x="912" y="411"/>
                  <a:pt x="913" y="410"/>
                </a:cubicBezTo>
                <a:cubicBezTo>
                  <a:pt x="913" y="411"/>
                  <a:pt x="914" y="414"/>
                  <a:pt x="916" y="413"/>
                </a:cubicBezTo>
                <a:cubicBezTo>
                  <a:pt x="913" y="413"/>
                  <a:pt x="913" y="419"/>
                  <a:pt x="909" y="416"/>
                </a:cubicBezTo>
                <a:cubicBezTo>
                  <a:pt x="909" y="416"/>
                  <a:pt x="912" y="420"/>
                  <a:pt x="913" y="420"/>
                </a:cubicBezTo>
                <a:cubicBezTo>
                  <a:pt x="913" y="422"/>
                  <a:pt x="911" y="424"/>
                  <a:pt x="910" y="426"/>
                </a:cubicBezTo>
                <a:cubicBezTo>
                  <a:pt x="911" y="427"/>
                  <a:pt x="912" y="426"/>
                  <a:pt x="913" y="428"/>
                </a:cubicBezTo>
                <a:cubicBezTo>
                  <a:pt x="911" y="429"/>
                  <a:pt x="911" y="430"/>
                  <a:pt x="909" y="430"/>
                </a:cubicBezTo>
                <a:cubicBezTo>
                  <a:pt x="908" y="434"/>
                  <a:pt x="913" y="433"/>
                  <a:pt x="915" y="436"/>
                </a:cubicBezTo>
                <a:cubicBezTo>
                  <a:pt x="916" y="435"/>
                  <a:pt x="916" y="435"/>
                  <a:pt x="917" y="433"/>
                </a:cubicBezTo>
                <a:cubicBezTo>
                  <a:pt x="920" y="433"/>
                  <a:pt x="916" y="437"/>
                  <a:pt x="919" y="437"/>
                </a:cubicBezTo>
                <a:cubicBezTo>
                  <a:pt x="919" y="438"/>
                  <a:pt x="919" y="440"/>
                  <a:pt x="918" y="441"/>
                </a:cubicBezTo>
                <a:cubicBezTo>
                  <a:pt x="919" y="441"/>
                  <a:pt x="921" y="443"/>
                  <a:pt x="922" y="441"/>
                </a:cubicBezTo>
                <a:cubicBezTo>
                  <a:pt x="924" y="444"/>
                  <a:pt x="924" y="445"/>
                  <a:pt x="923" y="447"/>
                </a:cubicBezTo>
                <a:cubicBezTo>
                  <a:pt x="928" y="448"/>
                  <a:pt x="924" y="443"/>
                  <a:pt x="925" y="441"/>
                </a:cubicBezTo>
                <a:cubicBezTo>
                  <a:pt x="925" y="441"/>
                  <a:pt x="931" y="446"/>
                  <a:pt x="927" y="447"/>
                </a:cubicBezTo>
                <a:cubicBezTo>
                  <a:pt x="930" y="445"/>
                  <a:pt x="933" y="444"/>
                  <a:pt x="933" y="441"/>
                </a:cubicBezTo>
                <a:cubicBezTo>
                  <a:pt x="935" y="444"/>
                  <a:pt x="936" y="443"/>
                  <a:pt x="939" y="444"/>
                </a:cubicBezTo>
                <a:cubicBezTo>
                  <a:pt x="937" y="445"/>
                  <a:pt x="937" y="445"/>
                  <a:pt x="936" y="447"/>
                </a:cubicBezTo>
                <a:cubicBezTo>
                  <a:pt x="934" y="445"/>
                  <a:pt x="934" y="445"/>
                  <a:pt x="934" y="445"/>
                </a:cubicBezTo>
                <a:cubicBezTo>
                  <a:pt x="932" y="447"/>
                  <a:pt x="934" y="448"/>
                  <a:pt x="930" y="448"/>
                </a:cubicBezTo>
                <a:cubicBezTo>
                  <a:pt x="933" y="450"/>
                  <a:pt x="936" y="448"/>
                  <a:pt x="939" y="446"/>
                </a:cubicBezTo>
                <a:cubicBezTo>
                  <a:pt x="939" y="445"/>
                  <a:pt x="940" y="446"/>
                  <a:pt x="940" y="447"/>
                </a:cubicBezTo>
                <a:cubicBezTo>
                  <a:pt x="940" y="447"/>
                  <a:pt x="941" y="448"/>
                  <a:pt x="941" y="448"/>
                </a:cubicBezTo>
                <a:cubicBezTo>
                  <a:pt x="940" y="449"/>
                  <a:pt x="940" y="448"/>
                  <a:pt x="939" y="449"/>
                </a:cubicBezTo>
                <a:cubicBezTo>
                  <a:pt x="940" y="450"/>
                  <a:pt x="941" y="450"/>
                  <a:pt x="942" y="450"/>
                </a:cubicBezTo>
                <a:cubicBezTo>
                  <a:pt x="943" y="452"/>
                  <a:pt x="943" y="453"/>
                  <a:pt x="943" y="454"/>
                </a:cubicBezTo>
                <a:cubicBezTo>
                  <a:pt x="940" y="453"/>
                  <a:pt x="940" y="455"/>
                  <a:pt x="937" y="455"/>
                </a:cubicBezTo>
                <a:cubicBezTo>
                  <a:pt x="935" y="453"/>
                  <a:pt x="939" y="452"/>
                  <a:pt x="938" y="451"/>
                </a:cubicBezTo>
                <a:cubicBezTo>
                  <a:pt x="936" y="450"/>
                  <a:pt x="935" y="454"/>
                  <a:pt x="933" y="455"/>
                </a:cubicBezTo>
                <a:cubicBezTo>
                  <a:pt x="934" y="456"/>
                  <a:pt x="935" y="458"/>
                  <a:pt x="936" y="459"/>
                </a:cubicBezTo>
                <a:cubicBezTo>
                  <a:pt x="936" y="459"/>
                  <a:pt x="940" y="460"/>
                  <a:pt x="938" y="461"/>
                </a:cubicBezTo>
                <a:cubicBezTo>
                  <a:pt x="940" y="464"/>
                  <a:pt x="939" y="460"/>
                  <a:pt x="940" y="460"/>
                </a:cubicBezTo>
                <a:cubicBezTo>
                  <a:pt x="941" y="460"/>
                  <a:pt x="942" y="462"/>
                  <a:pt x="942" y="464"/>
                </a:cubicBezTo>
                <a:cubicBezTo>
                  <a:pt x="946" y="466"/>
                  <a:pt x="946" y="459"/>
                  <a:pt x="943" y="455"/>
                </a:cubicBezTo>
                <a:cubicBezTo>
                  <a:pt x="945" y="457"/>
                  <a:pt x="945" y="456"/>
                  <a:pt x="947" y="456"/>
                </a:cubicBezTo>
                <a:cubicBezTo>
                  <a:pt x="949" y="458"/>
                  <a:pt x="946" y="458"/>
                  <a:pt x="945" y="459"/>
                </a:cubicBezTo>
                <a:cubicBezTo>
                  <a:pt x="947" y="460"/>
                  <a:pt x="948" y="463"/>
                  <a:pt x="949" y="462"/>
                </a:cubicBezTo>
                <a:cubicBezTo>
                  <a:pt x="950" y="466"/>
                  <a:pt x="952" y="470"/>
                  <a:pt x="956" y="473"/>
                </a:cubicBezTo>
                <a:cubicBezTo>
                  <a:pt x="955" y="473"/>
                  <a:pt x="953" y="472"/>
                  <a:pt x="951" y="471"/>
                </a:cubicBezTo>
                <a:cubicBezTo>
                  <a:pt x="949" y="473"/>
                  <a:pt x="952" y="474"/>
                  <a:pt x="954" y="476"/>
                </a:cubicBezTo>
                <a:cubicBezTo>
                  <a:pt x="952" y="477"/>
                  <a:pt x="950" y="476"/>
                  <a:pt x="949" y="476"/>
                </a:cubicBezTo>
                <a:cubicBezTo>
                  <a:pt x="947" y="474"/>
                  <a:pt x="950" y="474"/>
                  <a:pt x="950" y="472"/>
                </a:cubicBezTo>
                <a:cubicBezTo>
                  <a:pt x="949" y="471"/>
                  <a:pt x="948" y="471"/>
                  <a:pt x="947" y="470"/>
                </a:cubicBezTo>
                <a:cubicBezTo>
                  <a:pt x="947" y="472"/>
                  <a:pt x="948" y="475"/>
                  <a:pt x="948" y="477"/>
                </a:cubicBezTo>
                <a:cubicBezTo>
                  <a:pt x="946" y="476"/>
                  <a:pt x="946" y="473"/>
                  <a:pt x="944" y="471"/>
                </a:cubicBezTo>
                <a:cubicBezTo>
                  <a:pt x="942" y="471"/>
                  <a:pt x="945" y="473"/>
                  <a:pt x="943" y="474"/>
                </a:cubicBezTo>
                <a:cubicBezTo>
                  <a:pt x="941" y="470"/>
                  <a:pt x="936" y="469"/>
                  <a:pt x="933" y="469"/>
                </a:cubicBezTo>
                <a:cubicBezTo>
                  <a:pt x="933" y="468"/>
                  <a:pt x="935" y="467"/>
                  <a:pt x="933" y="465"/>
                </a:cubicBezTo>
                <a:cubicBezTo>
                  <a:pt x="931" y="462"/>
                  <a:pt x="928" y="463"/>
                  <a:pt x="926" y="463"/>
                </a:cubicBezTo>
                <a:cubicBezTo>
                  <a:pt x="924" y="460"/>
                  <a:pt x="929" y="462"/>
                  <a:pt x="928" y="459"/>
                </a:cubicBezTo>
                <a:cubicBezTo>
                  <a:pt x="928" y="461"/>
                  <a:pt x="930" y="462"/>
                  <a:pt x="932" y="460"/>
                </a:cubicBezTo>
                <a:cubicBezTo>
                  <a:pt x="928" y="459"/>
                  <a:pt x="924" y="457"/>
                  <a:pt x="920" y="455"/>
                </a:cubicBezTo>
                <a:cubicBezTo>
                  <a:pt x="918" y="451"/>
                  <a:pt x="920" y="449"/>
                  <a:pt x="922" y="447"/>
                </a:cubicBezTo>
                <a:cubicBezTo>
                  <a:pt x="923" y="447"/>
                  <a:pt x="922" y="446"/>
                  <a:pt x="922" y="445"/>
                </a:cubicBezTo>
                <a:cubicBezTo>
                  <a:pt x="921" y="444"/>
                  <a:pt x="919" y="446"/>
                  <a:pt x="920" y="448"/>
                </a:cubicBezTo>
                <a:cubicBezTo>
                  <a:pt x="918" y="445"/>
                  <a:pt x="916" y="446"/>
                  <a:pt x="915" y="446"/>
                </a:cubicBezTo>
                <a:cubicBezTo>
                  <a:pt x="914" y="445"/>
                  <a:pt x="914" y="445"/>
                  <a:pt x="915" y="444"/>
                </a:cubicBezTo>
                <a:cubicBezTo>
                  <a:pt x="914" y="444"/>
                  <a:pt x="914" y="443"/>
                  <a:pt x="913" y="444"/>
                </a:cubicBezTo>
                <a:cubicBezTo>
                  <a:pt x="912" y="445"/>
                  <a:pt x="915" y="445"/>
                  <a:pt x="914" y="447"/>
                </a:cubicBezTo>
                <a:cubicBezTo>
                  <a:pt x="910" y="445"/>
                  <a:pt x="909" y="449"/>
                  <a:pt x="907" y="452"/>
                </a:cubicBezTo>
                <a:cubicBezTo>
                  <a:pt x="907" y="450"/>
                  <a:pt x="905" y="448"/>
                  <a:pt x="903" y="449"/>
                </a:cubicBezTo>
                <a:cubicBezTo>
                  <a:pt x="900" y="450"/>
                  <a:pt x="902" y="458"/>
                  <a:pt x="898" y="453"/>
                </a:cubicBezTo>
                <a:cubicBezTo>
                  <a:pt x="897" y="449"/>
                  <a:pt x="906" y="446"/>
                  <a:pt x="901" y="443"/>
                </a:cubicBezTo>
                <a:cubicBezTo>
                  <a:pt x="901" y="441"/>
                  <a:pt x="905" y="441"/>
                  <a:pt x="904" y="437"/>
                </a:cubicBezTo>
                <a:cubicBezTo>
                  <a:pt x="903" y="436"/>
                  <a:pt x="902" y="438"/>
                  <a:pt x="901" y="436"/>
                </a:cubicBezTo>
                <a:cubicBezTo>
                  <a:pt x="899" y="437"/>
                  <a:pt x="900" y="440"/>
                  <a:pt x="898" y="441"/>
                </a:cubicBezTo>
                <a:cubicBezTo>
                  <a:pt x="898" y="438"/>
                  <a:pt x="895" y="435"/>
                  <a:pt x="893" y="438"/>
                </a:cubicBezTo>
                <a:cubicBezTo>
                  <a:pt x="893" y="437"/>
                  <a:pt x="893" y="436"/>
                  <a:pt x="894" y="435"/>
                </a:cubicBezTo>
                <a:cubicBezTo>
                  <a:pt x="892" y="435"/>
                  <a:pt x="890" y="433"/>
                  <a:pt x="888" y="433"/>
                </a:cubicBezTo>
                <a:cubicBezTo>
                  <a:pt x="888" y="436"/>
                  <a:pt x="887" y="440"/>
                  <a:pt x="889" y="444"/>
                </a:cubicBezTo>
                <a:cubicBezTo>
                  <a:pt x="888" y="445"/>
                  <a:pt x="887" y="442"/>
                  <a:pt x="886" y="442"/>
                </a:cubicBezTo>
                <a:cubicBezTo>
                  <a:pt x="882" y="444"/>
                  <a:pt x="886" y="450"/>
                  <a:pt x="884" y="453"/>
                </a:cubicBezTo>
                <a:cubicBezTo>
                  <a:pt x="884" y="454"/>
                  <a:pt x="885" y="453"/>
                  <a:pt x="885" y="452"/>
                </a:cubicBezTo>
                <a:cubicBezTo>
                  <a:pt x="885" y="456"/>
                  <a:pt x="887" y="462"/>
                  <a:pt x="889" y="464"/>
                </a:cubicBezTo>
                <a:cubicBezTo>
                  <a:pt x="887" y="465"/>
                  <a:pt x="885" y="458"/>
                  <a:pt x="883" y="460"/>
                </a:cubicBezTo>
                <a:cubicBezTo>
                  <a:pt x="882" y="459"/>
                  <a:pt x="884" y="458"/>
                  <a:pt x="884" y="458"/>
                </a:cubicBezTo>
                <a:cubicBezTo>
                  <a:pt x="883" y="455"/>
                  <a:pt x="881" y="454"/>
                  <a:pt x="880" y="455"/>
                </a:cubicBezTo>
                <a:cubicBezTo>
                  <a:pt x="879" y="453"/>
                  <a:pt x="881" y="453"/>
                  <a:pt x="881" y="452"/>
                </a:cubicBezTo>
                <a:cubicBezTo>
                  <a:pt x="877" y="450"/>
                  <a:pt x="879" y="453"/>
                  <a:pt x="877" y="447"/>
                </a:cubicBezTo>
                <a:cubicBezTo>
                  <a:pt x="875" y="447"/>
                  <a:pt x="873" y="448"/>
                  <a:pt x="871" y="444"/>
                </a:cubicBezTo>
                <a:cubicBezTo>
                  <a:pt x="868" y="444"/>
                  <a:pt x="867" y="446"/>
                  <a:pt x="863" y="447"/>
                </a:cubicBezTo>
                <a:cubicBezTo>
                  <a:pt x="864" y="450"/>
                  <a:pt x="865" y="449"/>
                  <a:pt x="866" y="451"/>
                </a:cubicBezTo>
                <a:cubicBezTo>
                  <a:pt x="863" y="451"/>
                  <a:pt x="863" y="447"/>
                  <a:pt x="860" y="446"/>
                </a:cubicBezTo>
                <a:cubicBezTo>
                  <a:pt x="859" y="447"/>
                  <a:pt x="861" y="449"/>
                  <a:pt x="861" y="450"/>
                </a:cubicBezTo>
                <a:cubicBezTo>
                  <a:pt x="860" y="449"/>
                  <a:pt x="858" y="448"/>
                  <a:pt x="857" y="447"/>
                </a:cubicBezTo>
                <a:cubicBezTo>
                  <a:pt x="856" y="448"/>
                  <a:pt x="859" y="450"/>
                  <a:pt x="859" y="451"/>
                </a:cubicBezTo>
                <a:cubicBezTo>
                  <a:pt x="857" y="452"/>
                  <a:pt x="857" y="452"/>
                  <a:pt x="856" y="452"/>
                </a:cubicBezTo>
                <a:cubicBezTo>
                  <a:pt x="854" y="457"/>
                  <a:pt x="858" y="465"/>
                  <a:pt x="860" y="471"/>
                </a:cubicBezTo>
                <a:cubicBezTo>
                  <a:pt x="859" y="471"/>
                  <a:pt x="857" y="470"/>
                  <a:pt x="859" y="473"/>
                </a:cubicBezTo>
                <a:cubicBezTo>
                  <a:pt x="858" y="474"/>
                  <a:pt x="856" y="477"/>
                  <a:pt x="856" y="474"/>
                </a:cubicBezTo>
                <a:cubicBezTo>
                  <a:pt x="855" y="476"/>
                  <a:pt x="857" y="475"/>
                  <a:pt x="857" y="477"/>
                </a:cubicBezTo>
                <a:cubicBezTo>
                  <a:pt x="855" y="477"/>
                  <a:pt x="854" y="475"/>
                  <a:pt x="852" y="476"/>
                </a:cubicBezTo>
                <a:cubicBezTo>
                  <a:pt x="851" y="476"/>
                  <a:pt x="854" y="478"/>
                  <a:pt x="854" y="477"/>
                </a:cubicBezTo>
                <a:cubicBezTo>
                  <a:pt x="854" y="479"/>
                  <a:pt x="853" y="479"/>
                  <a:pt x="850" y="480"/>
                </a:cubicBezTo>
                <a:cubicBezTo>
                  <a:pt x="853" y="481"/>
                  <a:pt x="851" y="482"/>
                  <a:pt x="849" y="481"/>
                </a:cubicBezTo>
                <a:cubicBezTo>
                  <a:pt x="849" y="482"/>
                  <a:pt x="850" y="484"/>
                  <a:pt x="848" y="484"/>
                </a:cubicBezTo>
                <a:cubicBezTo>
                  <a:pt x="850" y="486"/>
                  <a:pt x="850" y="483"/>
                  <a:pt x="852" y="482"/>
                </a:cubicBezTo>
                <a:cubicBezTo>
                  <a:pt x="852" y="484"/>
                  <a:pt x="854" y="484"/>
                  <a:pt x="856" y="484"/>
                </a:cubicBezTo>
                <a:cubicBezTo>
                  <a:pt x="857" y="485"/>
                  <a:pt x="855" y="486"/>
                  <a:pt x="856" y="487"/>
                </a:cubicBezTo>
                <a:cubicBezTo>
                  <a:pt x="852" y="484"/>
                  <a:pt x="855" y="489"/>
                  <a:pt x="852" y="487"/>
                </a:cubicBezTo>
                <a:cubicBezTo>
                  <a:pt x="853" y="490"/>
                  <a:pt x="851" y="488"/>
                  <a:pt x="853" y="492"/>
                </a:cubicBezTo>
                <a:cubicBezTo>
                  <a:pt x="853" y="493"/>
                  <a:pt x="854" y="493"/>
                  <a:pt x="854" y="493"/>
                </a:cubicBezTo>
                <a:cubicBezTo>
                  <a:pt x="855" y="489"/>
                  <a:pt x="858" y="488"/>
                  <a:pt x="859" y="485"/>
                </a:cubicBezTo>
                <a:cubicBezTo>
                  <a:pt x="860" y="486"/>
                  <a:pt x="859" y="486"/>
                  <a:pt x="860" y="487"/>
                </a:cubicBezTo>
                <a:cubicBezTo>
                  <a:pt x="863" y="485"/>
                  <a:pt x="862" y="482"/>
                  <a:pt x="864" y="479"/>
                </a:cubicBezTo>
                <a:cubicBezTo>
                  <a:pt x="866" y="482"/>
                  <a:pt x="867" y="481"/>
                  <a:pt x="869" y="480"/>
                </a:cubicBezTo>
                <a:cubicBezTo>
                  <a:pt x="871" y="482"/>
                  <a:pt x="868" y="482"/>
                  <a:pt x="870" y="484"/>
                </a:cubicBezTo>
                <a:cubicBezTo>
                  <a:pt x="869" y="485"/>
                  <a:pt x="868" y="483"/>
                  <a:pt x="868" y="485"/>
                </a:cubicBezTo>
                <a:cubicBezTo>
                  <a:pt x="870" y="487"/>
                  <a:pt x="870" y="484"/>
                  <a:pt x="871" y="483"/>
                </a:cubicBezTo>
                <a:cubicBezTo>
                  <a:pt x="872" y="484"/>
                  <a:pt x="872" y="485"/>
                  <a:pt x="873" y="485"/>
                </a:cubicBezTo>
                <a:cubicBezTo>
                  <a:pt x="870" y="486"/>
                  <a:pt x="873" y="491"/>
                  <a:pt x="876" y="496"/>
                </a:cubicBezTo>
                <a:cubicBezTo>
                  <a:pt x="875" y="498"/>
                  <a:pt x="876" y="500"/>
                  <a:pt x="878" y="502"/>
                </a:cubicBezTo>
                <a:cubicBezTo>
                  <a:pt x="876" y="504"/>
                  <a:pt x="876" y="504"/>
                  <a:pt x="874" y="504"/>
                </a:cubicBezTo>
                <a:cubicBezTo>
                  <a:pt x="875" y="507"/>
                  <a:pt x="869" y="509"/>
                  <a:pt x="875" y="514"/>
                </a:cubicBezTo>
                <a:cubicBezTo>
                  <a:pt x="875" y="515"/>
                  <a:pt x="874" y="516"/>
                  <a:pt x="872" y="517"/>
                </a:cubicBezTo>
                <a:cubicBezTo>
                  <a:pt x="872" y="516"/>
                  <a:pt x="873" y="515"/>
                  <a:pt x="873" y="515"/>
                </a:cubicBezTo>
                <a:cubicBezTo>
                  <a:pt x="872" y="513"/>
                  <a:pt x="871" y="513"/>
                  <a:pt x="870" y="514"/>
                </a:cubicBezTo>
                <a:cubicBezTo>
                  <a:pt x="869" y="512"/>
                  <a:pt x="872" y="511"/>
                  <a:pt x="870" y="508"/>
                </a:cubicBezTo>
                <a:cubicBezTo>
                  <a:pt x="868" y="508"/>
                  <a:pt x="863" y="509"/>
                  <a:pt x="864" y="511"/>
                </a:cubicBezTo>
                <a:cubicBezTo>
                  <a:pt x="862" y="509"/>
                  <a:pt x="861" y="509"/>
                  <a:pt x="860" y="512"/>
                </a:cubicBezTo>
                <a:cubicBezTo>
                  <a:pt x="859" y="511"/>
                  <a:pt x="859" y="510"/>
                  <a:pt x="858" y="510"/>
                </a:cubicBezTo>
                <a:cubicBezTo>
                  <a:pt x="857" y="507"/>
                  <a:pt x="860" y="511"/>
                  <a:pt x="860" y="510"/>
                </a:cubicBezTo>
                <a:cubicBezTo>
                  <a:pt x="860" y="508"/>
                  <a:pt x="856" y="506"/>
                  <a:pt x="855" y="508"/>
                </a:cubicBezTo>
                <a:cubicBezTo>
                  <a:pt x="855" y="507"/>
                  <a:pt x="854" y="506"/>
                  <a:pt x="853" y="505"/>
                </a:cubicBezTo>
                <a:cubicBezTo>
                  <a:pt x="852" y="508"/>
                  <a:pt x="847" y="504"/>
                  <a:pt x="844" y="507"/>
                </a:cubicBezTo>
                <a:cubicBezTo>
                  <a:pt x="842" y="508"/>
                  <a:pt x="847" y="509"/>
                  <a:pt x="844" y="510"/>
                </a:cubicBezTo>
                <a:cubicBezTo>
                  <a:pt x="843" y="510"/>
                  <a:pt x="842" y="506"/>
                  <a:pt x="839" y="509"/>
                </a:cubicBezTo>
                <a:cubicBezTo>
                  <a:pt x="838" y="506"/>
                  <a:pt x="836" y="507"/>
                  <a:pt x="835" y="505"/>
                </a:cubicBezTo>
                <a:cubicBezTo>
                  <a:pt x="834" y="506"/>
                  <a:pt x="833" y="508"/>
                  <a:pt x="835" y="510"/>
                </a:cubicBezTo>
                <a:cubicBezTo>
                  <a:pt x="835" y="512"/>
                  <a:pt x="833" y="512"/>
                  <a:pt x="831" y="509"/>
                </a:cubicBezTo>
                <a:cubicBezTo>
                  <a:pt x="832" y="508"/>
                  <a:pt x="833" y="512"/>
                  <a:pt x="834" y="510"/>
                </a:cubicBezTo>
                <a:cubicBezTo>
                  <a:pt x="833" y="507"/>
                  <a:pt x="829" y="508"/>
                  <a:pt x="830" y="510"/>
                </a:cubicBezTo>
                <a:cubicBezTo>
                  <a:pt x="831" y="511"/>
                  <a:pt x="828" y="509"/>
                  <a:pt x="830" y="507"/>
                </a:cubicBezTo>
                <a:cubicBezTo>
                  <a:pt x="824" y="504"/>
                  <a:pt x="822" y="512"/>
                  <a:pt x="817" y="506"/>
                </a:cubicBezTo>
                <a:cubicBezTo>
                  <a:pt x="817" y="509"/>
                  <a:pt x="816" y="507"/>
                  <a:pt x="815" y="509"/>
                </a:cubicBezTo>
                <a:cubicBezTo>
                  <a:pt x="815" y="510"/>
                  <a:pt x="816" y="510"/>
                  <a:pt x="817" y="510"/>
                </a:cubicBezTo>
                <a:cubicBezTo>
                  <a:pt x="816" y="512"/>
                  <a:pt x="813" y="512"/>
                  <a:pt x="811" y="515"/>
                </a:cubicBezTo>
                <a:cubicBezTo>
                  <a:pt x="813" y="518"/>
                  <a:pt x="813" y="518"/>
                  <a:pt x="813" y="518"/>
                </a:cubicBezTo>
                <a:cubicBezTo>
                  <a:pt x="814" y="518"/>
                  <a:pt x="813" y="517"/>
                  <a:pt x="813" y="515"/>
                </a:cubicBezTo>
                <a:cubicBezTo>
                  <a:pt x="813" y="514"/>
                  <a:pt x="817" y="518"/>
                  <a:pt x="816" y="515"/>
                </a:cubicBezTo>
                <a:cubicBezTo>
                  <a:pt x="816" y="515"/>
                  <a:pt x="820" y="521"/>
                  <a:pt x="820" y="520"/>
                </a:cubicBezTo>
                <a:cubicBezTo>
                  <a:pt x="823" y="522"/>
                  <a:pt x="825" y="513"/>
                  <a:pt x="827" y="513"/>
                </a:cubicBezTo>
                <a:cubicBezTo>
                  <a:pt x="827" y="516"/>
                  <a:pt x="824" y="522"/>
                  <a:pt x="821" y="524"/>
                </a:cubicBezTo>
                <a:cubicBezTo>
                  <a:pt x="820" y="525"/>
                  <a:pt x="823" y="526"/>
                  <a:pt x="823" y="527"/>
                </a:cubicBezTo>
                <a:cubicBezTo>
                  <a:pt x="824" y="528"/>
                  <a:pt x="821" y="530"/>
                  <a:pt x="823" y="530"/>
                </a:cubicBezTo>
                <a:cubicBezTo>
                  <a:pt x="824" y="532"/>
                  <a:pt x="822" y="530"/>
                  <a:pt x="821" y="532"/>
                </a:cubicBezTo>
                <a:cubicBezTo>
                  <a:pt x="824" y="533"/>
                  <a:pt x="827" y="531"/>
                  <a:pt x="829" y="535"/>
                </a:cubicBezTo>
                <a:cubicBezTo>
                  <a:pt x="830" y="532"/>
                  <a:pt x="832" y="534"/>
                  <a:pt x="833" y="533"/>
                </a:cubicBezTo>
                <a:cubicBezTo>
                  <a:pt x="832" y="529"/>
                  <a:pt x="826" y="533"/>
                  <a:pt x="824" y="529"/>
                </a:cubicBezTo>
                <a:cubicBezTo>
                  <a:pt x="826" y="528"/>
                  <a:pt x="827" y="530"/>
                  <a:pt x="828" y="530"/>
                </a:cubicBezTo>
                <a:cubicBezTo>
                  <a:pt x="829" y="528"/>
                  <a:pt x="825" y="527"/>
                  <a:pt x="824" y="525"/>
                </a:cubicBezTo>
                <a:cubicBezTo>
                  <a:pt x="827" y="525"/>
                  <a:pt x="830" y="527"/>
                  <a:pt x="832" y="530"/>
                </a:cubicBezTo>
                <a:cubicBezTo>
                  <a:pt x="833" y="528"/>
                  <a:pt x="833" y="529"/>
                  <a:pt x="834" y="527"/>
                </a:cubicBezTo>
                <a:cubicBezTo>
                  <a:pt x="834" y="529"/>
                  <a:pt x="836" y="531"/>
                  <a:pt x="837" y="529"/>
                </a:cubicBezTo>
                <a:cubicBezTo>
                  <a:pt x="837" y="530"/>
                  <a:pt x="839" y="533"/>
                  <a:pt x="838" y="534"/>
                </a:cubicBezTo>
                <a:cubicBezTo>
                  <a:pt x="839" y="532"/>
                  <a:pt x="842" y="538"/>
                  <a:pt x="845" y="539"/>
                </a:cubicBezTo>
                <a:cubicBezTo>
                  <a:pt x="845" y="534"/>
                  <a:pt x="847" y="534"/>
                  <a:pt x="850" y="533"/>
                </a:cubicBezTo>
                <a:cubicBezTo>
                  <a:pt x="850" y="531"/>
                  <a:pt x="849" y="533"/>
                  <a:pt x="847" y="530"/>
                </a:cubicBezTo>
                <a:cubicBezTo>
                  <a:pt x="849" y="531"/>
                  <a:pt x="850" y="530"/>
                  <a:pt x="852" y="533"/>
                </a:cubicBezTo>
                <a:cubicBezTo>
                  <a:pt x="851" y="536"/>
                  <a:pt x="851" y="541"/>
                  <a:pt x="848" y="541"/>
                </a:cubicBezTo>
                <a:cubicBezTo>
                  <a:pt x="850" y="543"/>
                  <a:pt x="851" y="542"/>
                  <a:pt x="852" y="541"/>
                </a:cubicBezTo>
                <a:cubicBezTo>
                  <a:pt x="852" y="544"/>
                  <a:pt x="848" y="543"/>
                  <a:pt x="847" y="540"/>
                </a:cubicBezTo>
                <a:cubicBezTo>
                  <a:pt x="846" y="544"/>
                  <a:pt x="844" y="543"/>
                  <a:pt x="842" y="546"/>
                </a:cubicBezTo>
                <a:cubicBezTo>
                  <a:pt x="844" y="548"/>
                  <a:pt x="844" y="546"/>
                  <a:pt x="845" y="545"/>
                </a:cubicBezTo>
                <a:cubicBezTo>
                  <a:pt x="846" y="547"/>
                  <a:pt x="844" y="547"/>
                  <a:pt x="845" y="549"/>
                </a:cubicBezTo>
                <a:cubicBezTo>
                  <a:pt x="844" y="549"/>
                  <a:pt x="842" y="546"/>
                  <a:pt x="842" y="545"/>
                </a:cubicBezTo>
                <a:cubicBezTo>
                  <a:pt x="841" y="546"/>
                  <a:pt x="841" y="546"/>
                  <a:pt x="841" y="546"/>
                </a:cubicBezTo>
                <a:cubicBezTo>
                  <a:pt x="839" y="547"/>
                  <a:pt x="844" y="547"/>
                  <a:pt x="842" y="548"/>
                </a:cubicBezTo>
                <a:cubicBezTo>
                  <a:pt x="843" y="550"/>
                  <a:pt x="841" y="547"/>
                  <a:pt x="839" y="546"/>
                </a:cubicBezTo>
                <a:cubicBezTo>
                  <a:pt x="839" y="548"/>
                  <a:pt x="839" y="552"/>
                  <a:pt x="835" y="549"/>
                </a:cubicBezTo>
                <a:cubicBezTo>
                  <a:pt x="836" y="548"/>
                  <a:pt x="838" y="547"/>
                  <a:pt x="838" y="546"/>
                </a:cubicBezTo>
                <a:cubicBezTo>
                  <a:pt x="836" y="548"/>
                  <a:pt x="830" y="545"/>
                  <a:pt x="828" y="547"/>
                </a:cubicBezTo>
                <a:cubicBezTo>
                  <a:pt x="830" y="548"/>
                  <a:pt x="831" y="548"/>
                  <a:pt x="833" y="549"/>
                </a:cubicBezTo>
                <a:cubicBezTo>
                  <a:pt x="834" y="553"/>
                  <a:pt x="828" y="554"/>
                  <a:pt x="827" y="559"/>
                </a:cubicBezTo>
                <a:cubicBezTo>
                  <a:pt x="827" y="559"/>
                  <a:pt x="828" y="560"/>
                  <a:pt x="829" y="561"/>
                </a:cubicBezTo>
                <a:cubicBezTo>
                  <a:pt x="827" y="563"/>
                  <a:pt x="827" y="564"/>
                  <a:pt x="825" y="564"/>
                </a:cubicBezTo>
                <a:cubicBezTo>
                  <a:pt x="827" y="566"/>
                  <a:pt x="828" y="564"/>
                  <a:pt x="830" y="566"/>
                </a:cubicBezTo>
                <a:cubicBezTo>
                  <a:pt x="828" y="567"/>
                  <a:pt x="823" y="565"/>
                  <a:pt x="825" y="569"/>
                </a:cubicBezTo>
                <a:cubicBezTo>
                  <a:pt x="826" y="571"/>
                  <a:pt x="825" y="568"/>
                  <a:pt x="826" y="568"/>
                </a:cubicBezTo>
                <a:cubicBezTo>
                  <a:pt x="827" y="572"/>
                  <a:pt x="826" y="572"/>
                  <a:pt x="825" y="573"/>
                </a:cubicBezTo>
                <a:cubicBezTo>
                  <a:pt x="826" y="570"/>
                  <a:pt x="824" y="570"/>
                  <a:pt x="821" y="568"/>
                </a:cubicBezTo>
                <a:cubicBezTo>
                  <a:pt x="819" y="569"/>
                  <a:pt x="822" y="571"/>
                  <a:pt x="820" y="572"/>
                </a:cubicBezTo>
                <a:cubicBezTo>
                  <a:pt x="817" y="570"/>
                  <a:pt x="815" y="572"/>
                  <a:pt x="812" y="570"/>
                </a:cubicBezTo>
                <a:cubicBezTo>
                  <a:pt x="817" y="571"/>
                  <a:pt x="823" y="567"/>
                  <a:pt x="825" y="560"/>
                </a:cubicBezTo>
                <a:cubicBezTo>
                  <a:pt x="824" y="562"/>
                  <a:pt x="820" y="562"/>
                  <a:pt x="819" y="566"/>
                </a:cubicBezTo>
                <a:cubicBezTo>
                  <a:pt x="818" y="564"/>
                  <a:pt x="817" y="567"/>
                  <a:pt x="816" y="564"/>
                </a:cubicBezTo>
                <a:cubicBezTo>
                  <a:pt x="811" y="568"/>
                  <a:pt x="808" y="568"/>
                  <a:pt x="807" y="573"/>
                </a:cubicBezTo>
                <a:cubicBezTo>
                  <a:pt x="806" y="573"/>
                  <a:pt x="806" y="572"/>
                  <a:pt x="805" y="571"/>
                </a:cubicBezTo>
                <a:cubicBezTo>
                  <a:pt x="804" y="575"/>
                  <a:pt x="800" y="573"/>
                  <a:pt x="801" y="577"/>
                </a:cubicBezTo>
                <a:cubicBezTo>
                  <a:pt x="802" y="581"/>
                  <a:pt x="803" y="576"/>
                  <a:pt x="804" y="579"/>
                </a:cubicBezTo>
                <a:cubicBezTo>
                  <a:pt x="804" y="582"/>
                  <a:pt x="802" y="579"/>
                  <a:pt x="801" y="581"/>
                </a:cubicBezTo>
                <a:cubicBezTo>
                  <a:pt x="800" y="582"/>
                  <a:pt x="803" y="582"/>
                  <a:pt x="803" y="584"/>
                </a:cubicBezTo>
                <a:cubicBezTo>
                  <a:pt x="802" y="587"/>
                  <a:pt x="800" y="586"/>
                  <a:pt x="798" y="585"/>
                </a:cubicBezTo>
                <a:cubicBezTo>
                  <a:pt x="793" y="591"/>
                  <a:pt x="793" y="594"/>
                  <a:pt x="799" y="597"/>
                </a:cubicBezTo>
                <a:cubicBezTo>
                  <a:pt x="800" y="596"/>
                  <a:pt x="800" y="593"/>
                  <a:pt x="799" y="591"/>
                </a:cubicBezTo>
                <a:cubicBezTo>
                  <a:pt x="798" y="589"/>
                  <a:pt x="798" y="593"/>
                  <a:pt x="797" y="593"/>
                </a:cubicBezTo>
                <a:cubicBezTo>
                  <a:pt x="796" y="590"/>
                  <a:pt x="798" y="591"/>
                  <a:pt x="798" y="589"/>
                </a:cubicBezTo>
                <a:cubicBezTo>
                  <a:pt x="799" y="590"/>
                  <a:pt x="799" y="590"/>
                  <a:pt x="801" y="590"/>
                </a:cubicBezTo>
                <a:cubicBezTo>
                  <a:pt x="802" y="591"/>
                  <a:pt x="800" y="591"/>
                  <a:pt x="800" y="592"/>
                </a:cubicBezTo>
                <a:cubicBezTo>
                  <a:pt x="800" y="593"/>
                  <a:pt x="801" y="593"/>
                  <a:pt x="800" y="594"/>
                </a:cubicBezTo>
                <a:cubicBezTo>
                  <a:pt x="802" y="595"/>
                  <a:pt x="805" y="594"/>
                  <a:pt x="803" y="591"/>
                </a:cubicBezTo>
                <a:cubicBezTo>
                  <a:pt x="805" y="592"/>
                  <a:pt x="808" y="590"/>
                  <a:pt x="806" y="587"/>
                </a:cubicBezTo>
                <a:cubicBezTo>
                  <a:pt x="809" y="590"/>
                  <a:pt x="811" y="590"/>
                  <a:pt x="813" y="587"/>
                </a:cubicBezTo>
                <a:cubicBezTo>
                  <a:pt x="811" y="586"/>
                  <a:pt x="810" y="588"/>
                  <a:pt x="809" y="585"/>
                </a:cubicBezTo>
                <a:cubicBezTo>
                  <a:pt x="811" y="582"/>
                  <a:pt x="814" y="582"/>
                  <a:pt x="817" y="582"/>
                </a:cubicBezTo>
                <a:cubicBezTo>
                  <a:pt x="822" y="592"/>
                  <a:pt x="833" y="581"/>
                  <a:pt x="838" y="579"/>
                </a:cubicBezTo>
                <a:cubicBezTo>
                  <a:pt x="838" y="581"/>
                  <a:pt x="837" y="583"/>
                  <a:pt x="838" y="585"/>
                </a:cubicBezTo>
                <a:cubicBezTo>
                  <a:pt x="839" y="581"/>
                  <a:pt x="840" y="579"/>
                  <a:pt x="842" y="577"/>
                </a:cubicBezTo>
                <a:cubicBezTo>
                  <a:pt x="843" y="578"/>
                  <a:pt x="844" y="579"/>
                  <a:pt x="844" y="580"/>
                </a:cubicBezTo>
                <a:cubicBezTo>
                  <a:pt x="841" y="579"/>
                  <a:pt x="839" y="582"/>
                  <a:pt x="841" y="586"/>
                </a:cubicBezTo>
                <a:cubicBezTo>
                  <a:pt x="844" y="586"/>
                  <a:pt x="844" y="583"/>
                  <a:pt x="845" y="588"/>
                </a:cubicBezTo>
                <a:cubicBezTo>
                  <a:pt x="848" y="588"/>
                  <a:pt x="845" y="585"/>
                  <a:pt x="843" y="583"/>
                </a:cubicBezTo>
                <a:cubicBezTo>
                  <a:pt x="846" y="583"/>
                  <a:pt x="847" y="583"/>
                  <a:pt x="847" y="579"/>
                </a:cubicBezTo>
                <a:cubicBezTo>
                  <a:pt x="849" y="579"/>
                  <a:pt x="850" y="584"/>
                  <a:pt x="852" y="585"/>
                </a:cubicBezTo>
                <a:cubicBezTo>
                  <a:pt x="854" y="588"/>
                  <a:pt x="854" y="590"/>
                  <a:pt x="851" y="591"/>
                </a:cubicBezTo>
                <a:cubicBezTo>
                  <a:pt x="854" y="595"/>
                  <a:pt x="854" y="595"/>
                  <a:pt x="854" y="595"/>
                </a:cubicBezTo>
                <a:cubicBezTo>
                  <a:pt x="853" y="597"/>
                  <a:pt x="852" y="595"/>
                  <a:pt x="852" y="596"/>
                </a:cubicBezTo>
                <a:cubicBezTo>
                  <a:pt x="855" y="598"/>
                  <a:pt x="856" y="602"/>
                  <a:pt x="854" y="605"/>
                </a:cubicBezTo>
                <a:cubicBezTo>
                  <a:pt x="852" y="603"/>
                  <a:pt x="854" y="602"/>
                  <a:pt x="853" y="601"/>
                </a:cubicBezTo>
                <a:cubicBezTo>
                  <a:pt x="845" y="610"/>
                  <a:pt x="834" y="610"/>
                  <a:pt x="826" y="611"/>
                </a:cubicBezTo>
                <a:cubicBezTo>
                  <a:pt x="826" y="613"/>
                  <a:pt x="826" y="615"/>
                  <a:pt x="824" y="616"/>
                </a:cubicBezTo>
                <a:cubicBezTo>
                  <a:pt x="823" y="615"/>
                  <a:pt x="822" y="615"/>
                  <a:pt x="821" y="615"/>
                </a:cubicBezTo>
                <a:cubicBezTo>
                  <a:pt x="821" y="614"/>
                  <a:pt x="822" y="614"/>
                  <a:pt x="822" y="613"/>
                </a:cubicBezTo>
                <a:cubicBezTo>
                  <a:pt x="817" y="610"/>
                  <a:pt x="816" y="612"/>
                  <a:pt x="811" y="616"/>
                </a:cubicBezTo>
                <a:cubicBezTo>
                  <a:pt x="812" y="619"/>
                  <a:pt x="813" y="616"/>
                  <a:pt x="815" y="619"/>
                </a:cubicBezTo>
                <a:cubicBezTo>
                  <a:pt x="813" y="618"/>
                  <a:pt x="813" y="618"/>
                  <a:pt x="812" y="620"/>
                </a:cubicBezTo>
                <a:cubicBezTo>
                  <a:pt x="811" y="619"/>
                  <a:pt x="811" y="618"/>
                  <a:pt x="811" y="617"/>
                </a:cubicBezTo>
                <a:cubicBezTo>
                  <a:pt x="810" y="621"/>
                  <a:pt x="806" y="616"/>
                  <a:pt x="805" y="620"/>
                </a:cubicBezTo>
                <a:cubicBezTo>
                  <a:pt x="803" y="621"/>
                  <a:pt x="805" y="617"/>
                  <a:pt x="803" y="617"/>
                </a:cubicBezTo>
                <a:cubicBezTo>
                  <a:pt x="802" y="616"/>
                  <a:pt x="805" y="615"/>
                  <a:pt x="806" y="614"/>
                </a:cubicBezTo>
                <a:cubicBezTo>
                  <a:pt x="803" y="610"/>
                  <a:pt x="802" y="616"/>
                  <a:pt x="800" y="615"/>
                </a:cubicBezTo>
                <a:cubicBezTo>
                  <a:pt x="802" y="612"/>
                  <a:pt x="798" y="614"/>
                  <a:pt x="798" y="611"/>
                </a:cubicBezTo>
                <a:cubicBezTo>
                  <a:pt x="795" y="613"/>
                  <a:pt x="796" y="616"/>
                  <a:pt x="792" y="614"/>
                </a:cubicBezTo>
                <a:cubicBezTo>
                  <a:pt x="791" y="615"/>
                  <a:pt x="792" y="616"/>
                  <a:pt x="792" y="617"/>
                </a:cubicBezTo>
                <a:cubicBezTo>
                  <a:pt x="793" y="619"/>
                  <a:pt x="796" y="618"/>
                  <a:pt x="795" y="616"/>
                </a:cubicBezTo>
                <a:cubicBezTo>
                  <a:pt x="797" y="622"/>
                  <a:pt x="788" y="616"/>
                  <a:pt x="783" y="618"/>
                </a:cubicBezTo>
                <a:cubicBezTo>
                  <a:pt x="782" y="612"/>
                  <a:pt x="791" y="615"/>
                  <a:pt x="792" y="608"/>
                </a:cubicBezTo>
                <a:cubicBezTo>
                  <a:pt x="797" y="610"/>
                  <a:pt x="794" y="604"/>
                  <a:pt x="798" y="605"/>
                </a:cubicBezTo>
                <a:cubicBezTo>
                  <a:pt x="798" y="606"/>
                  <a:pt x="797" y="607"/>
                  <a:pt x="796" y="609"/>
                </a:cubicBezTo>
                <a:cubicBezTo>
                  <a:pt x="800" y="611"/>
                  <a:pt x="800" y="606"/>
                  <a:pt x="804" y="605"/>
                </a:cubicBezTo>
                <a:cubicBezTo>
                  <a:pt x="800" y="604"/>
                  <a:pt x="797" y="603"/>
                  <a:pt x="793" y="602"/>
                </a:cubicBezTo>
                <a:cubicBezTo>
                  <a:pt x="792" y="603"/>
                  <a:pt x="794" y="605"/>
                  <a:pt x="792" y="606"/>
                </a:cubicBezTo>
                <a:cubicBezTo>
                  <a:pt x="790" y="603"/>
                  <a:pt x="790" y="603"/>
                  <a:pt x="790" y="603"/>
                </a:cubicBezTo>
                <a:cubicBezTo>
                  <a:pt x="788" y="604"/>
                  <a:pt x="790" y="607"/>
                  <a:pt x="788" y="608"/>
                </a:cubicBezTo>
                <a:cubicBezTo>
                  <a:pt x="789" y="605"/>
                  <a:pt x="786" y="606"/>
                  <a:pt x="784" y="603"/>
                </a:cubicBezTo>
                <a:cubicBezTo>
                  <a:pt x="781" y="604"/>
                  <a:pt x="785" y="605"/>
                  <a:pt x="785" y="608"/>
                </a:cubicBezTo>
                <a:cubicBezTo>
                  <a:pt x="782" y="611"/>
                  <a:pt x="778" y="610"/>
                  <a:pt x="775" y="613"/>
                </a:cubicBezTo>
                <a:cubicBezTo>
                  <a:pt x="774" y="613"/>
                  <a:pt x="776" y="615"/>
                  <a:pt x="776" y="616"/>
                </a:cubicBezTo>
                <a:cubicBezTo>
                  <a:pt x="777" y="614"/>
                  <a:pt x="779" y="611"/>
                  <a:pt x="781" y="613"/>
                </a:cubicBezTo>
                <a:cubicBezTo>
                  <a:pt x="780" y="612"/>
                  <a:pt x="777" y="619"/>
                  <a:pt x="781" y="618"/>
                </a:cubicBezTo>
                <a:cubicBezTo>
                  <a:pt x="780" y="620"/>
                  <a:pt x="779" y="620"/>
                  <a:pt x="779" y="625"/>
                </a:cubicBezTo>
                <a:cubicBezTo>
                  <a:pt x="778" y="623"/>
                  <a:pt x="779" y="623"/>
                  <a:pt x="778" y="621"/>
                </a:cubicBezTo>
                <a:cubicBezTo>
                  <a:pt x="777" y="622"/>
                  <a:pt x="777" y="623"/>
                  <a:pt x="777" y="623"/>
                </a:cubicBezTo>
                <a:cubicBezTo>
                  <a:pt x="780" y="628"/>
                  <a:pt x="780" y="627"/>
                  <a:pt x="783" y="629"/>
                </a:cubicBezTo>
                <a:cubicBezTo>
                  <a:pt x="781" y="627"/>
                  <a:pt x="782" y="631"/>
                  <a:pt x="780" y="630"/>
                </a:cubicBezTo>
                <a:cubicBezTo>
                  <a:pt x="781" y="639"/>
                  <a:pt x="781" y="647"/>
                  <a:pt x="774" y="650"/>
                </a:cubicBezTo>
                <a:cubicBezTo>
                  <a:pt x="775" y="657"/>
                  <a:pt x="770" y="662"/>
                  <a:pt x="771" y="669"/>
                </a:cubicBezTo>
                <a:cubicBezTo>
                  <a:pt x="770" y="670"/>
                  <a:pt x="766" y="671"/>
                  <a:pt x="769" y="674"/>
                </a:cubicBezTo>
                <a:cubicBezTo>
                  <a:pt x="768" y="674"/>
                  <a:pt x="767" y="674"/>
                  <a:pt x="766" y="674"/>
                </a:cubicBezTo>
                <a:cubicBezTo>
                  <a:pt x="764" y="675"/>
                  <a:pt x="769" y="674"/>
                  <a:pt x="768" y="676"/>
                </a:cubicBezTo>
                <a:cubicBezTo>
                  <a:pt x="766" y="679"/>
                  <a:pt x="767" y="675"/>
                  <a:pt x="766" y="676"/>
                </a:cubicBezTo>
                <a:cubicBezTo>
                  <a:pt x="766" y="678"/>
                  <a:pt x="767" y="680"/>
                  <a:pt x="767" y="682"/>
                </a:cubicBezTo>
                <a:cubicBezTo>
                  <a:pt x="764" y="685"/>
                  <a:pt x="757" y="689"/>
                  <a:pt x="755" y="694"/>
                </a:cubicBezTo>
                <a:cubicBezTo>
                  <a:pt x="754" y="694"/>
                  <a:pt x="753" y="693"/>
                  <a:pt x="752" y="692"/>
                </a:cubicBezTo>
                <a:cubicBezTo>
                  <a:pt x="747" y="704"/>
                  <a:pt x="735" y="701"/>
                  <a:pt x="728" y="708"/>
                </a:cubicBezTo>
                <a:cubicBezTo>
                  <a:pt x="725" y="706"/>
                  <a:pt x="725" y="708"/>
                  <a:pt x="721" y="710"/>
                </a:cubicBezTo>
                <a:cubicBezTo>
                  <a:pt x="721" y="709"/>
                  <a:pt x="720" y="709"/>
                  <a:pt x="719" y="707"/>
                </a:cubicBezTo>
                <a:cubicBezTo>
                  <a:pt x="715" y="713"/>
                  <a:pt x="708" y="710"/>
                  <a:pt x="703" y="714"/>
                </a:cubicBezTo>
                <a:cubicBezTo>
                  <a:pt x="703" y="713"/>
                  <a:pt x="702" y="713"/>
                  <a:pt x="702" y="712"/>
                </a:cubicBezTo>
                <a:cubicBezTo>
                  <a:pt x="700" y="716"/>
                  <a:pt x="698" y="712"/>
                  <a:pt x="696" y="717"/>
                </a:cubicBezTo>
                <a:cubicBezTo>
                  <a:pt x="694" y="715"/>
                  <a:pt x="692" y="716"/>
                  <a:pt x="692" y="718"/>
                </a:cubicBezTo>
                <a:cubicBezTo>
                  <a:pt x="691" y="716"/>
                  <a:pt x="690" y="717"/>
                  <a:pt x="689" y="715"/>
                </a:cubicBezTo>
                <a:cubicBezTo>
                  <a:pt x="687" y="715"/>
                  <a:pt x="689" y="718"/>
                  <a:pt x="687" y="718"/>
                </a:cubicBezTo>
                <a:cubicBezTo>
                  <a:pt x="681" y="716"/>
                  <a:pt x="673" y="716"/>
                  <a:pt x="668" y="721"/>
                </a:cubicBezTo>
                <a:cubicBezTo>
                  <a:pt x="664" y="717"/>
                  <a:pt x="660" y="717"/>
                  <a:pt x="656" y="718"/>
                </a:cubicBezTo>
                <a:cubicBezTo>
                  <a:pt x="656" y="716"/>
                  <a:pt x="655" y="714"/>
                  <a:pt x="654" y="712"/>
                </a:cubicBezTo>
                <a:cubicBezTo>
                  <a:pt x="647" y="709"/>
                  <a:pt x="643" y="721"/>
                  <a:pt x="637" y="717"/>
                </a:cubicBezTo>
                <a:cubicBezTo>
                  <a:pt x="645" y="714"/>
                  <a:pt x="653" y="707"/>
                  <a:pt x="660" y="702"/>
                </a:cubicBezTo>
                <a:cubicBezTo>
                  <a:pt x="665" y="688"/>
                  <a:pt x="680" y="685"/>
                  <a:pt x="690" y="675"/>
                </a:cubicBezTo>
                <a:cubicBezTo>
                  <a:pt x="703" y="674"/>
                  <a:pt x="711" y="665"/>
                  <a:pt x="718" y="653"/>
                </a:cubicBezTo>
                <a:cubicBezTo>
                  <a:pt x="716" y="649"/>
                  <a:pt x="714" y="652"/>
                  <a:pt x="712" y="648"/>
                </a:cubicBezTo>
                <a:cubicBezTo>
                  <a:pt x="718" y="644"/>
                  <a:pt x="722" y="643"/>
                  <a:pt x="727" y="636"/>
                </a:cubicBezTo>
                <a:cubicBezTo>
                  <a:pt x="726" y="635"/>
                  <a:pt x="725" y="635"/>
                  <a:pt x="724" y="635"/>
                </a:cubicBezTo>
                <a:cubicBezTo>
                  <a:pt x="726" y="640"/>
                  <a:pt x="717" y="636"/>
                  <a:pt x="719" y="640"/>
                </a:cubicBezTo>
                <a:cubicBezTo>
                  <a:pt x="711" y="638"/>
                  <a:pt x="709" y="647"/>
                  <a:pt x="700" y="644"/>
                </a:cubicBezTo>
                <a:cubicBezTo>
                  <a:pt x="699" y="645"/>
                  <a:pt x="702" y="647"/>
                  <a:pt x="701" y="649"/>
                </a:cubicBezTo>
                <a:cubicBezTo>
                  <a:pt x="699" y="644"/>
                  <a:pt x="695" y="649"/>
                  <a:pt x="695" y="652"/>
                </a:cubicBezTo>
                <a:cubicBezTo>
                  <a:pt x="694" y="645"/>
                  <a:pt x="688" y="652"/>
                  <a:pt x="685" y="652"/>
                </a:cubicBezTo>
                <a:cubicBezTo>
                  <a:pt x="685" y="651"/>
                  <a:pt x="686" y="651"/>
                  <a:pt x="685" y="650"/>
                </a:cubicBezTo>
                <a:cubicBezTo>
                  <a:pt x="683" y="650"/>
                  <a:pt x="682" y="651"/>
                  <a:pt x="682" y="654"/>
                </a:cubicBezTo>
                <a:cubicBezTo>
                  <a:pt x="681" y="655"/>
                  <a:pt x="680" y="652"/>
                  <a:pt x="679" y="651"/>
                </a:cubicBezTo>
                <a:cubicBezTo>
                  <a:pt x="675" y="655"/>
                  <a:pt x="669" y="651"/>
                  <a:pt x="665" y="657"/>
                </a:cubicBezTo>
                <a:cubicBezTo>
                  <a:pt x="664" y="655"/>
                  <a:pt x="663" y="655"/>
                  <a:pt x="662" y="653"/>
                </a:cubicBezTo>
                <a:cubicBezTo>
                  <a:pt x="661" y="654"/>
                  <a:pt x="659" y="655"/>
                  <a:pt x="658" y="654"/>
                </a:cubicBezTo>
                <a:cubicBezTo>
                  <a:pt x="657" y="654"/>
                  <a:pt x="658" y="657"/>
                  <a:pt x="659" y="656"/>
                </a:cubicBezTo>
                <a:cubicBezTo>
                  <a:pt x="660" y="658"/>
                  <a:pt x="657" y="655"/>
                  <a:pt x="656" y="657"/>
                </a:cubicBezTo>
                <a:cubicBezTo>
                  <a:pt x="655" y="656"/>
                  <a:pt x="656" y="656"/>
                  <a:pt x="654" y="655"/>
                </a:cubicBezTo>
                <a:cubicBezTo>
                  <a:pt x="654" y="658"/>
                  <a:pt x="648" y="657"/>
                  <a:pt x="650" y="661"/>
                </a:cubicBezTo>
                <a:cubicBezTo>
                  <a:pt x="646" y="656"/>
                  <a:pt x="645" y="659"/>
                  <a:pt x="642" y="659"/>
                </a:cubicBezTo>
                <a:cubicBezTo>
                  <a:pt x="641" y="658"/>
                  <a:pt x="644" y="657"/>
                  <a:pt x="645" y="656"/>
                </a:cubicBezTo>
                <a:cubicBezTo>
                  <a:pt x="644" y="653"/>
                  <a:pt x="642" y="653"/>
                  <a:pt x="640" y="654"/>
                </a:cubicBezTo>
                <a:cubicBezTo>
                  <a:pt x="639" y="650"/>
                  <a:pt x="645" y="654"/>
                  <a:pt x="645" y="649"/>
                </a:cubicBezTo>
                <a:cubicBezTo>
                  <a:pt x="643" y="649"/>
                  <a:pt x="641" y="652"/>
                  <a:pt x="639" y="648"/>
                </a:cubicBezTo>
                <a:cubicBezTo>
                  <a:pt x="638" y="649"/>
                  <a:pt x="640" y="652"/>
                  <a:pt x="637" y="652"/>
                </a:cubicBezTo>
                <a:cubicBezTo>
                  <a:pt x="636" y="654"/>
                  <a:pt x="639" y="652"/>
                  <a:pt x="639" y="655"/>
                </a:cubicBezTo>
                <a:cubicBezTo>
                  <a:pt x="636" y="654"/>
                  <a:pt x="635" y="654"/>
                  <a:pt x="632" y="652"/>
                </a:cubicBezTo>
                <a:cubicBezTo>
                  <a:pt x="633" y="651"/>
                  <a:pt x="633" y="650"/>
                  <a:pt x="633" y="649"/>
                </a:cubicBezTo>
                <a:cubicBezTo>
                  <a:pt x="632" y="648"/>
                  <a:pt x="632" y="648"/>
                  <a:pt x="631" y="647"/>
                </a:cubicBezTo>
                <a:cubicBezTo>
                  <a:pt x="630" y="651"/>
                  <a:pt x="628" y="648"/>
                  <a:pt x="627" y="651"/>
                </a:cubicBezTo>
                <a:cubicBezTo>
                  <a:pt x="627" y="648"/>
                  <a:pt x="625" y="646"/>
                  <a:pt x="623" y="648"/>
                </a:cubicBezTo>
                <a:cubicBezTo>
                  <a:pt x="621" y="648"/>
                  <a:pt x="625" y="646"/>
                  <a:pt x="626" y="645"/>
                </a:cubicBezTo>
                <a:cubicBezTo>
                  <a:pt x="622" y="644"/>
                  <a:pt x="620" y="647"/>
                  <a:pt x="617" y="649"/>
                </a:cubicBezTo>
                <a:cubicBezTo>
                  <a:pt x="616" y="646"/>
                  <a:pt x="614" y="646"/>
                  <a:pt x="616" y="644"/>
                </a:cubicBezTo>
                <a:cubicBezTo>
                  <a:pt x="613" y="645"/>
                  <a:pt x="611" y="648"/>
                  <a:pt x="613" y="653"/>
                </a:cubicBezTo>
                <a:cubicBezTo>
                  <a:pt x="612" y="654"/>
                  <a:pt x="607" y="652"/>
                  <a:pt x="608" y="655"/>
                </a:cubicBezTo>
                <a:cubicBezTo>
                  <a:pt x="609" y="658"/>
                  <a:pt x="610" y="655"/>
                  <a:pt x="611" y="656"/>
                </a:cubicBezTo>
                <a:cubicBezTo>
                  <a:pt x="611" y="660"/>
                  <a:pt x="607" y="654"/>
                  <a:pt x="604" y="654"/>
                </a:cubicBezTo>
                <a:cubicBezTo>
                  <a:pt x="603" y="654"/>
                  <a:pt x="604" y="657"/>
                  <a:pt x="605" y="657"/>
                </a:cubicBezTo>
                <a:cubicBezTo>
                  <a:pt x="605" y="659"/>
                  <a:pt x="602" y="656"/>
                  <a:pt x="603" y="654"/>
                </a:cubicBezTo>
                <a:cubicBezTo>
                  <a:pt x="600" y="652"/>
                  <a:pt x="601" y="659"/>
                  <a:pt x="598" y="653"/>
                </a:cubicBezTo>
                <a:cubicBezTo>
                  <a:pt x="597" y="655"/>
                  <a:pt x="599" y="658"/>
                  <a:pt x="599" y="659"/>
                </a:cubicBezTo>
                <a:cubicBezTo>
                  <a:pt x="598" y="659"/>
                  <a:pt x="594" y="661"/>
                  <a:pt x="593" y="661"/>
                </a:cubicBezTo>
                <a:cubicBezTo>
                  <a:pt x="592" y="659"/>
                  <a:pt x="596" y="661"/>
                  <a:pt x="597" y="659"/>
                </a:cubicBezTo>
                <a:cubicBezTo>
                  <a:pt x="596" y="657"/>
                  <a:pt x="595" y="656"/>
                  <a:pt x="594" y="657"/>
                </a:cubicBezTo>
                <a:cubicBezTo>
                  <a:pt x="594" y="654"/>
                  <a:pt x="596" y="656"/>
                  <a:pt x="597" y="657"/>
                </a:cubicBezTo>
                <a:cubicBezTo>
                  <a:pt x="598" y="656"/>
                  <a:pt x="597" y="654"/>
                  <a:pt x="596" y="653"/>
                </a:cubicBezTo>
                <a:cubicBezTo>
                  <a:pt x="588" y="658"/>
                  <a:pt x="571" y="659"/>
                  <a:pt x="563" y="668"/>
                </a:cubicBezTo>
                <a:cubicBezTo>
                  <a:pt x="561" y="662"/>
                  <a:pt x="552" y="667"/>
                  <a:pt x="553" y="671"/>
                </a:cubicBezTo>
                <a:cubicBezTo>
                  <a:pt x="552" y="671"/>
                  <a:pt x="551" y="669"/>
                  <a:pt x="550" y="669"/>
                </a:cubicBezTo>
                <a:cubicBezTo>
                  <a:pt x="551" y="673"/>
                  <a:pt x="547" y="669"/>
                  <a:pt x="547" y="672"/>
                </a:cubicBezTo>
                <a:cubicBezTo>
                  <a:pt x="544" y="672"/>
                  <a:pt x="549" y="671"/>
                  <a:pt x="546" y="669"/>
                </a:cubicBezTo>
                <a:cubicBezTo>
                  <a:pt x="543" y="667"/>
                  <a:pt x="546" y="673"/>
                  <a:pt x="543" y="672"/>
                </a:cubicBezTo>
                <a:cubicBezTo>
                  <a:pt x="542" y="671"/>
                  <a:pt x="543" y="671"/>
                  <a:pt x="543" y="670"/>
                </a:cubicBezTo>
                <a:cubicBezTo>
                  <a:pt x="540" y="669"/>
                  <a:pt x="536" y="671"/>
                  <a:pt x="538" y="675"/>
                </a:cubicBezTo>
                <a:cubicBezTo>
                  <a:pt x="534" y="672"/>
                  <a:pt x="533" y="669"/>
                  <a:pt x="529" y="669"/>
                </a:cubicBezTo>
                <a:cubicBezTo>
                  <a:pt x="528" y="669"/>
                  <a:pt x="530" y="671"/>
                  <a:pt x="528" y="672"/>
                </a:cubicBezTo>
                <a:cubicBezTo>
                  <a:pt x="526" y="670"/>
                  <a:pt x="523" y="671"/>
                  <a:pt x="522" y="673"/>
                </a:cubicBezTo>
                <a:cubicBezTo>
                  <a:pt x="517" y="666"/>
                  <a:pt x="514" y="675"/>
                  <a:pt x="510" y="673"/>
                </a:cubicBezTo>
                <a:cubicBezTo>
                  <a:pt x="509" y="678"/>
                  <a:pt x="499" y="681"/>
                  <a:pt x="497" y="680"/>
                </a:cubicBezTo>
                <a:cubicBezTo>
                  <a:pt x="496" y="677"/>
                  <a:pt x="498" y="678"/>
                  <a:pt x="499" y="679"/>
                </a:cubicBezTo>
                <a:cubicBezTo>
                  <a:pt x="500" y="677"/>
                  <a:pt x="496" y="676"/>
                  <a:pt x="499" y="675"/>
                </a:cubicBezTo>
                <a:cubicBezTo>
                  <a:pt x="499" y="676"/>
                  <a:pt x="500" y="678"/>
                  <a:pt x="501" y="678"/>
                </a:cubicBezTo>
                <a:cubicBezTo>
                  <a:pt x="500" y="676"/>
                  <a:pt x="504" y="676"/>
                  <a:pt x="505" y="675"/>
                </a:cubicBezTo>
                <a:cubicBezTo>
                  <a:pt x="506" y="675"/>
                  <a:pt x="506" y="674"/>
                  <a:pt x="505" y="673"/>
                </a:cubicBezTo>
                <a:cubicBezTo>
                  <a:pt x="502" y="670"/>
                  <a:pt x="497" y="674"/>
                  <a:pt x="498" y="676"/>
                </a:cubicBezTo>
                <a:cubicBezTo>
                  <a:pt x="496" y="676"/>
                  <a:pt x="493" y="675"/>
                  <a:pt x="493" y="678"/>
                </a:cubicBezTo>
                <a:cubicBezTo>
                  <a:pt x="490" y="677"/>
                  <a:pt x="494" y="675"/>
                  <a:pt x="495" y="674"/>
                </a:cubicBezTo>
                <a:cubicBezTo>
                  <a:pt x="493" y="671"/>
                  <a:pt x="493" y="671"/>
                  <a:pt x="493" y="671"/>
                </a:cubicBezTo>
                <a:cubicBezTo>
                  <a:pt x="492" y="672"/>
                  <a:pt x="494" y="674"/>
                  <a:pt x="492" y="675"/>
                </a:cubicBezTo>
                <a:cubicBezTo>
                  <a:pt x="492" y="670"/>
                  <a:pt x="489" y="673"/>
                  <a:pt x="488" y="675"/>
                </a:cubicBezTo>
                <a:cubicBezTo>
                  <a:pt x="486" y="672"/>
                  <a:pt x="491" y="672"/>
                  <a:pt x="492" y="670"/>
                </a:cubicBezTo>
                <a:cubicBezTo>
                  <a:pt x="490" y="668"/>
                  <a:pt x="490" y="669"/>
                  <a:pt x="488" y="668"/>
                </a:cubicBezTo>
                <a:cubicBezTo>
                  <a:pt x="491" y="671"/>
                  <a:pt x="481" y="676"/>
                  <a:pt x="478" y="675"/>
                </a:cubicBezTo>
                <a:cubicBezTo>
                  <a:pt x="476" y="680"/>
                  <a:pt x="468" y="681"/>
                  <a:pt x="467" y="685"/>
                </a:cubicBezTo>
                <a:cubicBezTo>
                  <a:pt x="469" y="686"/>
                  <a:pt x="469" y="685"/>
                  <a:pt x="470" y="684"/>
                </a:cubicBezTo>
                <a:cubicBezTo>
                  <a:pt x="472" y="686"/>
                  <a:pt x="470" y="686"/>
                  <a:pt x="469" y="687"/>
                </a:cubicBezTo>
                <a:cubicBezTo>
                  <a:pt x="470" y="689"/>
                  <a:pt x="472" y="688"/>
                  <a:pt x="473" y="688"/>
                </a:cubicBezTo>
                <a:cubicBezTo>
                  <a:pt x="471" y="685"/>
                  <a:pt x="475" y="688"/>
                  <a:pt x="473" y="685"/>
                </a:cubicBezTo>
                <a:cubicBezTo>
                  <a:pt x="474" y="685"/>
                  <a:pt x="475" y="686"/>
                  <a:pt x="476" y="687"/>
                </a:cubicBezTo>
                <a:cubicBezTo>
                  <a:pt x="474" y="689"/>
                  <a:pt x="474" y="689"/>
                  <a:pt x="474" y="689"/>
                </a:cubicBezTo>
                <a:cubicBezTo>
                  <a:pt x="475" y="691"/>
                  <a:pt x="476" y="687"/>
                  <a:pt x="478" y="690"/>
                </a:cubicBezTo>
                <a:cubicBezTo>
                  <a:pt x="472" y="692"/>
                  <a:pt x="472" y="691"/>
                  <a:pt x="466" y="696"/>
                </a:cubicBezTo>
                <a:cubicBezTo>
                  <a:pt x="466" y="694"/>
                  <a:pt x="467" y="693"/>
                  <a:pt x="465" y="691"/>
                </a:cubicBezTo>
                <a:cubicBezTo>
                  <a:pt x="466" y="689"/>
                  <a:pt x="467" y="690"/>
                  <a:pt x="467" y="687"/>
                </a:cubicBezTo>
                <a:cubicBezTo>
                  <a:pt x="465" y="685"/>
                  <a:pt x="465" y="685"/>
                  <a:pt x="463" y="683"/>
                </a:cubicBezTo>
                <a:cubicBezTo>
                  <a:pt x="463" y="684"/>
                  <a:pt x="463" y="684"/>
                  <a:pt x="464" y="684"/>
                </a:cubicBezTo>
                <a:cubicBezTo>
                  <a:pt x="464" y="688"/>
                  <a:pt x="458" y="685"/>
                  <a:pt x="460" y="689"/>
                </a:cubicBezTo>
                <a:cubicBezTo>
                  <a:pt x="459" y="688"/>
                  <a:pt x="459" y="688"/>
                  <a:pt x="458" y="690"/>
                </a:cubicBezTo>
                <a:cubicBezTo>
                  <a:pt x="457" y="687"/>
                  <a:pt x="454" y="689"/>
                  <a:pt x="456" y="687"/>
                </a:cubicBezTo>
                <a:cubicBezTo>
                  <a:pt x="453" y="688"/>
                  <a:pt x="450" y="692"/>
                  <a:pt x="446" y="694"/>
                </a:cubicBezTo>
                <a:cubicBezTo>
                  <a:pt x="450" y="685"/>
                  <a:pt x="434" y="696"/>
                  <a:pt x="432" y="701"/>
                </a:cubicBezTo>
                <a:cubicBezTo>
                  <a:pt x="430" y="700"/>
                  <a:pt x="427" y="702"/>
                  <a:pt x="425" y="704"/>
                </a:cubicBezTo>
                <a:cubicBezTo>
                  <a:pt x="424" y="704"/>
                  <a:pt x="422" y="706"/>
                  <a:pt x="421" y="707"/>
                </a:cubicBezTo>
                <a:cubicBezTo>
                  <a:pt x="421" y="707"/>
                  <a:pt x="420" y="708"/>
                  <a:pt x="420" y="708"/>
                </a:cubicBezTo>
                <a:cubicBezTo>
                  <a:pt x="420" y="708"/>
                  <a:pt x="420" y="710"/>
                  <a:pt x="420" y="710"/>
                </a:cubicBezTo>
                <a:cubicBezTo>
                  <a:pt x="421" y="711"/>
                  <a:pt x="421" y="711"/>
                  <a:pt x="421" y="711"/>
                </a:cubicBezTo>
                <a:cubicBezTo>
                  <a:pt x="418" y="713"/>
                  <a:pt x="418" y="713"/>
                  <a:pt x="418" y="713"/>
                </a:cubicBezTo>
                <a:cubicBezTo>
                  <a:pt x="416" y="710"/>
                  <a:pt x="416" y="710"/>
                  <a:pt x="416" y="710"/>
                </a:cubicBezTo>
                <a:cubicBezTo>
                  <a:pt x="416" y="709"/>
                  <a:pt x="422" y="711"/>
                  <a:pt x="422" y="711"/>
                </a:cubicBezTo>
                <a:cubicBezTo>
                  <a:pt x="422" y="711"/>
                  <a:pt x="422" y="711"/>
                  <a:pt x="422" y="711"/>
                </a:cubicBezTo>
                <a:cubicBezTo>
                  <a:pt x="422" y="711"/>
                  <a:pt x="422" y="711"/>
                  <a:pt x="422" y="711"/>
                </a:cubicBezTo>
                <a:cubicBezTo>
                  <a:pt x="422" y="711"/>
                  <a:pt x="422" y="711"/>
                  <a:pt x="422" y="711"/>
                </a:cubicBezTo>
                <a:cubicBezTo>
                  <a:pt x="421" y="709"/>
                  <a:pt x="421" y="709"/>
                  <a:pt x="421" y="709"/>
                </a:cubicBezTo>
                <a:cubicBezTo>
                  <a:pt x="421" y="709"/>
                  <a:pt x="420" y="708"/>
                  <a:pt x="419" y="708"/>
                </a:cubicBezTo>
                <a:cubicBezTo>
                  <a:pt x="418" y="706"/>
                  <a:pt x="416" y="707"/>
                  <a:pt x="414" y="707"/>
                </a:cubicBezTo>
                <a:cubicBezTo>
                  <a:pt x="414" y="709"/>
                  <a:pt x="418" y="707"/>
                  <a:pt x="417" y="710"/>
                </a:cubicBezTo>
                <a:cubicBezTo>
                  <a:pt x="416" y="709"/>
                  <a:pt x="414" y="708"/>
                  <a:pt x="413" y="710"/>
                </a:cubicBezTo>
                <a:cubicBezTo>
                  <a:pt x="413" y="710"/>
                  <a:pt x="413" y="709"/>
                  <a:pt x="412" y="708"/>
                </a:cubicBezTo>
                <a:cubicBezTo>
                  <a:pt x="412" y="711"/>
                  <a:pt x="409" y="712"/>
                  <a:pt x="406" y="710"/>
                </a:cubicBezTo>
                <a:cubicBezTo>
                  <a:pt x="403" y="716"/>
                  <a:pt x="396" y="716"/>
                  <a:pt x="392" y="720"/>
                </a:cubicBezTo>
                <a:cubicBezTo>
                  <a:pt x="392" y="717"/>
                  <a:pt x="387" y="718"/>
                  <a:pt x="390" y="722"/>
                </a:cubicBezTo>
                <a:cubicBezTo>
                  <a:pt x="389" y="721"/>
                  <a:pt x="388" y="722"/>
                  <a:pt x="387" y="719"/>
                </a:cubicBezTo>
                <a:cubicBezTo>
                  <a:pt x="385" y="722"/>
                  <a:pt x="382" y="721"/>
                  <a:pt x="379" y="724"/>
                </a:cubicBezTo>
                <a:cubicBezTo>
                  <a:pt x="381" y="726"/>
                  <a:pt x="385" y="725"/>
                  <a:pt x="384" y="722"/>
                </a:cubicBezTo>
                <a:cubicBezTo>
                  <a:pt x="387" y="724"/>
                  <a:pt x="382" y="726"/>
                  <a:pt x="383" y="728"/>
                </a:cubicBezTo>
                <a:cubicBezTo>
                  <a:pt x="381" y="726"/>
                  <a:pt x="381" y="726"/>
                  <a:pt x="381" y="726"/>
                </a:cubicBezTo>
                <a:cubicBezTo>
                  <a:pt x="380" y="728"/>
                  <a:pt x="378" y="728"/>
                  <a:pt x="376" y="732"/>
                </a:cubicBezTo>
                <a:cubicBezTo>
                  <a:pt x="370" y="731"/>
                  <a:pt x="365" y="730"/>
                  <a:pt x="363" y="737"/>
                </a:cubicBezTo>
                <a:cubicBezTo>
                  <a:pt x="365" y="739"/>
                  <a:pt x="366" y="739"/>
                  <a:pt x="367" y="740"/>
                </a:cubicBezTo>
                <a:cubicBezTo>
                  <a:pt x="368" y="738"/>
                  <a:pt x="365" y="737"/>
                  <a:pt x="367" y="735"/>
                </a:cubicBezTo>
                <a:cubicBezTo>
                  <a:pt x="367" y="740"/>
                  <a:pt x="375" y="739"/>
                  <a:pt x="371" y="735"/>
                </a:cubicBezTo>
                <a:cubicBezTo>
                  <a:pt x="376" y="738"/>
                  <a:pt x="379" y="734"/>
                  <a:pt x="381" y="730"/>
                </a:cubicBezTo>
                <a:cubicBezTo>
                  <a:pt x="382" y="732"/>
                  <a:pt x="382" y="733"/>
                  <a:pt x="382" y="734"/>
                </a:cubicBezTo>
                <a:cubicBezTo>
                  <a:pt x="384" y="735"/>
                  <a:pt x="384" y="729"/>
                  <a:pt x="387" y="733"/>
                </a:cubicBezTo>
                <a:cubicBezTo>
                  <a:pt x="388" y="732"/>
                  <a:pt x="387" y="731"/>
                  <a:pt x="388" y="730"/>
                </a:cubicBezTo>
                <a:cubicBezTo>
                  <a:pt x="388" y="731"/>
                  <a:pt x="388" y="732"/>
                  <a:pt x="388" y="733"/>
                </a:cubicBezTo>
                <a:cubicBezTo>
                  <a:pt x="390" y="734"/>
                  <a:pt x="390" y="732"/>
                  <a:pt x="393" y="731"/>
                </a:cubicBezTo>
                <a:cubicBezTo>
                  <a:pt x="393" y="733"/>
                  <a:pt x="392" y="734"/>
                  <a:pt x="392" y="736"/>
                </a:cubicBezTo>
                <a:cubicBezTo>
                  <a:pt x="389" y="735"/>
                  <a:pt x="387" y="738"/>
                  <a:pt x="387" y="740"/>
                </a:cubicBezTo>
                <a:cubicBezTo>
                  <a:pt x="386" y="740"/>
                  <a:pt x="385" y="739"/>
                  <a:pt x="384" y="739"/>
                </a:cubicBezTo>
                <a:cubicBezTo>
                  <a:pt x="382" y="740"/>
                  <a:pt x="384" y="742"/>
                  <a:pt x="383" y="744"/>
                </a:cubicBezTo>
                <a:cubicBezTo>
                  <a:pt x="381" y="743"/>
                  <a:pt x="380" y="744"/>
                  <a:pt x="379" y="746"/>
                </a:cubicBezTo>
                <a:cubicBezTo>
                  <a:pt x="377" y="744"/>
                  <a:pt x="380" y="744"/>
                  <a:pt x="379" y="742"/>
                </a:cubicBezTo>
                <a:cubicBezTo>
                  <a:pt x="377" y="740"/>
                  <a:pt x="376" y="740"/>
                  <a:pt x="375" y="740"/>
                </a:cubicBezTo>
                <a:cubicBezTo>
                  <a:pt x="375" y="741"/>
                  <a:pt x="375" y="741"/>
                  <a:pt x="374" y="742"/>
                </a:cubicBezTo>
                <a:cubicBezTo>
                  <a:pt x="375" y="743"/>
                  <a:pt x="377" y="742"/>
                  <a:pt x="376" y="744"/>
                </a:cubicBezTo>
                <a:cubicBezTo>
                  <a:pt x="373" y="743"/>
                  <a:pt x="372" y="741"/>
                  <a:pt x="369" y="744"/>
                </a:cubicBezTo>
                <a:cubicBezTo>
                  <a:pt x="369" y="744"/>
                  <a:pt x="369" y="745"/>
                  <a:pt x="369" y="745"/>
                </a:cubicBezTo>
                <a:cubicBezTo>
                  <a:pt x="370" y="748"/>
                  <a:pt x="371" y="744"/>
                  <a:pt x="372" y="747"/>
                </a:cubicBezTo>
                <a:cubicBezTo>
                  <a:pt x="369" y="747"/>
                  <a:pt x="366" y="745"/>
                  <a:pt x="366" y="749"/>
                </a:cubicBezTo>
                <a:cubicBezTo>
                  <a:pt x="368" y="751"/>
                  <a:pt x="367" y="747"/>
                  <a:pt x="369" y="747"/>
                </a:cubicBezTo>
                <a:cubicBezTo>
                  <a:pt x="372" y="750"/>
                  <a:pt x="367" y="750"/>
                  <a:pt x="368" y="752"/>
                </a:cubicBezTo>
                <a:cubicBezTo>
                  <a:pt x="365" y="749"/>
                  <a:pt x="365" y="752"/>
                  <a:pt x="363" y="754"/>
                </a:cubicBezTo>
                <a:cubicBezTo>
                  <a:pt x="362" y="752"/>
                  <a:pt x="365" y="752"/>
                  <a:pt x="364" y="750"/>
                </a:cubicBezTo>
                <a:cubicBezTo>
                  <a:pt x="362" y="750"/>
                  <a:pt x="360" y="753"/>
                  <a:pt x="357" y="749"/>
                </a:cubicBezTo>
                <a:cubicBezTo>
                  <a:pt x="357" y="748"/>
                  <a:pt x="362" y="750"/>
                  <a:pt x="360" y="746"/>
                </a:cubicBezTo>
                <a:cubicBezTo>
                  <a:pt x="361" y="746"/>
                  <a:pt x="362" y="748"/>
                  <a:pt x="364" y="749"/>
                </a:cubicBezTo>
                <a:cubicBezTo>
                  <a:pt x="365" y="748"/>
                  <a:pt x="366" y="741"/>
                  <a:pt x="368" y="746"/>
                </a:cubicBezTo>
                <a:cubicBezTo>
                  <a:pt x="369" y="745"/>
                  <a:pt x="368" y="744"/>
                  <a:pt x="367" y="742"/>
                </a:cubicBezTo>
                <a:cubicBezTo>
                  <a:pt x="366" y="741"/>
                  <a:pt x="363" y="743"/>
                  <a:pt x="364" y="745"/>
                </a:cubicBezTo>
                <a:cubicBezTo>
                  <a:pt x="362" y="744"/>
                  <a:pt x="363" y="741"/>
                  <a:pt x="360" y="739"/>
                </a:cubicBezTo>
                <a:cubicBezTo>
                  <a:pt x="361" y="742"/>
                  <a:pt x="360" y="741"/>
                  <a:pt x="358" y="740"/>
                </a:cubicBezTo>
                <a:cubicBezTo>
                  <a:pt x="355" y="742"/>
                  <a:pt x="361" y="744"/>
                  <a:pt x="358" y="745"/>
                </a:cubicBezTo>
                <a:cubicBezTo>
                  <a:pt x="358" y="744"/>
                  <a:pt x="357" y="742"/>
                  <a:pt x="357" y="741"/>
                </a:cubicBezTo>
                <a:cubicBezTo>
                  <a:pt x="356" y="742"/>
                  <a:pt x="355" y="742"/>
                  <a:pt x="354" y="743"/>
                </a:cubicBezTo>
                <a:cubicBezTo>
                  <a:pt x="356" y="747"/>
                  <a:pt x="351" y="746"/>
                  <a:pt x="348" y="747"/>
                </a:cubicBezTo>
                <a:cubicBezTo>
                  <a:pt x="350" y="751"/>
                  <a:pt x="351" y="748"/>
                  <a:pt x="353" y="751"/>
                </a:cubicBezTo>
                <a:cubicBezTo>
                  <a:pt x="355" y="751"/>
                  <a:pt x="352" y="749"/>
                  <a:pt x="354" y="748"/>
                </a:cubicBezTo>
                <a:cubicBezTo>
                  <a:pt x="355" y="751"/>
                  <a:pt x="356" y="750"/>
                  <a:pt x="358" y="752"/>
                </a:cubicBezTo>
                <a:cubicBezTo>
                  <a:pt x="358" y="753"/>
                  <a:pt x="356" y="754"/>
                  <a:pt x="358" y="755"/>
                </a:cubicBezTo>
                <a:cubicBezTo>
                  <a:pt x="354" y="758"/>
                  <a:pt x="350" y="757"/>
                  <a:pt x="345" y="757"/>
                </a:cubicBezTo>
                <a:cubicBezTo>
                  <a:pt x="344" y="760"/>
                  <a:pt x="337" y="765"/>
                  <a:pt x="332" y="761"/>
                </a:cubicBezTo>
                <a:cubicBezTo>
                  <a:pt x="335" y="763"/>
                  <a:pt x="342" y="761"/>
                  <a:pt x="340" y="756"/>
                </a:cubicBezTo>
                <a:cubicBezTo>
                  <a:pt x="344" y="755"/>
                  <a:pt x="347" y="756"/>
                  <a:pt x="348" y="753"/>
                </a:cubicBezTo>
                <a:cubicBezTo>
                  <a:pt x="346" y="750"/>
                  <a:pt x="345" y="753"/>
                  <a:pt x="344" y="749"/>
                </a:cubicBezTo>
                <a:cubicBezTo>
                  <a:pt x="343" y="750"/>
                  <a:pt x="343" y="751"/>
                  <a:pt x="344" y="752"/>
                </a:cubicBezTo>
                <a:cubicBezTo>
                  <a:pt x="342" y="754"/>
                  <a:pt x="342" y="754"/>
                  <a:pt x="342" y="754"/>
                </a:cubicBezTo>
                <a:cubicBezTo>
                  <a:pt x="342" y="753"/>
                  <a:pt x="342" y="752"/>
                  <a:pt x="341" y="751"/>
                </a:cubicBezTo>
                <a:cubicBezTo>
                  <a:pt x="340" y="757"/>
                  <a:pt x="331" y="759"/>
                  <a:pt x="325" y="761"/>
                </a:cubicBezTo>
                <a:cubicBezTo>
                  <a:pt x="324" y="763"/>
                  <a:pt x="327" y="765"/>
                  <a:pt x="328" y="766"/>
                </a:cubicBezTo>
                <a:cubicBezTo>
                  <a:pt x="327" y="767"/>
                  <a:pt x="327" y="768"/>
                  <a:pt x="326" y="768"/>
                </a:cubicBezTo>
                <a:cubicBezTo>
                  <a:pt x="326" y="765"/>
                  <a:pt x="324" y="765"/>
                  <a:pt x="324" y="763"/>
                </a:cubicBezTo>
                <a:cubicBezTo>
                  <a:pt x="324" y="767"/>
                  <a:pt x="322" y="766"/>
                  <a:pt x="319" y="767"/>
                </a:cubicBezTo>
                <a:cubicBezTo>
                  <a:pt x="319" y="764"/>
                  <a:pt x="316" y="766"/>
                  <a:pt x="314" y="763"/>
                </a:cubicBezTo>
                <a:cubicBezTo>
                  <a:pt x="311" y="766"/>
                  <a:pt x="312" y="767"/>
                  <a:pt x="309" y="769"/>
                </a:cubicBezTo>
                <a:cubicBezTo>
                  <a:pt x="307" y="770"/>
                  <a:pt x="310" y="771"/>
                  <a:pt x="310" y="773"/>
                </a:cubicBezTo>
                <a:cubicBezTo>
                  <a:pt x="309" y="772"/>
                  <a:pt x="308" y="773"/>
                  <a:pt x="306" y="771"/>
                </a:cubicBezTo>
                <a:cubicBezTo>
                  <a:pt x="306" y="774"/>
                  <a:pt x="307" y="773"/>
                  <a:pt x="309" y="775"/>
                </a:cubicBezTo>
                <a:cubicBezTo>
                  <a:pt x="306" y="778"/>
                  <a:pt x="304" y="775"/>
                  <a:pt x="302" y="778"/>
                </a:cubicBezTo>
                <a:cubicBezTo>
                  <a:pt x="302" y="776"/>
                  <a:pt x="302" y="775"/>
                  <a:pt x="301" y="774"/>
                </a:cubicBezTo>
                <a:cubicBezTo>
                  <a:pt x="299" y="776"/>
                  <a:pt x="298" y="776"/>
                  <a:pt x="295" y="778"/>
                </a:cubicBezTo>
                <a:cubicBezTo>
                  <a:pt x="295" y="779"/>
                  <a:pt x="296" y="779"/>
                  <a:pt x="296" y="779"/>
                </a:cubicBezTo>
                <a:cubicBezTo>
                  <a:pt x="297" y="780"/>
                  <a:pt x="296" y="781"/>
                  <a:pt x="295" y="782"/>
                </a:cubicBezTo>
                <a:cubicBezTo>
                  <a:pt x="294" y="781"/>
                  <a:pt x="294" y="781"/>
                  <a:pt x="294" y="780"/>
                </a:cubicBezTo>
                <a:cubicBezTo>
                  <a:pt x="289" y="780"/>
                  <a:pt x="278" y="783"/>
                  <a:pt x="275" y="790"/>
                </a:cubicBezTo>
                <a:cubicBezTo>
                  <a:pt x="271" y="786"/>
                  <a:pt x="268" y="796"/>
                  <a:pt x="266" y="792"/>
                </a:cubicBezTo>
                <a:cubicBezTo>
                  <a:pt x="263" y="797"/>
                  <a:pt x="256" y="796"/>
                  <a:pt x="254" y="800"/>
                </a:cubicBezTo>
                <a:cubicBezTo>
                  <a:pt x="253" y="795"/>
                  <a:pt x="260" y="795"/>
                  <a:pt x="263" y="792"/>
                </a:cubicBezTo>
                <a:cubicBezTo>
                  <a:pt x="264" y="791"/>
                  <a:pt x="264" y="790"/>
                  <a:pt x="263" y="789"/>
                </a:cubicBezTo>
                <a:cubicBezTo>
                  <a:pt x="261" y="790"/>
                  <a:pt x="259" y="794"/>
                  <a:pt x="256" y="795"/>
                </a:cubicBezTo>
                <a:cubicBezTo>
                  <a:pt x="256" y="793"/>
                  <a:pt x="255" y="792"/>
                  <a:pt x="255" y="790"/>
                </a:cubicBezTo>
                <a:cubicBezTo>
                  <a:pt x="253" y="792"/>
                  <a:pt x="253" y="794"/>
                  <a:pt x="253" y="796"/>
                </a:cubicBezTo>
                <a:cubicBezTo>
                  <a:pt x="252" y="796"/>
                  <a:pt x="251" y="792"/>
                  <a:pt x="253" y="792"/>
                </a:cubicBezTo>
                <a:cubicBezTo>
                  <a:pt x="249" y="792"/>
                  <a:pt x="246" y="797"/>
                  <a:pt x="244" y="799"/>
                </a:cubicBezTo>
                <a:cubicBezTo>
                  <a:pt x="245" y="802"/>
                  <a:pt x="247" y="799"/>
                  <a:pt x="248" y="802"/>
                </a:cubicBezTo>
                <a:cubicBezTo>
                  <a:pt x="248" y="805"/>
                  <a:pt x="246" y="801"/>
                  <a:pt x="244" y="802"/>
                </a:cubicBezTo>
                <a:cubicBezTo>
                  <a:pt x="244" y="802"/>
                  <a:pt x="245" y="803"/>
                  <a:pt x="245" y="804"/>
                </a:cubicBezTo>
                <a:cubicBezTo>
                  <a:pt x="240" y="802"/>
                  <a:pt x="233" y="807"/>
                  <a:pt x="230" y="801"/>
                </a:cubicBezTo>
                <a:cubicBezTo>
                  <a:pt x="228" y="804"/>
                  <a:pt x="225" y="804"/>
                  <a:pt x="223" y="805"/>
                </a:cubicBezTo>
                <a:cubicBezTo>
                  <a:pt x="222" y="806"/>
                  <a:pt x="223" y="807"/>
                  <a:pt x="223" y="809"/>
                </a:cubicBezTo>
                <a:cubicBezTo>
                  <a:pt x="220" y="808"/>
                  <a:pt x="220" y="812"/>
                  <a:pt x="217" y="813"/>
                </a:cubicBezTo>
                <a:cubicBezTo>
                  <a:pt x="217" y="811"/>
                  <a:pt x="216" y="812"/>
                  <a:pt x="215" y="811"/>
                </a:cubicBezTo>
                <a:cubicBezTo>
                  <a:pt x="213" y="812"/>
                  <a:pt x="216" y="815"/>
                  <a:pt x="213" y="813"/>
                </a:cubicBezTo>
                <a:cubicBezTo>
                  <a:pt x="212" y="815"/>
                  <a:pt x="215" y="815"/>
                  <a:pt x="213" y="817"/>
                </a:cubicBezTo>
                <a:cubicBezTo>
                  <a:pt x="212" y="812"/>
                  <a:pt x="210" y="818"/>
                  <a:pt x="209" y="814"/>
                </a:cubicBezTo>
                <a:cubicBezTo>
                  <a:pt x="208" y="816"/>
                  <a:pt x="207" y="816"/>
                  <a:pt x="207" y="818"/>
                </a:cubicBezTo>
                <a:cubicBezTo>
                  <a:pt x="206" y="819"/>
                  <a:pt x="203" y="818"/>
                  <a:pt x="204" y="816"/>
                </a:cubicBezTo>
                <a:cubicBezTo>
                  <a:pt x="201" y="814"/>
                  <a:pt x="199" y="817"/>
                  <a:pt x="198" y="820"/>
                </a:cubicBezTo>
                <a:cubicBezTo>
                  <a:pt x="199" y="820"/>
                  <a:pt x="199" y="820"/>
                  <a:pt x="200" y="821"/>
                </a:cubicBezTo>
                <a:cubicBezTo>
                  <a:pt x="198" y="824"/>
                  <a:pt x="195" y="817"/>
                  <a:pt x="193" y="819"/>
                </a:cubicBezTo>
                <a:cubicBezTo>
                  <a:pt x="191" y="820"/>
                  <a:pt x="189" y="829"/>
                  <a:pt x="186" y="823"/>
                </a:cubicBezTo>
                <a:cubicBezTo>
                  <a:pt x="187" y="824"/>
                  <a:pt x="187" y="823"/>
                  <a:pt x="187" y="822"/>
                </a:cubicBezTo>
                <a:cubicBezTo>
                  <a:pt x="187" y="821"/>
                  <a:pt x="184" y="821"/>
                  <a:pt x="186" y="820"/>
                </a:cubicBezTo>
                <a:cubicBezTo>
                  <a:pt x="185" y="819"/>
                  <a:pt x="184" y="820"/>
                  <a:pt x="183" y="820"/>
                </a:cubicBezTo>
                <a:cubicBezTo>
                  <a:pt x="184" y="821"/>
                  <a:pt x="184" y="825"/>
                  <a:pt x="181" y="822"/>
                </a:cubicBezTo>
                <a:close/>
                <a:moveTo>
                  <a:pt x="290" y="746"/>
                </a:moveTo>
                <a:cubicBezTo>
                  <a:pt x="291" y="745"/>
                  <a:pt x="293" y="749"/>
                  <a:pt x="292" y="746"/>
                </a:cubicBezTo>
                <a:cubicBezTo>
                  <a:pt x="289" y="745"/>
                  <a:pt x="295" y="743"/>
                  <a:pt x="292" y="741"/>
                </a:cubicBezTo>
                <a:cubicBezTo>
                  <a:pt x="291" y="742"/>
                  <a:pt x="289" y="743"/>
                  <a:pt x="290" y="746"/>
                </a:cubicBezTo>
                <a:close/>
                <a:moveTo>
                  <a:pt x="310" y="666"/>
                </a:moveTo>
                <a:cubicBezTo>
                  <a:pt x="312" y="667"/>
                  <a:pt x="313" y="663"/>
                  <a:pt x="312" y="661"/>
                </a:cubicBezTo>
                <a:cubicBezTo>
                  <a:pt x="314" y="660"/>
                  <a:pt x="316" y="659"/>
                  <a:pt x="318" y="660"/>
                </a:cubicBezTo>
                <a:cubicBezTo>
                  <a:pt x="315" y="656"/>
                  <a:pt x="321" y="654"/>
                  <a:pt x="320" y="650"/>
                </a:cubicBezTo>
                <a:cubicBezTo>
                  <a:pt x="319" y="651"/>
                  <a:pt x="323" y="654"/>
                  <a:pt x="322" y="651"/>
                </a:cubicBezTo>
                <a:cubicBezTo>
                  <a:pt x="321" y="651"/>
                  <a:pt x="321" y="650"/>
                  <a:pt x="319" y="648"/>
                </a:cubicBezTo>
                <a:cubicBezTo>
                  <a:pt x="317" y="650"/>
                  <a:pt x="316" y="658"/>
                  <a:pt x="312" y="655"/>
                </a:cubicBezTo>
                <a:cubicBezTo>
                  <a:pt x="314" y="654"/>
                  <a:pt x="315" y="650"/>
                  <a:pt x="314" y="650"/>
                </a:cubicBezTo>
                <a:cubicBezTo>
                  <a:pt x="314" y="651"/>
                  <a:pt x="313" y="652"/>
                  <a:pt x="311" y="652"/>
                </a:cubicBezTo>
                <a:cubicBezTo>
                  <a:pt x="312" y="658"/>
                  <a:pt x="309" y="660"/>
                  <a:pt x="310" y="666"/>
                </a:cubicBezTo>
                <a:close/>
                <a:moveTo>
                  <a:pt x="265" y="657"/>
                </a:moveTo>
                <a:cubicBezTo>
                  <a:pt x="267" y="657"/>
                  <a:pt x="267" y="655"/>
                  <a:pt x="270" y="658"/>
                </a:cubicBezTo>
                <a:cubicBezTo>
                  <a:pt x="270" y="656"/>
                  <a:pt x="272" y="658"/>
                  <a:pt x="271" y="655"/>
                </a:cubicBezTo>
                <a:cubicBezTo>
                  <a:pt x="268" y="653"/>
                  <a:pt x="269" y="654"/>
                  <a:pt x="269" y="651"/>
                </a:cubicBezTo>
                <a:cubicBezTo>
                  <a:pt x="266" y="653"/>
                  <a:pt x="266" y="654"/>
                  <a:pt x="264" y="654"/>
                </a:cubicBezTo>
                <a:cubicBezTo>
                  <a:pt x="264" y="655"/>
                  <a:pt x="264" y="656"/>
                  <a:pt x="265" y="657"/>
                </a:cubicBezTo>
                <a:close/>
                <a:moveTo>
                  <a:pt x="314" y="629"/>
                </a:moveTo>
                <a:cubicBezTo>
                  <a:pt x="316" y="628"/>
                  <a:pt x="316" y="626"/>
                  <a:pt x="319" y="626"/>
                </a:cubicBezTo>
                <a:cubicBezTo>
                  <a:pt x="316" y="621"/>
                  <a:pt x="314" y="626"/>
                  <a:pt x="314" y="629"/>
                </a:cubicBezTo>
                <a:close/>
                <a:moveTo>
                  <a:pt x="424" y="538"/>
                </a:moveTo>
                <a:cubicBezTo>
                  <a:pt x="425" y="539"/>
                  <a:pt x="426" y="540"/>
                  <a:pt x="426" y="541"/>
                </a:cubicBezTo>
                <a:cubicBezTo>
                  <a:pt x="428" y="539"/>
                  <a:pt x="428" y="538"/>
                  <a:pt x="427" y="536"/>
                </a:cubicBezTo>
                <a:cubicBezTo>
                  <a:pt x="426" y="536"/>
                  <a:pt x="425" y="537"/>
                  <a:pt x="424" y="538"/>
                </a:cubicBezTo>
                <a:close/>
                <a:moveTo>
                  <a:pt x="433" y="516"/>
                </a:moveTo>
                <a:cubicBezTo>
                  <a:pt x="434" y="512"/>
                  <a:pt x="438" y="514"/>
                  <a:pt x="437" y="509"/>
                </a:cubicBezTo>
                <a:cubicBezTo>
                  <a:pt x="436" y="512"/>
                  <a:pt x="434" y="513"/>
                  <a:pt x="431" y="511"/>
                </a:cubicBezTo>
                <a:cubicBezTo>
                  <a:pt x="430" y="511"/>
                  <a:pt x="430" y="512"/>
                  <a:pt x="430" y="513"/>
                </a:cubicBezTo>
                <a:cubicBezTo>
                  <a:pt x="431" y="514"/>
                  <a:pt x="432" y="515"/>
                  <a:pt x="433" y="516"/>
                </a:cubicBezTo>
                <a:close/>
                <a:moveTo>
                  <a:pt x="410" y="517"/>
                </a:moveTo>
                <a:cubicBezTo>
                  <a:pt x="409" y="519"/>
                  <a:pt x="407" y="514"/>
                  <a:pt x="405" y="516"/>
                </a:cubicBezTo>
                <a:cubicBezTo>
                  <a:pt x="407" y="519"/>
                  <a:pt x="410" y="519"/>
                  <a:pt x="410" y="517"/>
                </a:cubicBezTo>
                <a:close/>
                <a:moveTo>
                  <a:pt x="327" y="522"/>
                </a:moveTo>
                <a:cubicBezTo>
                  <a:pt x="325" y="521"/>
                  <a:pt x="326" y="519"/>
                  <a:pt x="324" y="519"/>
                </a:cubicBezTo>
                <a:cubicBezTo>
                  <a:pt x="325" y="521"/>
                  <a:pt x="323" y="522"/>
                  <a:pt x="324" y="524"/>
                </a:cubicBezTo>
                <a:cubicBezTo>
                  <a:pt x="326" y="524"/>
                  <a:pt x="325" y="521"/>
                  <a:pt x="327" y="522"/>
                </a:cubicBezTo>
                <a:close/>
                <a:moveTo>
                  <a:pt x="289" y="490"/>
                </a:moveTo>
                <a:cubicBezTo>
                  <a:pt x="290" y="490"/>
                  <a:pt x="290" y="491"/>
                  <a:pt x="291" y="491"/>
                </a:cubicBezTo>
                <a:cubicBezTo>
                  <a:pt x="291" y="491"/>
                  <a:pt x="291" y="491"/>
                  <a:pt x="291" y="491"/>
                </a:cubicBezTo>
                <a:cubicBezTo>
                  <a:pt x="291" y="491"/>
                  <a:pt x="291" y="491"/>
                  <a:pt x="291" y="491"/>
                </a:cubicBezTo>
                <a:cubicBezTo>
                  <a:pt x="291" y="492"/>
                  <a:pt x="291" y="492"/>
                  <a:pt x="291" y="492"/>
                </a:cubicBezTo>
                <a:cubicBezTo>
                  <a:pt x="291" y="491"/>
                  <a:pt x="291" y="492"/>
                  <a:pt x="291" y="492"/>
                </a:cubicBezTo>
                <a:cubicBezTo>
                  <a:pt x="291" y="492"/>
                  <a:pt x="291" y="492"/>
                  <a:pt x="291" y="492"/>
                </a:cubicBezTo>
                <a:cubicBezTo>
                  <a:pt x="292" y="494"/>
                  <a:pt x="292" y="494"/>
                  <a:pt x="292" y="494"/>
                </a:cubicBezTo>
                <a:cubicBezTo>
                  <a:pt x="294" y="493"/>
                  <a:pt x="294" y="493"/>
                  <a:pt x="294" y="493"/>
                </a:cubicBezTo>
                <a:cubicBezTo>
                  <a:pt x="293" y="492"/>
                  <a:pt x="293" y="492"/>
                  <a:pt x="293" y="492"/>
                </a:cubicBezTo>
                <a:cubicBezTo>
                  <a:pt x="292" y="491"/>
                  <a:pt x="292" y="491"/>
                  <a:pt x="292" y="491"/>
                </a:cubicBezTo>
                <a:cubicBezTo>
                  <a:pt x="293" y="491"/>
                  <a:pt x="293" y="491"/>
                  <a:pt x="293" y="491"/>
                </a:cubicBezTo>
                <a:cubicBezTo>
                  <a:pt x="293" y="491"/>
                  <a:pt x="294" y="491"/>
                  <a:pt x="294" y="492"/>
                </a:cubicBezTo>
                <a:cubicBezTo>
                  <a:pt x="294" y="492"/>
                  <a:pt x="293" y="492"/>
                  <a:pt x="293" y="492"/>
                </a:cubicBezTo>
                <a:cubicBezTo>
                  <a:pt x="291" y="492"/>
                  <a:pt x="291" y="492"/>
                  <a:pt x="291" y="492"/>
                </a:cubicBezTo>
                <a:cubicBezTo>
                  <a:pt x="292" y="494"/>
                  <a:pt x="292" y="494"/>
                  <a:pt x="292" y="494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2" y="492"/>
                  <a:pt x="292" y="492"/>
                  <a:pt x="292" y="492"/>
                </a:cubicBezTo>
                <a:cubicBezTo>
                  <a:pt x="292" y="492"/>
                  <a:pt x="292" y="492"/>
                  <a:pt x="292" y="492"/>
                </a:cubicBezTo>
                <a:cubicBezTo>
                  <a:pt x="292" y="492"/>
                  <a:pt x="292" y="492"/>
                  <a:pt x="292" y="492"/>
                </a:cubicBezTo>
                <a:cubicBezTo>
                  <a:pt x="292" y="493"/>
                  <a:pt x="292" y="493"/>
                  <a:pt x="292" y="493"/>
                </a:cubicBezTo>
                <a:cubicBezTo>
                  <a:pt x="291" y="493"/>
                  <a:pt x="290" y="492"/>
                  <a:pt x="290" y="492"/>
                </a:cubicBezTo>
                <a:cubicBezTo>
                  <a:pt x="289" y="492"/>
                  <a:pt x="287" y="492"/>
                  <a:pt x="286" y="491"/>
                </a:cubicBezTo>
                <a:cubicBezTo>
                  <a:pt x="289" y="495"/>
                  <a:pt x="286" y="501"/>
                  <a:pt x="282" y="501"/>
                </a:cubicBezTo>
                <a:cubicBezTo>
                  <a:pt x="284" y="503"/>
                  <a:pt x="286" y="504"/>
                  <a:pt x="288" y="504"/>
                </a:cubicBezTo>
                <a:cubicBezTo>
                  <a:pt x="287" y="496"/>
                  <a:pt x="294" y="499"/>
                  <a:pt x="297" y="501"/>
                </a:cubicBezTo>
                <a:cubicBezTo>
                  <a:pt x="297" y="506"/>
                  <a:pt x="291" y="498"/>
                  <a:pt x="291" y="502"/>
                </a:cubicBezTo>
                <a:cubicBezTo>
                  <a:pt x="292" y="500"/>
                  <a:pt x="293" y="503"/>
                  <a:pt x="294" y="503"/>
                </a:cubicBezTo>
                <a:cubicBezTo>
                  <a:pt x="291" y="504"/>
                  <a:pt x="294" y="508"/>
                  <a:pt x="291" y="509"/>
                </a:cubicBezTo>
                <a:cubicBezTo>
                  <a:pt x="290" y="507"/>
                  <a:pt x="288" y="507"/>
                  <a:pt x="287" y="506"/>
                </a:cubicBezTo>
                <a:cubicBezTo>
                  <a:pt x="288" y="509"/>
                  <a:pt x="289" y="514"/>
                  <a:pt x="286" y="514"/>
                </a:cubicBezTo>
                <a:cubicBezTo>
                  <a:pt x="289" y="516"/>
                  <a:pt x="288" y="516"/>
                  <a:pt x="290" y="518"/>
                </a:cubicBezTo>
                <a:cubicBezTo>
                  <a:pt x="289" y="518"/>
                  <a:pt x="287" y="517"/>
                  <a:pt x="288" y="519"/>
                </a:cubicBezTo>
                <a:cubicBezTo>
                  <a:pt x="289" y="519"/>
                  <a:pt x="288" y="520"/>
                  <a:pt x="289" y="521"/>
                </a:cubicBezTo>
                <a:cubicBezTo>
                  <a:pt x="291" y="521"/>
                  <a:pt x="290" y="519"/>
                  <a:pt x="292" y="518"/>
                </a:cubicBezTo>
                <a:cubicBezTo>
                  <a:pt x="290" y="516"/>
                  <a:pt x="289" y="514"/>
                  <a:pt x="290" y="513"/>
                </a:cubicBezTo>
                <a:cubicBezTo>
                  <a:pt x="291" y="514"/>
                  <a:pt x="291" y="516"/>
                  <a:pt x="292" y="518"/>
                </a:cubicBezTo>
                <a:cubicBezTo>
                  <a:pt x="293" y="517"/>
                  <a:pt x="294" y="519"/>
                  <a:pt x="295" y="517"/>
                </a:cubicBezTo>
                <a:cubicBezTo>
                  <a:pt x="294" y="514"/>
                  <a:pt x="293" y="516"/>
                  <a:pt x="292" y="515"/>
                </a:cubicBezTo>
                <a:cubicBezTo>
                  <a:pt x="293" y="514"/>
                  <a:pt x="293" y="516"/>
                  <a:pt x="294" y="514"/>
                </a:cubicBezTo>
                <a:cubicBezTo>
                  <a:pt x="293" y="511"/>
                  <a:pt x="292" y="515"/>
                  <a:pt x="291" y="513"/>
                </a:cubicBezTo>
                <a:cubicBezTo>
                  <a:pt x="293" y="511"/>
                  <a:pt x="295" y="509"/>
                  <a:pt x="293" y="505"/>
                </a:cubicBezTo>
                <a:cubicBezTo>
                  <a:pt x="294" y="506"/>
                  <a:pt x="296" y="506"/>
                  <a:pt x="297" y="508"/>
                </a:cubicBezTo>
                <a:cubicBezTo>
                  <a:pt x="296" y="509"/>
                  <a:pt x="294" y="510"/>
                  <a:pt x="294" y="512"/>
                </a:cubicBezTo>
                <a:cubicBezTo>
                  <a:pt x="295" y="512"/>
                  <a:pt x="295" y="512"/>
                  <a:pt x="295" y="512"/>
                </a:cubicBezTo>
                <a:cubicBezTo>
                  <a:pt x="296" y="513"/>
                  <a:pt x="296" y="513"/>
                  <a:pt x="296" y="513"/>
                </a:cubicBezTo>
                <a:cubicBezTo>
                  <a:pt x="296" y="512"/>
                  <a:pt x="297" y="509"/>
                  <a:pt x="298" y="510"/>
                </a:cubicBezTo>
                <a:cubicBezTo>
                  <a:pt x="299" y="514"/>
                  <a:pt x="294" y="512"/>
                  <a:pt x="295" y="516"/>
                </a:cubicBezTo>
                <a:cubicBezTo>
                  <a:pt x="299" y="517"/>
                  <a:pt x="299" y="512"/>
                  <a:pt x="302" y="511"/>
                </a:cubicBezTo>
                <a:cubicBezTo>
                  <a:pt x="300" y="512"/>
                  <a:pt x="299" y="510"/>
                  <a:pt x="298" y="508"/>
                </a:cubicBezTo>
                <a:cubicBezTo>
                  <a:pt x="301" y="508"/>
                  <a:pt x="299" y="508"/>
                  <a:pt x="297" y="506"/>
                </a:cubicBezTo>
                <a:cubicBezTo>
                  <a:pt x="298" y="506"/>
                  <a:pt x="299" y="506"/>
                  <a:pt x="299" y="505"/>
                </a:cubicBezTo>
                <a:cubicBezTo>
                  <a:pt x="299" y="505"/>
                  <a:pt x="300" y="506"/>
                  <a:pt x="300" y="505"/>
                </a:cubicBezTo>
                <a:cubicBezTo>
                  <a:pt x="301" y="507"/>
                  <a:pt x="301" y="507"/>
                  <a:pt x="301" y="507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2" y="506"/>
                  <a:pt x="302" y="506"/>
                  <a:pt x="302" y="506"/>
                </a:cubicBezTo>
                <a:cubicBezTo>
                  <a:pt x="302" y="506"/>
                  <a:pt x="302" y="506"/>
                  <a:pt x="302" y="506"/>
                </a:cubicBezTo>
                <a:cubicBezTo>
                  <a:pt x="301" y="505"/>
                  <a:pt x="301" y="505"/>
                  <a:pt x="301" y="505"/>
                </a:cubicBezTo>
                <a:cubicBezTo>
                  <a:pt x="300" y="504"/>
                  <a:pt x="300" y="504"/>
                  <a:pt x="300" y="504"/>
                </a:cubicBezTo>
                <a:cubicBezTo>
                  <a:pt x="301" y="503"/>
                  <a:pt x="301" y="503"/>
                  <a:pt x="301" y="503"/>
                </a:cubicBezTo>
                <a:cubicBezTo>
                  <a:pt x="301" y="503"/>
                  <a:pt x="302" y="502"/>
                  <a:pt x="303" y="502"/>
                </a:cubicBezTo>
                <a:cubicBezTo>
                  <a:pt x="302" y="503"/>
                  <a:pt x="302" y="504"/>
                  <a:pt x="301" y="505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2" y="506"/>
                  <a:pt x="300" y="507"/>
                  <a:pt x="300" y="507"/>
                </a:cubicBezTo>
                <a:cubicBezTo>
                  <a:pt x="300" y="507"/>
                  <a:pt x="300" y="507"/>
                  <a:pt x="300" y="507"/>
                </a:cubicBezTo>
                <a:cubicBezTo>
                  <a:pt x="300" y="507"/>
                  <a:pt x="300" y="507"/>
                  <a:pt x="300" y="507"/>
                </a:cubicBezTo>
                <a:cubicBezTo>
                  <a:pt x="300" y="506"/>
                  <a:pt x="300" y="506"/>
                  <a:pt x="300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7"/>
                  <a:pt x="301" y="507"/>
                  <a:pt x="301" y="507"/>
                </a:cubicBezTo>
                <a:cubicBezTo>
                  <a:pt x="301" y="507"/>
                  <a:pt x="301" y="507"/>
                  <a:pt x="301" y="508"/>
                </a:cubicBezTo>
                <a:cubicBezTo>
                  <a:pt x="301" y="508"/>
                  <a:pt x="301" y="509"/>
                  <a:pt x="301" y="510"/>
                </a:cubicBezTo>
                <a:cubicBezTo>
                  <a:pt x="302" y="511"/>
                  <a:pt x="302" y="511"/>
                  <a:pt x="302" y="510"/>
                </a:cubicBezTo>
                <a:cubicBezTo>
                  <a:pt x="302" y="510"/>
                  <a:pt x="303" y="510"/>
                  <a:pt x="303" y="510"/>
                </a:cubicBezTo>
                <a:cubicBezTo>
                  <a:pt x="303" y="510"/>
                  <a:pt x="303" y="510"/>
                  <a:pt x="303" y="510"/>
                </a:cubicBezTo>
                <a:cubicBezTo>
                  <a:pt x="303" y="510"/>
                  <a:pt x="303" y="510"/>
                  <a:pt x="303" y="510"/>
                </a:cubicBezTo>
                <a:cubicBezTo>
                  <a:pt x="303" y="510"/>
                  <a:pt x="303" y="510"/>
                  <a:pt x="303" y="510"/>
                </a:cubicBezTo>
                <a:cubicBezTo>
                  <a:pt x="304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8"/>
                  <a:pt x="303" y="508"/>
                  <a:pt x="303" y="508"/>
                </a:cubicBezTo>
                <a:cubicBezTo>
                  <a:pt x="303" y="507"/>
                  <a:pt x="303" y="506"/>
                  <a:pt x="304" y="507"/>
                </a:cubicBezTo>
                <a:cubicBezTo>
                  <a:pt x="305" y="508"/>
                  <a:pt x="304" y="509"/>
                  <a:pt x="305" y="510"/>
                </a:cubicBezTo>
                <a:cubicBezTo>
                  <a:pt x="306" y="507"/>
                  <a:pt x="309" y="512"/>
                  <a:pt x="309" y="510"/>
                </a:cubicBezTo>
                <a:cubicBezTo>
                  <a:pt x="308" y="507"/>
                  <a:pt x="305" y="509"/>
                  <a:pt x="306" y="507"/>
                </a:cubicBezTo>
                <a:cubicBezTo>
                  <a:pt x="309" y="508"/>
                  <a:pt x="311" y="507"/>
                  <a:pt x="313" y="507"/>
                </a:cubicBezTo>
                <a:cubicBezTo>
                  <a:pt x="314" y="505"/>
                  <a:pt x="311" y="505"/>
                  <a:pt x="312" y="504"/>
                </a:cubicBezTo>
                <a:cubicBezTo>
                  <a:pt x="314" y="506"/>
                  <a:pt x="315" y="503"/>
                  <a:pt x="315" y="501"/>
                </a:cubicBezTo>
                <a:cubicBezTo>
                  <a:pt x="314" y="501"/>
                  <a:pt x="312" y="501"/>
                  <a:pt x="311" y="499"/>
                </a:cubicBezTo>
                <a:cubicBezTo>
                  <a:pt x="313" y="496"/>
                  <a:pt x="314" y="496"/>
                  <a:pt x="317" y="497"/>
                </a:cubicBezTo>
                <a:cubicBezTo>
                  <a:pt x="317" y="495"/>
                  <a:pt x="314" y="496"/>
                  <a:pt x="315" y="495"/>
                </a:cubicBezTo>
                <a:cubicBezTo>
                  <a:pt x="317" y="494"/>
                  <a:pt x="316" y="493"/>
                  <a:pt x="317" y="492"/>
                </a:cubicBezTo>
                <a:cubicBezTo>
                  <a:pt x="320" y="498"/>
                  <a:pt x="320" y="491"/>
                  <a:pt x="323" y="492"/>
                </a:cubicBezTo>
                <a:cubicBezTo>
                  <a:pt x="323" y="493"/>
                  <a:pt x="320" y="496"/>
                  <a:pt x="323" y="497"/>
                </a:cubicBezTo>
                <a:cubicBezTo>
                  <a:pt x="322" y="494"/>
                  <a:pt x="325" y="494"/>
                  <a:pt x="322" y="490"/>
                </a:cubicBezTo>
                <a:cubicBezTo>
                  <a:pt x="316" y="488"/>
                  <a:pt x="314" y="492"/>
                  <a:pt x="308" y="494"/>
                </a:cubicBezTo>
                <a:cubicBezTo>
                  <a:pt x="309" y="495"/>
                  <a:pt x="309" y="496"/>
                  <a:pt x="309" y="496"/>
                </a:cubicBezTo>
                <a:cubicBezTo>
                  <a:pt x="305" y="495"/>
                  <a:pt x="301" y="496"/>
                  <a:pt x="299" y="499"/>
                </a:cubicBezTo>
                <a:cubicBezTo>
                  <a:pt x="298" y="498"/>
                  <a:pt x="296" y="498"/>
                  <a:pt x="295" y="495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5" y="496"/>
                  <a:pt x="295" y="496"/>
                  <a:pt x="295" y="496"/>
                </a:cubicBezTo>
                <a:cubicBezTo>
                  <a:pt x="296" y="499"/>
                  <a:pt x="296" y="499"/>
                  <a:pt x="296" y="499"/>
                </a:cubicBezTo>
                <a:cubicBezTo>
                  <a:pt x="296" y="499"/>
                  <a:pt x="297" y="500"/>
                  <a:pt x="297" y="500"/>
                </a:cubicBezTo>
                <a:cubicBezTo>
                  <a:pt x="296" y="500"/>
                  <a:pt x="296" y="500"/>
                  <a:pt x="296" y="500"/>
                </a:cubicBezTo>
                <a:cubicBezTo>
                  <a:pt x="296" y="500"/>
                  <a:pt x="295" y="499"/>
                  <a:pt x="295" y="500"/>
                </a:cubicBezTo>
                <a:cubicBezTo>
                  <a:pt x="295" y="500"/>
                  <a:pt x="295" y="499"/>
                  <a:pt x="295" y="499"/>
                </a:cubicBezTo>
                <a:cubicBezTo>
                  <a:pt x="296" y="499"/>
                  <a:pt x="296" y="500"/>
                  <a:pt x="296" y="500"/>
                </a:cubicBezTo>
                <a:cubicBezTo>
                  <a:pt x="295" y="499"/>
                  <a:pt x="294" y="499"/>
                  <a:pt x="294" y="498"/>
                </a:cubicBezTo>
                <a:cubicBezTo>
                  <a:pt x="294" y="498"/>
                  <a:pt x="294" y="497"/>
                  <a:pt x="294" y="497"/>
                </a:cubicBezTo>
                <a:cubicBezTo>
                  <a:pt x="295" y="497"/>
                  <a:pt x="294" y="497"/>
                  <a:pt x="295" y="496"/>
                </a:cubicBezTo>
                <a:cubicBezTo>
                  <a:pt x="294" y="496"/>
                  <a:pt x="294" y="496"/>
                  <a:pt x="294" y="496"/>
                </a:cubicBezTo>
                <a:cubicBezTo>
                  <a:pt x="294" y="495"/>
                  <a:pt x="294" y="495"/>
                  <a:pt x="294" y="495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5" y="494"/>
                  <a:pt x="295" y="494"/>
                  <a:pt x="295" y="494"/>
                </a:cubicBezTo>
                <a:cubicBezTo>
                  <a:pt x="296" y="496"/>
                  <a:pt x="296" y="496"/>
                  <a:pt x="296" y="496"/>
                </a:cubicBezTo>
                <a:cubicBezTo>
                  <a:pt x="296" y="496"/>
                  <a:pt x="296" y="496"/>
                  <a:pt x="296" y="496"/>
                </a:cubicBezTo>
                <a:cubicBezTo>
                  <a:pt x="297" y="495"/>
                  <a:pt x="298" y="494"/>
                  <a:pt x="297" y="492"/>
                </a:cubicBezTo>
                <a:cubicBezTo>
                  <a:pt x="299" y="495"/>
                  <a:pt x="298" y="491"/>
                  <a:pt x="299" y="490"/>
                </a:cubicBezTo>
                <a:cubicBezTo>
                  <a:pt x="302" y="493"/>
                  <a:pt x="302" y="489"/>
                  <a:pt x="303" y="486"/>
                </a:cubicBezTo>
                <a:cubicBezTo>
                  <a:pt x="302" y="486"/>
                  <a:pt x="300" y="485"/>
                  <a:pt x="299" y="486"/>
                </a:cubicBezTo>
                <a:cubicBezTo>
                  <a:pt x="298" y="488"/>
                  <a:pt x="301" y="488"/>
                  <a:pt x="300" y="489"/>
                </a:cubicBezTo>
                <a:cubicBezTo>
                  <a:pt x="297" y="489"/>
                  <a:pt x="296" y="489"/>
                  <a:pt x="294" y="490"/>
                </a:cubicBezTo>
                <a:cubicBezTo>
                  <a:pt x="294" y="488"/>
                  <a:pt x="294" y="486"/>
                  <a:pt x="292" y="483"/>
                </a:cubicBezTo>
                <a:cubicBezTo>
                  <a:pt x="292" y="484"/>
                  <a:pt x="292" y="485"/>
                  <a:pt x="291" y="485"/>
                </a:cubicBezTo>
                <a:cubicBezTo>
                  <a:pt x="291" y="485"/>
                  <a:pt x="291" y="485"/>
                  <a:pt x="291" y="485"/>
                </a:cubicBezTo>
                <a:cubicBezTo>
                  <a:pt x="291" y="485"/>
                  <a:pt x="290" y="485"/>
                  <a:pt x="290" y="485"/>
                </a:cubicBezTo>
                <a:cubicBezTo>
                  <a:pt x="290" y="485"/>
                  <a:pt x="290" y="485"/>
                  <a:pt x="290" y="485"/>
                </a:cubicBezTo>
                <a:cubicBezTo>
                  <a:pt x="290" y="485"/>
                  <a:pt x="290" y="485"/>
                  <a:pt x="290" y="485"/>
                </a:cubicBezTo>
                <a:cubicBezTo>
                  <a:pt x="290" y="484"/>
                  <a:pt x="290" y="484"/>
                  <a:pt x="290" y="484"/>
                </a:cubicBezTo>
                <a:cubicBezTo>
                  <a:pt x="289" y="482"/>
                  <a:pt x="289" y="482"/>
                  <a:pt x="289" y="482"/>
                </a:cubicBezTo>
                <a:cubicBezTo>
                  <a:pt x="287" y="483"/>
                  <a:pt x="287" y="483"/>
                  <a:pt x="287" y="483"/>
                </a:cubicBezTo>
                <a:cubicBezTo>
                  <a:pt x="287" y="483"/>
                  <a:pt x="287" y="483"/>
                  <a:pt x="287" y="483"/>
                </a:cubicBezTo>
                <a:cubicBezTo>
                  <a:pt x="288" y="485"/>
                  <a:pt x="288" y="485"/>
                  <a:pt x="288" y="485"/>
                </a:cubicBezTo>
                <a:cubicBezTo>
                  <a:pt x="289" y="486"/>
                  <a:pt x="289" y="486"/>
                  <a:pt x="289" y="486"/>
                </a:cubicBezTo>
                <a:cubicBezTo>
                  <a:pt x="289" y="487"/>
                  <a:pt x="290" y="488"/>
                  <a:pt x="290" y="489"/>
                </a:cubicBezTo>
                <a:cubicBezTo>
                  <a:pt x="287" y="486"/>
                  <a:pt x="288" y="489"/>
                  <a:pt x="286" y="490"/>
                </a:cubicBezTo>
                <a:cubicBezTo>
                  <a:pt x="287" y="488"/>
                  <a:pt x="284" y="488"/>
                  <a:pt x="285" y="490"/>
                </a:cubicBezTo>
                <a:cubicBezTo>
                  <a:pt x="286" y="490"/>
                  <a:pt x="288" y="490"/>
                  <a:pt x="289" y="490"/>
                </a:cubicBezTo>
                <a:close/>
                <a:moveTo>
                  <a:pt x="318" y="495"/>
                </a:moveTo>
                <a:cubicBezTo>
                  <a:pt x="319" y="497"/>
                  <a:pt x="320" y="497"/>
                  <a:pt x="320" y="499"/>
                </a:cubicBezTo>
                <a:cubicBezTo>
                  <a:pt x="321" y="498"/>
                  <a:pt x="321" y="498"/>
                  <a:pt x="322" y="497"/>
                </a:cubicBezTo>
                <a:cubicBezTo>
                  <a:pt x="321" y="496"/>
                  <a:pt x="319" y="494"/>
                  <a:pt x="318" y="495"/>
                </a:cubicBezTo>
                <a:close/>
                <a:moveTo>
                  <a:pt x="228" y="523"/>
                </a:moveTo>
                <a:cubicBezTo>
                  <a:pt x="229" y="524"/>
                  <a:pt x="228" y="524"/>
                  <a:pt x="228" y="525"/>
                </a:cubicBezTo>
                <a:cubicBezTo>
                  <a:pt x="229" y="525"/>
                  <a:pt x="229" y="525"/>
                  <a:pt x="230" y="526"/>
                </a:cubicBezTo>
                <a:cubicBezTo>
                  <a:pt x="232" y="526"/>
                  <a:pt x="230" y="522"/>
                  <a:pt x="228" y="523"/>
                </a:cubicBezTo>
                <a:close/>
                <a:moveTo>
                  <a:pt x="632" y="51"/>
                </a:moveTo>
                <a:cubicBezTo>
                  <a:pt x="635" y="54"/>
                  <a:pt x="632" y="54"/>
                  <a:pt x="634" y="56"/>
                </a:cubicBezTo>
                <a:cubicBezTo>
                  <a:pt x="635" y="54"/>
                  <a:pt x="635" y="53"/>
                  <a:pt x="635" y="51"/>
                </a:cubicBezTo>
                <a:cubicBezTo>
                  <a:pt x="634" y="53"/>
                  <a:pt x="633" y="51"/>
                  <a:pt x="632" y="51"/>
                </a:cubicBezTo>
                <a:close/>
                <a:moveTo>
                  <a:pt x="729" y="108"/>
                </a:moveTo>
                <a:cubicBezTo>
                  <a:pt x="730" y="109"/>
                  <a:pt x="731" y="110"/>
                  <a:pt x="730" y="110"/>
                </a:cubicBezTo>
                <a:cubicBezTo>
                  <a:pt x="729" y="108"/>
                  <a:pt x="727" y="110"/>
                  <a:pt x="727" y="111"/>
                </a:cubicBezTo>
                <a:cubicBezTo>
                  <a:pt x="728" y="112"/>
                  <a:pt x="731" y="114"/>
                  <a:pt x="730" y="111"/>
                </a:cubicBezTo>
                <a:cubicBezTo>
                  <a:pt x="728" y="111"/>
                  <a:pt x="734" y="110"/>
                  <a:pt x="732" y="108"/>
                </a:cubicBezTo>
                <a:cubicBezTo>
                  <a:pt x="731" y="108"/>
                  <a:pt x="730" y="107"/>
                  <a:pt x="729" y="108"/>
                </a:cubicBezTo>
                <a:close/>
                <a:moveTo>
                  <a:pt x="740" y="130"/>
                </a:moveTo>
                <a:cubicBezTo>
                  <a:pt x="741" y="132"/>
                  <a:pt x="744" y="131"/>
                  <a:pt x="744" y="129"/>
                </a:cubicBezTo>
                <a:cubicBezTo>
                  <a:pt x="742" y="130"/>
                  <a:pt x="741" y="128"/>
                  <a:pt x="740" y="130"/>
                </a:cubicBezTo>
                <a:close/>
                <a:moveTo>
                  <a:pt x="805" y="159"/>
                </a:moveTo>
                <a:cubicBezTo>
                  <a:pt x="804" y="159"/>
                  <a:pt x="804" y="159"/>
                  <a:pt x="804" y="159"/>
                </a:cubicBezTo>
                <a:cubicBezTo>
                  <a:pt x="804" y="160"/>
                  <a:pt x="804" y="160"/>
                  <a:pt x="804" y="160"/>
                </a:cubicBezTo>
                <a:cubicBezTo>
                  <a:pt x="805" y="160"/>
                  <a:pt x="805" y="160"/>
                  <a:pt x="805" y="161"/>
                </a:cubicBezTo>
                <a:cubicBezTo>
                  <a:pt x="804" y="161"/>
                  <a:pt x="804" y="162"/>
                  <a:pt x="805" y="163"/>
                </a:cubicBezTo>
                <a:cubicBezTo>
                  <a:pt x="806" y="162"/>
                  <a:pt x="807" y="164"/>
                  <a:pt x="807" y="162"/>
                </a:cubicBezTo>
                <a:cubicBezTo>
                  <a:pt x="806" y="160"/>
                  <a:pt x="805" y="161"/>
                  <a:pt x="805" y="159"/>
                </a:cubicBezTo>
                <a:close/>
                <a:moveTo>
                  <a:pt x="913" y="396"/>
                </a:moveTo>
                <a:cubicBezTo>
                  <a:pt x="912" y="396"/>
                  <a:pt x="911" y="397"/>
                  <a:pt x="910" y="398"/>
                </a:cubicBezTo>
                <a:cubicBezTo>
                  <a:pt x="909" y="397"/>
                  <a:pt x="907" y="394"/>
                  <a:pt x="906" y="395"/>
                </a:cubicBezTo>
                <a:cubicBezTo>
                  <a:pt x="904" y="397"/>
                  <a:pt x="908" y="398"/>
                  <a:pt x="909" y="400"/>
                </a:cubicBezTo>
                <a:cubicBezTo>
                  <a:pt x="911" y="397"/>
                  <a:pt x="913" y="399"/>
                  <a:pt x="915" y="398"/>
                </a:cubicBezTo>
                <a:cubicBezTo>
                  <a:pt x="915" y="397"/>
                  <a:pt x="914" y="397"/>
                  <a:pt x="913" y="396"/>
                </a:cubicBezTo>
                <a:close/>
                <a:moveTo>
                  <a:pt x="850" y="583"/>
                </a:moveTo>
                <a:cubicBezTo>
                  <a:pt x="847" y="584"/>
                  <a:pt x="849" y="586"/>
                  <a:pt x="848" y="587"/>
                </a:cubicBezTo>
                <a:cubicBezTo>
                  <a:pt x="849" y="588"/>
                  <a:pt x="850" y="585"/>
                  <a:pt x="851" y="588"/>
                </a:cubicBezTo>
                <a:cubicBezTo>
                  <a:pt x="853" y="587"/>
                  <a:pt x="853" y="587"/>
                  <a:pt x="853" y="587"/>
                </a:cubicBezTo>
                <a:cubicBezTo>
                  <a:pt x="852" y="585"/>
                  <a:pt x="851" y="585"/>
                  <a:pt x="850" y="583"/>
                </a:cubicBezTo>
                <a:close/>
                <a:moveTo>
                  <a:pt x="361" y="738"/>
                </a:moveTo>
                <a:cubicBezTo>
                  <a:pt x="362" y="740"/>
                  <a:pt x="365" y="741"/>
                  <a:pt x="364" y="738"/>
                </a:cubicBezTo>
                <a:cubicBezTo>
                  <a:pt x="363" y="739"/>
                  <a:pt x="362" y="736"/>
                  <a:pt x="361" y="738"/>
                </a:cubicBezTo>
                <a:close/>
                <a:moveTo>
                  <a:pt x="218" y="807"/>
                </a:moveTo>
                <a:cubicBezTo>
                  <a:pt x="218" y="808"/>
                  <a:pt x="216" y="809"/>
                  <a:pt x="217" y="811"/>
                </a:cubicBezTo>
                <a:cubicBezTo>
                  <a:pt x="218" y="811"/>
                  <a:pt x="221" y="810"/>
                  <a:pt x="218" y="807"/>
                </a:cubicBezTo>
                <a:close/>
                <a:moveTo>
                  <a:pt x="243" y="802"/>
                </a:moveTo>
                <a:cubicBezTo>
                  <a:pt x="241" y="799"/>
                  <a:pt x="241" y="799"/>
                  <a:pt x="241" y="799"/>
                </a:cubicBezTo>
                <a:cubicBezTo>
                  <a:pt x="239" y="800"/>
                  <a:pt x="238" y="799"/>
                  <a:pt x="237" y="801"/>
                </a:cubicBezTo>
                <a:cubicBezTo>
                  <a:pt x="239" y="803"/>
                  <a:pt x="241" y="803"/>
                  <a:pt x="243" y="802"/>
                </a:cubicBezTo>
                <a:close/>
                <a:moveTo>
                  <a:pt x="250" y="775"/>
                </a:moveTo>
                <a:cubicBezTo>
                  <a:pt x="250" y="772"/>
                  <a:pt x="252" y="773"/>
                  <a:pt x="254" y="771"/>
                </a:cubicBezTo>
                <a:cubicBezTo>
                  <a:pt x="253" y="768"/>
                  <a:pt x="252" y="773"/>
                  <a:pt x="250" y="771"/>
                </a:cubicBezTo>
                <a:cubicBezTo>
                  <a:pt x="249" y="769"/>
                  <a:pt x="253" y="770"/>
                  <a:pt x="250" y="768"/>
                </a:cubicBezTo>
                <a:cubicBezTo>
                  <a:pt x="248" y="770"/>
                  <a:pt x="249" y="769"/>
                  <a:pt x="246" y="770"/>
                </a:cubicBezTo>
                <a:cubicBezTo>
                  <a:pt x="248" y="772"/>
                  <a:pt x="247" y="774"/>
                  <a:pt x="250" y="775"/>
                </a:cubicBezTo>
                <a:close/>
                <a:moveTo>
                  <a:pt x="257" y="767"/>
                </a:moveTo>
                <a:cubicBezTo>
                  <a:pt x="256" y="768"/>
                  <a:pt x="255" y="769"/>
                  <a:pt x="254" y="768"/>
                </a:cubicBezTo>
                <a:cubicBezTo>
                  <a:pt x="256" y="773"/>
                  <a:pt x="259" y="769"/>
                  <a:pt x="257" y="767"/>
                </a:cubicBezTo>
                <a:close/>
                <a:moveTo>
                  <a:pt x="269" y="777"/>
                </a:moveTo>
                <a:cubicBezTo>
                  <a:pt x="269" y="776"/>
                  <a:pt x="265" y="778"/>
                  <a:pt x="267" y="780"/>
                </a:cubicBezTo>
                <a:cubicBezTo>
                  <a:pt x="268" y="779"/>
                  <a:pt x="271" y="779"/>
                  <a:pt x="269" y="777"/>
                </a:cubicBezTo>
                <a:close/>
                <a:moveTo>
                  <a:pt x="283" y="779"/>
                </a:moveTo>
                <a:cubicBezTo>
                  <a:pt x="281" y="778"/>
                  <a:pt x="278" y="779"/>
                  <a:pt x="279" y="781"/>
                </a:cubicBezTo>
                <a:cubicBezTo>
                  <a:pt x="280" y="782"/>
                  <a:pt x="286" y="783"/>
                  <a:pt x="283" y="779"/>
                </a:cubicBezTo>
                <a:close/>
                <a:moveTo>
                  <a:pt x="260" y="742"/>
                </a:moveTo>
                <a:cubicBezTo>
                  <a:pt x="259" y="740"/>
                  <a:pt x="255" y="740"/>
                  <a:pt x="255" y="742"/>
                </a:cubicBezTo>
                <a:cubicBezTo>
                  <a:pt x="258" y="745"/>
                  <a:pt x="258" y="741"/>
                  <a:pt x="260" y="742"/>
                </a:cubicBezTo>
                <a:close/>
                <a:moveTo>
                  <a:pt x="247" y="706"/>
                </a:moveTo>
                <a:cubicBezTo>
                  <a:pt x="250" y="703"/>
                  <a:pt x="244" y="697"/>
                  <a:pt x="241" y="697"/>
                </a:cubicBezTo>
                <a:cubicBezTo>
                  <a:pt x="242" y="702"/>
                  <a:pt x="239" y="699"/>
                  <a:pt x="237" y="701"/>
                </a:cubicBezTo>
                <a:cubicBezTo>
                  <a:pt x="239" y="704"/>
                  <a:pt x="240" y="704"/>
                  <a:pt x="240" y="707"/>
                </a:cubicBezTo>
                <a:cubicBezTo>
                  <a:pt x="243" y="708"/>
                  <a:pt x="245" y="702"/>
                  <a:pt x="247" y="706"/>
                </a:cubicBezTo>
                <a:close/>
                <a:moveTo>
                  <a:pt x="267" y="735"/>
                </a:moveTo>
                <a:cubicBezTo>
                  <a:pt x="266" y="736"/>
                  <a:pt x="263" y="736"/>
                  <a:pt x="264" y="738"/>
                </a:cubicBezTo>
                <a:cubicBezTo>
                  <a:pt x="266" y="739"/>
                  <a:pt x="269" y="738"/>
                  <a:pt x="267" y="735"/>
                </a:cubicBezTo>
                <a:close/>
                <a:moveTo>
                  <a:pt x="250" y="708"/>
                </a:moveTo>
                <a:cubicBezTo>
                  <a:pt x="249" y="709"/>
                  <a:pt x="248" y="709"/>
                  <a:pt x="247" y="709"/>
                </a:cubicBezTo>
                <a:cubicBezTo>
                  <a:pt x="249" y="711"/>
                  <a:pt x="246" y="710"/>
                  <a:pt x="247" y="712"/>
                </a:cubicBezTo>
                <a:cubicBezTo>
                  <a:pt x="249" y="713"/>
                  <a:pt x="253" y="712"/>
                  <a:pt x="250" y="708"/>
                </a:cubicBezTo>
                <a:close/>
                <a:moveTo>
                  <a:pt x="284" y="754"/>
                </a:moveTo>
                <a:cubicBezTo>
                  <a:pt x="290" y="749"/>
                  <a:pt x="290" y="749"/>
                  <a:pt x="290" y="749"/>
                </a:cubicBezTo>
                <a:cubicBezTo>
                  <a:pt x="289" y="748"/>
                  <a:pt x="290" y="745"/>
                  <a:pt x="288" y="746"/>
                </a:cubicBezTo>
                <a:cubicBezTo>
                  <a:pt x="288" y="747"/>
                  <a:pt x="289" y="747"/>
                  <a:pt x="289" y="748"/>
                </a:cubicBezTo>
                <a:cubicBezTo>
                  <a:pt x="286" y="748"/>
                  <a:pt x="286" y="750"/>
                  <a:pt x="284" y="751"/>
                </a:cubicBezTo>
                <a:cubicBezTo>
                  <a:pt x="283" y="749"/>
                  <a:pt x="283" y="749"/>
                  <a:pt x="283" y="749"/>
                </a:cubicBezTo>
                <a:cubicBezTo>
                  <a:pt x="282" y="751"/>
                  <a:pt x="280" y="749"/>
                  <a:pt x="278" y="750"/>
                </a:cubicBezTo>
                <a:cubicBezTo>
                  <a:pt x="282" y="752"/>
                  <a:pt x="277" y="753"/>
                  <a:pt x="279" y="754"/>
                </a:cubicBezTo>
                <a:cubicBezTo>
                  <a:pt x="281" y="752"/>
                  <a:pt x="281" y="750"/>
                  <a:pt x="284" y="754"/>
                </a:cubicBezTo>
                <a:close/>
                <a:moveTo>
                  <a:pt x="271" y="737"/>
                </a:moveTo>
                <a:cubicBezTo>
                  <a:pt x="272" y="736"/>
                  <a:pt x="272" y="735"/>
                  <a:pt x="271" y="733"/>
                </a:cubicBezTo>
                <a:cubicBezTo>
                  <a:pt x="270" y="733"/>
                  <a:pt x="269" y="733"/>
                  <a:pt x="268" y="734"/>
                </a:cubicBezTo>
                <a:cubicBezTo>
                  <a:pt x="269" y="736"/>
                  <a:pt x="270" y="737"/>
                  <a:pt x="271" y="737"/>
                </a:cubicBezTo>
                <a:close/>
                <a:moveTo>
                  <a:pt x="277" y="733"/>
                </a:moveTo>
                <a:cubicBezTo>
                  <a:pt x="279" y="730"/>
                  <a:pt x="284" y="731"/>
                  <a:pt x="284" y="725"/>
                </a:cubicBezTo>
                <a:cubicBezTo>
                  <a:pt x="285" y="726"/>
                  <a:pt x="288" y="727"/>
                  <a:pt x="287" y="724"/>
                </a:cubicBezTo>
                <a:cubicBezTo>
                  <a:pt x="284" y="723"/>
                  <a:pt x="284" y="723"/>
                  <a:pt x="281" y="723"/>
                </a:cubicBezTo>
                <a:cubicBezTo>
                  <a:pt x="281" y="729"/>
                  <a:pt x="273" y="728"/>
                  <a:pt x="273" y="732"/>
                </a:cubicBezTo>
                <a:cubicBezTo>
                  <a:pt x="275" y="733"/>
                  <a:pt x="275" y="730"/>
                  <a:pt x="277" y="733"/>
                </a:cubicBezTo>
                <a:close/>
                <a:moveTo>
                  <a:pt x="281" y="720"/>
                </a:moveTo>
                <a:cubicBezTo>
                  <a:pt x="280" y="720"/>
                  <a:pt x="275" y="721"/>
                  <a:pt x="278" y="724"/>
                </a:cubicBezTo>
                <a:cubicBezTo>
                  <a:pt x="279" y="722"/>
                  <a:pt x="282" y="723"/>
                  <a:pt x="281" y="720"/>
                </a:cubicBezTo>
                <a:close/>
                <a:moveTo>
                  <a:pt x="277" y="709"/>
                </a:moveTo>
                <a:cubicBezTo>
                  <a:pt x="276" y="708"/>
                  <a:pt x="276" y="709"/>
                  <a:pt x="276" y="710"/>
                </a:cubicBezTo>
                <a:cubicBezTo>
                  <a:pt x="277" y="710"/>
                  <a:pt x="279" y="709"/>
                  <a:pt x="280" y="709"/>
                </a:cubicBezTo>
                <a:cubicBezTo>
                  <a:pt x="277" y="708"/>
                  <a:pt x="277" y="704"/>
                  <a:pt x="276" y="707"/>
                </a:cubicBezTo>
                <a:cubicBezTo>
                  <a:pt x="276" y="706"/>
                  <a:pt x="277" y="708"/>
                  <a:pt x="277" y="709"/>
                </a:cubicBezTo>
                <a:close/>
                <a:moveTo>
                  <a:pt x="282" y="708"/>
                </a:moveTo>
                <a:cubicBezTo>
                  <a:pt x="283" y="708"/>
                  <a:pt x="283" y="709"/>
                  <a:pt x="284" y="710"/>
                </a:cubicBezTo>
                <a:cubicBezTo>
                  <a:pt x="283" y="710"/>
                  <a:pt x="281" y="711"/>
                  <a:pt x="282" y="712"/>
                </a:cubicBezTo>
                <a:cubicBezTo>
                  <a:pt x="285" y="713"/>
                  <a:pt x="283" y="705"/>
                  <a:pt x="282" y="708"/>
                </a:cubicBezTo>
                <a:close/>
                <a:moveTo>
                  <a:pt x="287" y="714"/>
                </a:moveTo>
                <a:cubicBezTo>
                  <a:pt x="287" y="715"/>
                  <a:pt x="288" y="716"/>
                  <a:pt x="287" y="716"/>
                </a:cubicBezTo>
                <a:cubicBezTo>
                  <a:pt x="287" y="717"/>
                  <a:pt x="286" y="717"/>
                  <a:pt x="286" y="718"/>
                </a:cubicBezTo>
                <a:cubicBezTo>
                  <a:pt x="287" y="717"/>
                  <a:pt x="290" y="718"/>
                  <a:pt x="290" y="716"/>
                </a:cubicBezTo>
                <a:cubicBezTo>
                  <a:pt x="287" y="716"/>
                  <a:pt x="293" y="715"/>
                  <a:pt x="290" y="715"/>
                </a:cubicBezTo>
                <a:cubicBezTo>
                  <a:pt x="289" y="717"/>
                  <a:pt x="287" y="712"/>
                  <a:pt x="287" y="714"/>
                </a:cubicBezTo>
                <a:close/>
                <a:moveTo>
                  <a:pt x="309" y="738"/>
                </a:moveTo>
                <a:cubicBezTo>
                  <a:pt x="307" y="735"/>
                  <a:pt x="305" y="735"/>
                  <a:pt x="304" y="736"/>
                </a:cubicBezTo>
                <a:cubicBezTo>
                  <a:pt x="304" y="737"/>
                  <a:pt x="303" y="738"/>
                  <a:pt x="305" y="741"/>
                </a:cubicBezTo>
                <a:cubicBezTo>
                  <a:pt x="307" y="740"/>
                  <a:pt x="308" y="739"/>
                  <a:pt x="309" y="738"/>
                </a:cubicBezTo>
                <a:close/>
                <a:moveTo>
                  <a:pt x="310" y="738"/>
                </a:moveTo>
                <a:cubicBezTo>
                  <a:pt x="311" y="734"/>
                  <a:pt x="317" y="735"/>
                  <a:pt x="318" y="731"/>
                </a:cubicBezTo>
                <a:cubicBezTo>
                  <a:pt x="315" y="732"/>
                  <a:pt x="310" y="734"/>
                  <a:pt x="305" y="732"/>
                </a:cubicBezTo>
                <a:cubicBezTo>
                  <a:pt x="307" y="737"/>
                  <a:pt x="309" y="733"/>
                  <a:pt x="310" y="738"/>
                </a:cubicBezTo>
                <a:close/>
                <a:moveTo>
                  <a:pt x="267" y="651"/>
                </a:moveTo>
                <a:cubicBezTo>
                  <a:pt x="266" y="649"/>
                  <a:pt x="264" y="649"/>
                  <a:pt x="263" y="650"/>
                </a:cubicBezTo>
                <a:cubicBezTo>
                  <a:pt x="264" y="651"/>
                  <a:pt x="264" y="652"/>
                  <a:pt x="264" y="653"/>
                </a:cubicBezTo>
                <a:cubicBezTo>
                  <a:pt x="265" y="652"/>
                  <a:pt x="266" y="651"/>
                  <a:pt x="267" y="651"/>
                </a:cubicBezTo>
                <a:close/>
                <a:moveTo>
                  <a:pt x="321" y="727"/>
                </a:moveTo>
                <a:cubicBezTo>
                  <a:pt x="320" y="729"/>
                  <a:pt x="320" y="728"/>
                  <a:pt x="318" y="728"/>
                </a:cubicBezTo>
                <a:cubicBezTo>
                  <a:pt x="319" y="730"/>
                  <a:pt x="323" y="729"/>
                  <a:pt x="321" y="727"/>
                </a:cubicBezTo>
                <a:close/>
                <a:moveTo>
                  <a:pt x="315" y="716"/>
                </a:moveTo>
                <a:cubicBezTo>
                  <a:pt x="314" y="716"/>
                  <a:pt x="312" y="718"/>
                  <a:pt x="313" y="720"/>
                </a:cubicBezTo>
                <a:cubicBezTo>
                  <a:pt x="315" y="719"/>
                  <a:pt x="315" y="718"/>
                  <a:pt x="315" y="716"/>
                </a:cubicBezTo>
                <a:close/>
                <a:moveTo>
                  <a:pt x="271" y="651"/>
                </a:moveTo>
                <a:cubicBezTo>
                  <a:pt x="270" y="650"/>
                  <a:pt x="269" y="651"/>
                  <a:pt x="271" y="653"/>
                </a:cubicBezTo>
                <a:cubicBezTo>
                  <a:pt x="272" y="651"/>
                  <a:pt x="273" y="652"/>
                  <a:pt x="274" y="650"/>
                </a:cubicBezTo>
                <a:cubicBezTo>
                  <a:pt x="275" y="650"/>
                  <a:pt x="276" y="652"/>
                  <a:pt x="277" y="652"/>
                </a:cubicBezTo>
                <a:cubicBezTo>
                  <a:pt x="277" y="648"/>
                  <a:pt x="273" y="650"/>
                  <a:pt x="271" y="650"/>
                </a:cubicBezTo>
                <a:cubicBezTo>
                  <a:pt x="270" y="649"/>
                  <a:pt x="271" y="648"/>
                  <a:pt x="271" y="648"/>
                </a:cubicBezTo>
                <a:cubicBezTo>
                  <a:pt x="269" y="649"/>
                  <a:pt x="268" y="647"/>
                  <a:pt x="266" y="649"/>
                </a:cubicBezTo>
                <a:cubicBezTo>
                  <a:pt x="268" y="653"/>
                  <a:pt x="269" y="648"/>
                  <a:pt x="271" y="651"/>
                </a:cubicBezTo>
                <a:close/>
                <a:moveTo>
                  <a:pt x="274" y="648"/>
                </a:moveTo>
                <a:cubicBezTo>
                  <a:pt x="273" y="646"/>
                  <a:pt x="275" y="646"/>
                  <a:pt x="274" y="645"/>
                </a:cubicBezTo>
                <a:cubicBezTo>
                  <a:pt x="272" y="647"/>
                  <a:pt x="270" y="642"/>
                  <a:pt x="267" y="644"/>
                </a:cubicBezTo>
                <a:cubicBezTo>
                  <a:pt x="267" y="644"/>
                  <a:pt x="267" y="645"/>
                  <a:pt x="267" y="646"/>
                </a:cubicBezTo>
                <a:cubicBezTo>
                  <a:pt x="270" y="643"/>
                  <a:pt x="271" y="648"/>
                  <a:pt x="274" y="648"/>
                </a:cubicBezTo>
                <a:close/>
                <a:moveTo>
                  <a:pt x="219" y="564"/>
                </a:moveTo>
                <a:cubicBezTo>
                  <a:pt x="219" y="564"/>
                  <a:pt x="219" y="564"/>
                  <a:pt x="218" y="564"/>
                </a:cubicBezTo>
                <a:cubicBezTo>
                  <a:pt x="218" y="565"/>
                  <a:pt x="218" y="565"/>
                  <a:pt x="218" y="565"/>
                </a:cubicBezTo>
                <a:cubicBezTo>
                  <a:pt x="220" y="567"/>
                  <a:pt x="218" y="566"/>
                  <a:pt x="219" y="568"/>
                </a:cubicBezTo>
                <a:cubicBezTo>
                  <a:pt x="221" y="568"/>
                  <a:pt x="219" y="566"/>
                  <a:pt x="219" y="564"/>
                </a:cubicBezTo>
                <a:close/>
                <a:moveTo>
                  <a:pt x="285" y="643"/>
                </a:moveTo>
                <a:cubicBezTo>
                  <a:pt x="283" y="644"/>
                  <a:pt x="277" y="645"/>
                  <a:pt x="278" y="649"/>
                </a:cubicBezTo>
                <a:cubicBezTo>
                  <a:pt x="281" y="646"/>
                  <a:pt x="287" y="649"/>
                  <a:pt x="285" y="643"/>
                </a:cubicBezTo>
                <a:close/>
                <a:moveTo>
                  <a:pt x="327" y="705"/>
                </a:moveTo>
                <a:cubicBezTo>
                  <a:pt x="327" y="702"/>
                  <a:pt x="329" y="701"/>
                  <a:pt x="326" y="698"/>
                </a:cubicBezTo>
                <a:cubicBezTo>
                  <a:pt x="324" y="699"/>
                  <a:pt x="318" y="702"/>
                  <a:pt x="320" y="708"/>
                </a:cubicBezTo>
                <a:cubicBezTo>
                  <a:pt x="323" y="707"/>
                  <a:pt x="324" y="705"/>
                  <a:pt x="327" y="705"/>
                </a:cubicBezTo>
                <a:close/>
                <a:moveTo>
                  <a:pt x="234" y="561"/>
                </a:moveTo>
                <a:cubicBezTo>
                  <a:pt x="233" y="560"/>
                  <a:pt x="227" y="562"/>
                  <a:pt x="228" y="566"/>
                </a:cubicBezTo>
                <a:cubicBezTo>
                  <a:pt x="229" y="565"/>
                  <a:pt x="235" y="564"/>
                  <a:pt x="234" y="561"/>
                </a:cubicBezTo>
                <a:close/>
                <a:moveTo>
                  <a:pt x="288" y="639"/>
                </a:moveTo>
                <a:cubicBezTo>
                  <a:pt x="289" y="643"/>
                  <a:pt x="284" y="639"/>
                  <a:pt x="286" y="644"/>
                </a:cubicBezTo>
                <a:cubicBezTo>
                  <a:pt x="288" y="643"/>
                  <a:pt x="287" y="640"/>
                  <a:pt x="288" y="643"/>
                </a:cubicBezTo>
                <a:cubicBezTo>
                  <a:pt x="289" y="643"/>
                  <a:pt x="289" y="639"/>
                  <a:pt x="288" y="639"/>
                </a:cubicBezTo>
                <a:close/>
                <a:moveTo>
                  <a:pt x="331" y="700"/>
                </a:moveTo>
                <a:cubicBezTo>
                  <a:pt x="330" y="698"/>
                  <a:pt x="328" y="695"/>
                  <a:pt x="327" y="697"/>
                </a:cubicBezTo>
                <a:cubicBezTo>
                  <a:pt x="329" y="700"/>
                  <a:pt x="329" y="700"/>
                  <a:pt x="329" y="700"/>
                </a:cubicBezTo>
                <a:cubicBezTo>
                  <a:pt x="330" y="700"/>
                  <a:pt x="330" y="699"/>
                  <a:pt x="331" y="700"/>
                </a:cubicBezTo>
                <a:close/>
                <a:moveTo>
                  <a:pt x="293" y="636"/>
                </a:moveTo>
                <a:cubicBezTo>
                  <a:pt x="292" y="636"/>
                  <a:pt x="290" y="639"/>
                  <a:pt x="291" y="641"/>
                </a:cubicBezTo>
                <a:cubicBezTo>
                  <a:pt x="292" y="639"/>
                  <a:pt x="295" y="641"/>
                  <a:pt x="293" y="636"/>
                </a:cubicBezTo>
                <a:close/>
                <a:moveTo>
                  <a:pt x="240" y="558"/>
                </a:moveTo>
                <a:cubicBezTo>
                  <a:pt x="239" y="559"/>
                  <a:pt x="237" y="560"/>
                  <a:pt x="239" y="562"/>
                </a:cubicBezTo>
                <a:cubicBezTo>
                  <a:pt x="239" y="561"/>
                  <a:pt x="243" y="560"/>
                  <a:pt x="240" y="558"/>
                </a:cubicBezTo>
                <a:close/>
                <a:moveTo>
                  <a:pt x="312" y="667"/>
                </a:moveTo>
                <a:cubicBezTo>
                  <a:pt x="312" y="668"/>
                  <a:pt x="313" y="670"/>
                  <a:pt x="314" y="672"/>
                </a:cubicBezTo>
                <a:cubicBezTo>
                  <a:pt x="317" y="671"/>
                  <a:pt x="315" y="665"/>
                  <a:pt x="312" y="667"/>
                </a:cubicBezTo>
                <a:close/>
                <a:moveTo>
                  <a:pt x="313" y="648"/>
                </a:moveTo>
                <a:cubicBezTo>
                  <a:pt x="312" y="649"/>
                  <a:pt x="312" y="647"/>
                  <a:pt x="310" y="646"/>
                </a:cubicBezTo>
                <a:cubicBezTo>
                  <a:pt x="309" y="647"/>
                  <a:pt x="308" y="649"/>
                  <a:pt x="307" y="648"/>
                </a:cubicBezTo>
                <a:cubicBezTo>
                  <a:pt x="307" y="647"/>
                  <a:pt x="306" y="646"/>
                  <a:pt x="306" y="645"/>
                </a:cubicBezTo>
                <a:cubicBezTo>
                  <a:pt x="307" y="644"/>
                  <a:pt x="310" y="645"/>
                  <a:pt x="308" y="642"/>
                </a:cubicBezTo>
                <a:cubicBezTo>
                  <a:pt x="305" y="641"/>
                  <a:pt x="299" y="645"/>
                  <a:pt x="303" y="647"/>
                </a:cubicBezTo>
                <a:cubicBezTo>
                  <a:pt x="302" y="649"/>
                  <a:pt x="301" y="647"/>
                  <a:pt x="300" y="648"/>
                </a:cubicBezTo>
                <a:cubicBezTo>
                  <a:pt x="301" y="650"/>
                  <a:pt x="301" y="651"/>
                  <a:pt x="301" y="652"/>
                </a:cubicBezTo>
                <a:cubicBezTo>
                  <a:pt x="304" y="651"/>
                  <a:pt x="303" y="647"/>
                  <a:pt x="304" y="645"/>
                </a:cubicBezTo>
                <a:cubicBezTo>
                  <a:pt x="306" y="649"/>
                  <a:pt x="304" y="651"/>
                  <a:pt x="303" y="653"/>
                </a:cubicBezTo>
                <a:cubicBezTo>
                  <a:pt x="305" y="652"/>
                  <a:pt x="307" y="657"/>
                  <a:pt x="309" y="656"/>
                </a:cubicBezTo>
                <a:cubicBezTo>
                  <a:pt x="308" y="654"/>
                  <a:pt x="311" y="653"/>
                  <a:pt x="310" y="649"/>
                </a:cubicBezTo>
                <a:cubicBezTo>
                  <a:pt x="311" y="650"/>
                  <a:pt x="314" y="650"/>
                  <a:pt x="313" y="648"/>
                </a:cubicBezTo>
                <a:close/>
                <a:moveTo>
                  <a:pt x="190" y="466"/>
                </a:moveTo>
                <a:cubicBezTo>
                  <a:pt x="188" y="466"/>
                  <a:pt x="193" y="464"/>
                  <a:pt x="190" y="462"/>
                </a:cubicBezTo>
                <a:cubicBezTo>
                  <a:pt x="190" y="463"/>
                  <a:pt x="188" y="464"/>
                  <a:pt x="188" y="465"/>
                </a:cubicBezTo>
                <a:cubicBezTo>
                  <a:pt x="189" y="465"/>
                  <a:pt x="188" y="466"/>
                  <a:pt x="189" y="467"/>
                </a:cubicBezTo>
                <a:cubicBezTo>
                  <a:pt x="189" y="467"/>
                  <a:pt x="192" y="468"/>
                  <a:pt x="190" y="466"/>
                </a:cubicBezTo>
                <a:close/>
                <a:moveTo>
                  <a:pt x="318" y="638"/>
                </a:moveTo>
                <a:cubicBezTo>
                  <a:pt x="320" y="637"/>
                  <a:pt x="319" y="635"/>
                  <a:pt x="319" y="634"/>
                </a:cubicBezTo>
                <a:cubicBezTo>
                  <a:pt x="320" y="635"/>
                  <a:pt x="321" y="636"/>
                  <a:pt x="322" y="635"/>
                </a:cubicBezTo>
                <a:cubicBezTo>
                  <a:pt x="320" y="633"/>
                  <a:pt x="321" y="632"/>
                  <a:pt x="321" y="630"/>
                </a:cubicBezTo>
                <a:cubicBezTo>
                  <a:pt x="320" y="630"/>
                  <a:pt x="320" y="630"/>
                  <a:pt x="319" y="629"/>
                </a:cubicBezTo>
                <a:cubicBezTo>
                  <a:pt x="316" y="636"/>
                  <a:pt x="307" y="635"/>
                  <a:pt x="305" y="641"/>
                </a:cubicBezTo>
                <a:cubicBezTo>
                  <a:pt x="306" y="637"/>
                  <a:pt x="309" y="644"/>
                  <a:pt x="312" y="642"/>
                </a:cubicBezTo>
                <a:cubicBezTo>
                  <a:pt x="311" y="639"/>
                  <a:pt x="310" y="641"/>
                  <a:pt x="309" y="640"/>
                </a:cubicBezTo>
                <a:cubicBezTo>
                  <a:pt x="309" y="639"/>
                  <a:pt x="309" y="639"/>
                  <a:pt x="309" y="638"/>
                </a:cubicBezTo>
                <a:cubicBezTo>
                  <a:pt x="313" y="642"/>
                  <a:pt x="312" y="633"/>
                  <a:pt x="318" y="638"/>
                </a:cubicBezTo>
                <a:close/>
                <a:moveTo>
                  <a:pt x="322" y="640"/>
                </a:moveTo>
                <a:cubicBezTo>
                  <a:pt x="320" y="639"/>
                  <a:pt x="317" y="648"/>
                  <a:pt x="314" y="646"/>
                </a:cubicBezTo>
                <a:cubicBezTo>
                  <a:pt x="315" y="648"/>
                  <a:pt x="315" y="647"/>
                  <a:pt x="315" y="649"/>
                </a:cubicBezTo>
                <a:cubicBezTo>
                  <a:pt x="316" y="645"/>
                  <a:pt x="322" y="645"/>
                  <a:pt x="322" y="640"/>
                </a:cubicBezTo>
                <a:close/>
                <a:moveTo>
                  <a:pt x="335" y="661"/>
                </a:moveTo>
                <a:cubicBezTo>
                  <a:pt x="334" y="663"/>
                  <a:pt x="331" y="664"/>
                  <a:pt x="332" y="664"/>
                </a:cubicBezTo>
                <a:cubicBezTo>
                  <a:pt x="334" y="665"/>
                  <a:pt x="337" y="665"/>
                  <a:pt x="335" y="661"/>
                </a:cubicBezTo>
                <a:close/>
                <a:moveTo>
                  <a:pt x="321" y="648"/>
                </a:moveTo>
                <a:cubicBezTo>
                  <a:pt x="322" y="650"/>
                  <a:pt x="322" y="650"/>
                  <a:pt x="322" y="650"/>
                </a:cubicBezTo>
                <a:cubicBezTo>
                  <a:pt x="326" y="650"/>
                  <a:pt x="323" y="646"/>
                  <a:pt x="321" y="648"/>
                </a:cubicBezTo>
                <a:close/>
                <a:moveTo>
                  <a:pt x="205" y="463"/>
                </a:moveTo>
                <a:cubicBezTo>
                  <a:pt x="205" y="462"/>
                  <a:pt x="204" y="458"/>
                  <a:pt x="202" y="459"/>
                </a:cubicBezTo>
                <a:cubicBezTo>
                  <a:pt x="202" y="461"/>
                  <a:pt x="202" y="463"/>
                  <a:pt x="203" y="465"/>
                </a:cubicBezTo>
                <a:cubicBezTo>
                  <a:pt x="203" y="465"/>
                  <a:pt x="204" y="464"/>
                  <a:pt x="205" y="463"/>
                </a:cubicBezTo>
                <a:close/>
                <a:moveTo>
                  <a:pt x="327" y="649"/>
                </a:moveTo>
                <a:cubicBezTo>
                  <a:pt x="327" y="647"/>
                  <a:pt x="325" y="646"/>
                  <a:pt x="325" y="644"/>
                </a:cubicBezTo>
                <a:cubicBezTo>
                  <a:pt x="322" y="644"/>
                  <a:pt x="326" y="650"/>
                  <a:pt x="327" y="649"/>
                </a:cubicBezTo>
                <a:close/>
                <a:moveTo>
                  <a:pt x="341" y="663"/>
                </a:moveTo>
                <a:cubicBezTo>
                  <a:pt x="340" y="660"/>
                  <a:pt x="336" y="662"/>
                  <a:pt x="338" y="664"/>
                </a:cubicBezTo>
                <a:cubicBezTo>
                  <a:pt x="339" y="665"/>
                  <a:pt x="340" y="664"/>
                  <a:pt x="341" y="663"/>
                </a:cubicBezTo>
                <a:close/>
                <a:moveTo>
                  <a:pt x="211" y="460"/>
                </a:moveTo>
                <a:cubicBezTo>
                  <a:pt x="212" y="457"/>
                  <a:pt x="216" y="461"/>
                  <a:pt x="215" y="458"/>
                </a:cubicBezTo>
                <a:cubicBezTo>
                  <a:pt x="215" y="458"/>
                  <a:pt x="214" y="458"/>
                  <a:pt x="213" y="457"/>
                </a:cubicBezTo>
                <a:cubicBezTo>
                  <a:pt x="214" y="456"/>
                  <a:pt x="216" y="456"/>
                  <a:pt x="215" y="454"/>
                </a:cubicBezTo>
                <a:cubicBezTo>
                  <a:pt x="211" y="454"/>
                  <a:pt x="213" y="454"/>
                  <a:pt x="212" y="457"/>
                </a:cubicBezTo>
                <a:cubicBezTo>
                  <a:pt x="211" y="456"/>
                  <a:pt x="211" y="455"/>
                  <a:pt x="211" y="454"/>
                </a:cubicBezTo>
                <a:cubicBezTo>
                  <a:pt x="210" y="454"/>
                  <a:pt x="210" y="454"/>
                  <a:pt x="209" y="454"/>
                </a:cubicBezTo>
                <a:cubicBezTo>
                  <a:pt x="209" y="456"/>
                  <a:pt x="211" y="455"/>
                  <a:pt x="210" y="457"/>
                </a:cubicBezTo>
                <a:cubicBezTo>
                  <a:pt x="209" y="457"/>
                  <a:pt x="208" y="455"/>
                  <a:pt x="207" y="457"/>
                </a:cubicBezTo>
                <a:cubicBezTo>
                  <a:pt x="209" y="458"/>
                  <a:pt x="204" y="458"/>
                  <a:pt x="206" y="460"/>
                </a:cubicBezTo>
                <a:cubicBezTo>
                  <a:pt x="207" y="459"/>
                  <a:pt x="206" y="461"/>
                  <a:pt x="208" y="462"/>
                </a:cubicBezTo>
                <a:cubicBezTo>
                  <a:pt x="209" y="460"/>
                  <a:pt x="210" y="457"/>
                  <a:pt x="211" y="460"/>
                </a:cubicBezTo>
                <a:close/>
                <a:moveTo>
                  <a:pt x="270" y="547"/>
                </a:moveTo>
                <a:cubicBezTo>
                  <a:pt x="269" y="549"/>
                  <a:pt x="266" y="547"/>
                  <a:pt x="268" y="550"/>
                </a:cubicBezTo>
                <a:cubicBezTo>
                  <a:pt x="268" y="549"/>
                  <a:pt x="272" y="549"/>
                  <a:pt x="270" y="547"/>
                </a:cubicBezTo>
                <a:close/>
                <a:moveTo>
                  <a:pt x="326" y="633"/>
                </a:moveTo>
                <a:cubicBezTo>
                  <a:pt x="326" y="634"/>
                  <a:pt x="323" y="634"/>
                  <a:pt x="325" y="636"/>
                </a:cubicBezTo>
                <a:cubicBezTo>
                  <a:pt x="327" y="637"/>
                  <a:pt x="328" y="635"/>
                  <a:pt x="326" y="633"/>
                </a:cubicBezTo>
                <a:close/>
                <a:moveTo>
                  <a:pt x="324" y="623"/>
                </a:moveTo>
                <a:cubicBezTo>
                  <a:pt x="322" y="625"/>
                  <a:pt x="320" y="623"/>
                  <a:pt x="319" y="623"/>
                </a:cubicBezTo>
                <a:cubicBezTo>
                  <a:pt x="321" y="627"/>
                  <a:pt x="326" y="628"/>
                  <a:pt x="324" y="623"/>
                </a:cubicBezTo>
                <a:close/>
                <a:moveTo>
                  <a:pt x="251" y="516"/>
                </a:moveTo>
                <a:cubicBezTo>
                  <a:pt x="250" y="515"/>
                  <a:pt x="248" y="514"/>
                  <a:pt x="249" y="516"/>
                </a:cubicBezTo>
                <a:cubicBezTo>
                  <a:pt x="249" y="516"/>
                  <a:pt x="250" y="516"/>
                  <a:pt x="250" y="517"/>
                </a:cubicBezTo>
                <a:cubicBezTo>
                  <a:pt x="250" y="518"/>
                  <a:pt x="249" y="518"/>
                  <a:pt x="250" y="519"/>
                </a:cubicBezTo>
                <a:cubicBezTo>
                  <a:pt x="250" y="518"/>
                  <a:pt x="251" y="517"/>
                  <a:pt x="251" y="516"/>
                </a:cubicBezTo>
                <a:close/>
                <a:moveTo>
                  <a:pt x="364" y="650"/>
                </a:moveTo>
                <a:cubicBezTo>
                  <a:pt x="360" y="649"/>
                  <a:pt x="362" y="657"/>
                  <a:pt x="358" y="655"/>
                </a:cubicBezTo>
                <a:cubicBezTo>
                  <a:pt x="358" y="654"/>
                  <a:pt x="357" y="654"/>
                  <a:pt x="357" y="653"/>
                </a:cubicBezTo>
                <a:cubicBezTo>
                  <a:pt x="358" y="651"/>
                  <a:pt x="359" y="654"/>
                  <a:pt x="360" y="653"/>
                </a:cubicBezTo>
                <a:cubicBezTo>
                  <a:pt x="357" y="651"/>
                  <a:pt x="356" y="649"/>
                  <a:pt x="353" y="649"/>
                </a:cubicBezTo>
                <a:cubicBezTo>
                  <a:pt x="354" y="653"/>
                  <a:pt x="355" y="652"/>
                  <a:pt x="357" y="655"/>
                </a:cubicBezTo>
                <a:cubicBezTo>
                  <a:pt x="354" y="658"/>
                  <a:pt x="353" y="657"/>
                  <a:pt x="351" y="661"/>
                </a:cubicBezTo>
                <a:cubicBezTo>
                  <a:pt x="350" y="660"/>
                  <a:pt x="350" y="658"/>
                  <a:pt x="349" y="659"/>
                </a:cubicBezTo>
                <a:cubicBezTo>
                  <a:pt x="349" y="662"/>
                  <a:pt x="348" y="663"/>
                  <a:pt x="348" y="666"/>
                </a:cubicBezTo>
                <a:cubicBezTo>
                  <a:pt x="350" y="666"/>
                  <a:pt x="352" y="668"/>
                  <a:pt x="355" y="667"/>
                </a:cubicBezTo>
                <a:cubicBezTo>
                  <a:pt x="355" y="665"/>
                  <a:pt x="353" y="663"/>
                  <a:pt x="353" y="662"/>
                </a:cubicBezTo>
                <a:cubicBezTo>
                  <a:pt x="355" y="663"/>
                  <a:pt x="356" y="663"/>
                  <a:pt x="358" y="663"/>
                </a:cubicBezTo>
                <a:cubicBezTo>
                  <a:pt x="358" y="665"/>
                  <a:pt x="357" y="664"/>
                  <a:pt x="355" y="665"/>
                </a:cubicBezTo>
                <a:cubicBezTo>
                  <a:pt x="358" y="668"/>
                  <a:pt x="360" y="667"/>
                  <a:pt x="362" y="665"/>
                </a:cubicBezTo>
                <a:cubicBezTo>
                  <a:pt x="360" y="660"/>
                  <a:pt x="364" y="663"/>
                  <a:pt x="363" y="657"/>
                </a:cubicBezTo>
                <a:cubicBezTo>
                  <a:pt x="365" y="663"/>
                  <a:pt x="368" y="657"/>
                  <a:pt x="368" y="657"/>
                </a:cubicBezTo>
                <a:cubicBezTo>
                  <a:pt x="369" y="658"/>
                  <a:pt x="369" y="659"/>
                  <a:pt x="369" y="660"/>
                </a:cubicBezTo>
                <a:cubicBezTo>
                  <a:pt x="372" y="656"/>
                  <a:pt x="378" y="652"/>
                  <a:pt x="383" y="651"/>
                </a:cubicBezTo>
                <a:cubicBezTo>
                  <a:pt x="384" y="653"/>
                  <a:pt x="381" y="654"/>
                  <a:pt x="380" y="656"/>
                </a:cubicBezTo>
                <a:cubicBezTo>
                  <a:pt x="374" y="658"/>
                  <a:pt x="367" y="662"/>
                  <a:pt x="362" y="669"/>
                </a:cubicBezTo>
                <a:cubicBezTo>
                  <a:pt x="361" y="668"/>
                  <a:pt x="361" y="668"/>
                  <a:pt x="361" y="667"/>
                </a:cubicBezTo>
                <a:cubicBezTo>
                  <a:pt x="360" y="668"/>
                  <a:pt x="360" y="670"/>
                  <a:pt x="360" y="671"/>
                </a:cubicBezTo>
                <a:cubicBezTo>
                  <a:pt x="358" y="671"/>
                  <a:pt x="354" y="670"/>
                  <a:pt x="353" y="673"/>
                </a:cubicBezTo>
                <a:cubicBezTo>
                  <a:pt x="356" y="673"/>
                  <a:pt x="362" y="671"/>
                  <a:pt x="361" y="676"/>
                </a:cubicBezTo>
                <a:cubicBezTo>
                  <a:pt x="364" y="676"/>
                  <a:pt x="367" y="673"/>
                  <a:pt x="368" y="671"/>
                </a:cubicBezTo>
                <a:cubicBezTo>
                  <a:pt x="370" y="672"/>
                  <a:pt x="369" y="675"/>
                  <a:pt x="371" y="673"/>
                </a:cubicBezTo>
                <a:cubicBezTo>
                  <a:pt x="370" y="668"/>
                  <a:pt x="379" y="666"/>
                  <a:pt x="381" y="666"/>
                </a:cubicBezTo>
                <a:cubicBezTo>
                  <a:pt x="383" y="663"/>
                  <a:pt x="386" y="663"/>
                  <a:pt x="388" y="665"/>
                </a:cubicBezTo>
                <a:cubicBezTo>
                  <a:pt x="389" y="665"/>
                  <a:pt x="390" y="664"/>
                  <a:pt x="392" y="664"/>
                </a:cubicBezTo>
                <a:cubicBezTo>
                  <a:pt x="393" y="663"/>
                  <a:pt x="393" y="663"/>
                  <a:pt x="393" y="663"/>
                </a:cubicBezTo>
                <a:cubicBezTo>
                  <a:pt x="393" y="663"/>
                  <a:pt x="393" y="663"/>
                  <a:pt x="393" y="663"/>
                </a:cubicBezTo>
                <a:cubicBezTo>
                  <a:pt x="394" y="664"/>
                  <a:pt x="394" y="664"/>
                  <a:pt x="394" y="664"/>
                </a:cubicBezTo>
                <a:cubicBezTo>
                  <a:pt x="394" y="665"/>
                  <a:pt x="394" y="665"/>
                  <a:pt x="394" y="665"/>
                </a:cubicBezTo>
                <a:cubicBezTo>
                  <a:pt x="394" y="665"/>
                  <a:pt x="394" y="665"/>
                  <a:pt x="394" y="665"/>
                </a:cubicBezTo>
                <a:cubicBezTo>
                  <a:pt x="395" y="665"/>
                  <a:pt x="395" y="665"/>
                  <a:pt x="395" y="665"/>
                </a:cubicBezTo>
                <a:cubicBezTo>
                  <a:pt x="395" y="665"/>
                  <a:pt x="395" y="665"/>
                  <a:pt x="395" y="665"/>
                </a:cubicBezTo>
                <a:cubicBezTo>
                  <a:pt x="393" y="666"/>
                  <a:pt x="394" y="665"/>
                  <a:pt x="394" y="665"/>
                </a:cubicBezTo>
                <a:cubicBezTo>
                  <a:pt x="394" y="665"/>
                  <a:pt x="394" y="665"/>
                  <a:pt x="394" y="665"/>
                </a:cubicBezTo>
                <a:cubicBezTo>
                  <a:pt x="393" y="664"/>
                  <a:pt x="393" y="664"/>
                  <a:pt x="393" y="664"/>
                </a:cubicBezTo>
                <a:cubicBezTo>
                  <a:pt x="394" y="664"/>
                  <a:pt x="394" y="663"/>
                  <a:pt x="395" y="662"/>
                </a:cubicBezTo>
                <a:cubicBezTo>
                  <a:pt x="397" y="661"/>
                  <a:pt x="400" y="660"/>
                  <a:pt x="403" y="659"/>
                </a:cubicBezTo>
                <a:cubicBezTo>
                  <a:pt x="403" y="658"/>
                  <a:pt x="402" y="656"/>
                  <a:pt x="403" y="655"/>
                </a:cubicBezTo>
                <a:cubicBezTo>
                  <a:pt x="407" y="656"/>
                  <a:pt x="413" y="653"/>
                  <a:pt x="412" y="649"/>
                </a:cubicBezTo>
                <a:cubicBezTo>
                  <a:pt x="413" y="650"/>
                  <a:pt x="414" y="650"/>
                  <a:pt x="416" y="650"/>
                </a:cubicBezTo>
                <a:cubicBezTo>
                  <a:pt x="418" y="645"/>
                  <a:pt x="419" y="644"/>
                  <a:pt x="423" y="642"/>
                </a:cubicBezTo>
                <a:cubicBezTo>
                  <a:pt x="416" y="634"/>
                  <a:pt x="429" y="633"/>
                  <a:pt x="429" y="628"/>
                </a:cubicBezTo>
                <a:cubicBezTo>
                  <a:pt x="430" y="629"/>
                  <a:pt x="432" y="629"/>
                  <a:pt x="432" y="627"/>
                </a:cubicBezTo>
                <a:cubicBezTo>
                  <a:pt x="433" y="628"/>
                  <a:pt x="433" y="628"/>
                  <a:pt x="433" y="629"/>
                </a:cubicBezTo>
                <a:cubicBezTo>
                  <a:pt x="436" y="627"/>
                  <a:pt x="440" y="626"/>
                  <a:pt x="440" y="623"/>
                </a:cubicBezTo>
                <a:cubicBezTo>
                  <a:pt x="439" y="624"/>
                  <a:pt x="438" y="624"/>
                  <a:pt x="437" y="623"/>
                </a:cubicBezTo>
                <a:cubicBezTo>
                  <a:pt x="437" y="621"/>
                  <a:pt x="439" y="621"/>
                  <a:pt x="441" y="622"/>
                </a:cubicBezTo>
                <a:cubicBezTo>
                  <a:pt x="440" y="620"/>
                  <a:pt x="441" y="619"/>
                  <a:pt x="440" y="618"/>
                </a:cubicBezTo>
                <a:cubicBezTo>
                  <a:pt x="437" y="620"/>
                  <a:pt x="433" y="619"/>
                  <a:pt x="433" y="623"/>
                </a:cubicBezTo>
                <a:cubicBezTo>
                  <a:pt x="429" y="620"/>
                  <a:pt x="425" y="626"/>
                  <a:pt x="425" y="630"/>
                </a:cubicBezTo>
                <a:cubicBezTo>
                  <a:pt x="425" y="629"/>
                  <a:pt x="424" y="629"/>
                  <a:pt x="424" y="629"/>
                </a:cubicBezTo>
                <a:cubicBezTo>
                  <a:pt x="425" y="629"/>
                  <a:pt x="426" y="628"/>
                  <a:pt x="424" y="626"/>
                </a:cubicBezTo>
                <a:cubicBezTo>
                  <a:pt x="419" y="625"/>
                  <a:pt x="413" y="637"/>
                  <a:pt x="408" y="632"/>
                </a:cubicBezTo>
                <a:cubicBezTo>
                  <a:pt x="406" y="634"/>
                  <a:pt x="407" y="634"/>
                  <a:pt x="406" y="637"/>
                </a:cubicBezTo>
                <a:cubicBezTo>
                  <a:pt x="405" y="633"/>
                  <a:pt x="401" y="636"/>
                  <a:pt x="402" y="638"/>
                </a:cubicBezTo>
                <a:cubicBezTo>
                  <a:pt x="395" y="638"/>
                  <a:pt x="393" y="647"/>
                  <a:pt x="385" y="644"/>
                </a:cubicBezTo>
                <a:cubicBezTo>
                  <a:pt x="384" y="645"/>
                  <a:pt x="387" y="647"/>
                  <a:pt x="385" y="648"/>
                </a:cubicBezTo>
                <a:cubicBezTo>
                  <a:pt x="384" y="647"/>
                  <a:pt x="384" y="645"/>
                  <a:pt x="384" y="645"/>
                </a:cubicBezTo>
                <a:cubicBezTo>
                  <a:pt x="384" y="645"/>
                  <a:pt x="383" y="645"/>
                  <a:pt x="383" y="645"/>
                </a:cubicBezTo>
                <a:cubicBezTo>
                  <a:pt x="383" y="646"/>
                  <a:pt x="383" y="646"/>
                  <a:pt x="383" y="646"/>
                </a:cubicBezTo>
                <a:cubicBezTo>
                  <a:pt x="382" y="646"/>
                  <a:pt x="382" y="646"/>
                  <a:pt x="382" y="646"/>
                </a:cubicBezTo>
                <a:cubicBezTo>
                  <a:pt x="382" y="645"/>
                  <a:pt x="382" y="645"/>
                  <a:pt x="382" y="645"/>
                </a:cubicBezTo>
                <a:cubicBezTo>
                  <a:pt x="382" y="645"/>
                  <a:pt x="382" y="645"/>
                  <a:pt x="382" y="645"/>
                </a:cubicBezTo>
                <a:cubicBezTo>
                  <a:pt x="382" y="645"/>
                  <a:pt x="382" y="645"/>
                  <a:pt x="382" y="645"/>
                </a:cubicBezTo>
                <a:cubicBezTo>
                  <a:pt x="383" y="647"/>
                  <a:pt x="383" y="647"/>
                  <a:pt x="383" y="647"/>
                </a:cubicBezTo>
                <a:cubicBezTo>
                  <a:pt x="383" y="647"/>
                  <a:pt x="385" y="644"/>
                  <a:pt x="382" y="645"/>
                </a:cubicBezTo>
                <a:cubicBezTo>
                  <a:pt x="383" y="645"/>
                  <a:pt x="383" y="645"/>
                  <a:pt x="383" y="645"/>
                </a:cubicBezTo>
                <a:cubicBezTo>
                  <a:pt x="383" y="645"/>
                  <a:pt x="383" y="645"/>
                  <a:pt x="383" y="645"/>
                </a:cubicBezTo>
                <a:cubicBezTo>
                  <a:pt x="383" y="645"/>
                  <a:pt x="383" y="645"/>
                  <a:pt x="383" y="645"/>
                </a:cubicBezTo>
                <a:cubicBezTo>
                  <a:pt x="382" y="645"/>
                  <a:pt x="382" y="646"/>
                  <a:pt x="382" y="646"/>
                </a:cubicBezTo>
                <a:cubicBezTo>
                  <a:pt x="381" y="645"/>
                  <a:pt x="381" y="645"/>
                  <a:pt x="379" y="645"/>
                </a:cubicBezTo>
                <a:cubicBezTo>
                  <a:pt x="379" y="647"/>
                  <a:pt x="383" y="647"/>
                  <a:pt x="382" y="648"/>
                </a:cubicBezTo>
                <a:cubicBezTo>
                  <a:pt x="380" y="647"/>
                  <a:pt x="381" y="651"/>
                  <a:pt x="379" y="649"/>
                </a:cubicBezTo>
                <a:cubicBezTo>
                  <a:pt x="378" y="648"/>
                  <a:pt x="381" y="648"/>
                  <a:pt x="379" y="646"/>
                </a:cubicBezTo>
                <a:cubicBezTo>
                  <a:pt x="377" y="647"/>
                  <a:pt x="376" y="646"/>
                  <a:pt x="374" y="647"/>
                </a:cubicBezTo>
                <a:cubicBezTo>
                  <a:pt x="375" y="650"/>
                  <a:pt x="376" y="646"/>
                  <a:pt x="377" y="649"/>
                </a:cubicBezTo>
                <a:cubicBezTo>
                  <a:pt x="374" y="648"/>
                  <a:pt x="374" y="651"/>
                  <a:pt x="372" y="650"/>
                </a:cubicBezTo>
                <a:cubicBezTo>
                  <a:pt x="371" y="648"/>
                  <a:pt x="375" y="648"/>
                  <a:pt x="373" y="645"/>
                </a:cubicBezTo>
                <a:cubicBezTo>
                  <a:pt x="371" y="647"/>
                  <a:pt x="371" y="648"/>
                  <a:pt x="369" y="647"/>
                </a:cubicBezTo>
                <a:cubicBezTo>
                  <a:pt x="371" y="650"/>
                  <a:pt x="368" y="650"/>
                  <a:pt x="366" y="651"/>
                </a:cubicBezTo>
                <a:cubicBezTo>
                  <a:pt x="367" y="652"/>
                  <a:pt x="368" y="653"/>
                  <a:pt x="368" y="653"/>
                </a:cubicBezTo>
                <a:cubicBezTo>
                  <a:pt x="367" y="654"/>
                  <a:pt x="368" y="655"/>
                  <a:pt x="367" y="655"/>
                </a:cubicBezTo>
                <a:cubicBezTo>
                  <a:pt x="368" y="650"/>
                  <a:pt x="362" y="655"/>
                  <a:pt x="362" y="651"/>
                </a:cubicBezTo>
                <a:cubicBezTo>
                  <a:pt x="363" y="653"/>
                  <a:pt x="365" y="651"/>
                  <a:pt x="364" y="650"/>
                </a:cubicBezTo>
                <a:close/>
                <a:moveTo>
                  <a:pt x="346" y="651"/>
                </a:moveTo>
                <a:cubicBezTo>
                  <a:pt x="345" y="652"/>
                  <a:pt x="344" y="654"/>
                  <a:pt x="344" y="655"/>
                </a:cubicBezTo>
                <a:cubicBezTo>
                  <a:pt x="346" y="656"/>
                  <a:pt x="346" y="653"/>
                  <a:pt x="346" y="651"/>
                </a:cubicBezTo>
                <a:close/>
                <a:moveTo>
                  <a:pt x="324" y="623"/>
                </a:moveTo>
                <a:cubicBezTo>
                  <a:pt x="327" y="623"/>
                  <a:pt x="330" y="622"/>
                  <a:pt x="330" y="617"/>
                </a:cubicBezTo>
                <a:cubicBezTo>
                  <a:pt x="328" y="617"/>
                  <a:pt x="329" y="622"/>
                  <a:pt x="327" y="620"/>
                </a:cubicBezTo>
                <a:cubicBezTo>
                  <a:pt x="327" y="619"/>
                  <a:pt x="328" y="619"/>
                  <a:pt x="327" y="618"/>
                </a:cubicBezTo>
                <a:cubicBezTo>
                  <a:pt x="326" y="620"/>
                  <a:pt x="325" y="618"/>
                  <a:pt x="324" y="618"/>
                </a:cubicBezTo>
                <a:cubicBezTo>
                  <a:pt x="325" y="620"/>
                  <a:pt x="326" y="620"/>
                  <a:pt x="325" y="621"/>
                </a:cubicBezTo>
                <a:cubicBezTo>
                  <a:pt x="324" y="621"/>
                  <a:pt x="324" y="621"/>
                  <a:pt x="324" y="621"/>
                </a:cubicBezTo>
                <a:cubicBezTo>
                  <a:pt x="323" y="619"/>
                  <a:pt x="322" y="618"/>
                  <a:pt x="321" y="618"/>
                </a:cubicBezTo>
                <a:cubicBezTo>
                  <a:pt x="321" y="620"/>
                  <a:pt x="324" y="620"/>
                  <a:pt x="324" y="623"/>
                </a:cubicBezTo>
                <a:close/>
                <a:moveTo>
                  <a:pt x="334" y="625"/>
                </a:moveTo>
                <a:cubicBezTo>
                  <a:pt x="332" y="623"/>
                  <a:pt x="327" y="625"/>
                  <a:pt x="328" y="628"/>
                </a:cubicBezTo>
                <a:cubicBezTo>
                  <a:pt x="330" y="627"/>
                  <a:pt x="332" y="627"/>
                  <a:pt x="334" y="625"/>
                </a:cubicBezTo>
                <a:close/>
                <a:moveTo>
                  <a:pt x="351" y="655"/>
                </a:moveTo>
                <a:cubicBezTo>
                  <a:pt x="349" y="651"/>
                  <a:pt x="346" y="654"/>
                  <a:pt x="348" y="656"/>
                </a:cubicBezTo>
                <a:cubicBezTo>
                  <a:pt x="349" y="654"/>
                  <a:pt x="350" y="658"/>
                  <a:pt x="351" y="655"/>
                </a:cubicBezTo>
                <a:close/>
                <a:moveTo>
                  <a:pt x="220" y="455"/>
                </a:moveTo>
                <a:cubicBezTo>
                  <a:pt x="218" y="452"/>
                  <a:pt x="218" y="452"/>
                  <a:pt x="218" y="452"/>
                </a:cubicBezTo>
                <a:cubicBezTo>
                  <a:pt x="216" y="453"/>
                  <a:pt x="219" y="455"/>
                  <a:pt x="218" y="456"/>
                </a:cubicBezTo>
                <a:cubicBezTo>
                  <a:pt x="217" y="457"/>
                  <a:pt x="216" y="457"/>
                  <a:pt x="217" y="458"/>
                </a:cubicBezTo>
                <a:cubicBezTo>
                  <a:pt x="218" y="458"/>
                  <a:pt x="218" y="458"/>
                  <a:pt x="219" y="457"/>
                </a:cubicBezTo>
                <a:cubicBezTo>
                  <a:pt x="218" y="456"/>
                  <a:pt x="219" y="455"/>
                  <a:pt x="220" y="455"/>
                </a:cubicBezTo>
                <a:close/>
                <a:moveTo>
                  <a:pt x="353" y="654"/>
                </a:moveTo>
                <a:cubicBezTo>
                  <a:pt x="351" y="653"/>
                  <a:pt x="352" y="652"/>
                  <a:pt x="350" y="650"/>
                </a:cubicBezTo>
                <a:cubicBezTo>
                  <a:pt x="349" y="650"/>
                  <a:pt x="345" y="648"/>
                  <a:pt x="347" y="652"/>
                </a:cubicBezTo>
                <a:cubicBezTo>
                  <a:pt x="349" y="650"/>
                  <a:pt x="351" y="654"/>
                  <a:pt x="353" y="654"/>
                </a:cubicBezTo>
                <a:close/>
                <a:moveTo>
                  <a:pt x="284" y="546"/>
                </a:moveTo>
                <a:cubicBezTo>
                  <a:pt x="287" y="547"/>
                  <a:pt x="285" y="543"/>
                  <a:pt x="286" y="541"/>
                </a:cubicBezTo>
                <a:cubicBezTo>
                  <a:pt x="287" y="542"/>
                  <a:pt x="286" y="543"/>
                  <a:pt x="287" y="544"/>
                </a:cubicBezTo>
                <a:cubicBezTo>
                  <a:pt x="289" y="544"/>
                  <a:pt x="289" y="543"/>
                  <a:pt x="289" y="542"/>
                </a:cubicBezTo>
                <a:cubicBezTo>
                  <a:pt x="285" y="540"/>
                  <a:pt x="288" y="539"/>
                  <a:pt x="285" y="535"/>
                </a:cubicBezTo>
                <a:cubicBezTo>
                  <a:pt x="284" y="537"/>
                  <a:pt x="284" y="539"/>
                  <a:pt x="284" y="541"/>
                </a:cubicBezTo>
                <a:cubicBezTo>
                  <a:pt x="283" y="539"/>
                  <a:pt x="282" y="540"/>
                  <a:pt x="281" y="537"/>
                </a:cubicBezTo>
                <a:cubicBezTo>
                  <a:pt x="280" y="538"/>
                  <a:pt x="277" y="539"/>
                  <a:pt x="278" y="540"/>
                </a:cubicBezTo>
                <a:cubicBezTo>
                  <a:pt x="280" y="542"/>
                  <a:pt x="282" y="540"/>
                  <a:pt x="284" y="542"/>
                </a:cubicBezTo>
                <a:cubicBezTo>
                  <a:pt x="281" y="542"/>
                  <a:pt x="285" y="544"/>
                  <a:pt x="284" y="546"/>
                </a:cubicBezTo>
                <a:close/>
                <a:moveTo>
                  <a:pt x="359" y="646"/>
                </a:moveTo>
                <a:cubicBezTo>
                  <a:pt x="359" y="647"/>
                  <a:pt x="355" y="647"/>
                  <a:pt x="357" y="650"/>
                </a:cubicBezTo>
                <a:cubicBezTo>
                  <a:pt x="359" y="649"/>
                  <a:pt x="362" y="649"/>
                  <a:pt x="359" y="646"/>
                </a:cubicBezTo>
                <a:close/>
                <a:moveTo>
                  <a:pt x="290" y="538"/>
                </a:moveTo>
                <a:cubicBezTo>
                  <a:pt x="288" y="538"/>
                  <a:pt x="291" y="536"/>
                  <a:pt x="290" y="535"/>
                </a:cubicBezTo>
                <a:cubicBezTo>
                  <a:pt x="289" y="535"/>
                  <a:pt x="287" y="532"/>
                  <a:pt x="286" y="534"/>
                </a:cubicBezTo>
                <a:cubicBezTo>
                  <a:pt x="287" y="536"/>
                  <a:pt x="288" y="537"/>
                  <a:pt x="289" y="540"/>
                </a:cubicBezTo>
                <a:cubicBezTo>
                  <a:pt x="289" y="539"/>
                  <a:pt x="291" y="539"/>
                  <a:pt x="290" y="538"/>
                </a:cubicBezTo>
                <a:close/>
                <a:moveTo>
                  <a:pt x="296" y="532"/>
                </a:moveTo>
                <a:cubicBezTo>
                  <a:pt x="293" y="529"/>
                  <a:pt x="292" y="532"/>
                  <a:pt x="295" y="532"/>
                </a:cubicBezTo>
                <a:cubicBezTo>
                  <a:pt x="294" y="535"/>
                  <a:pt x="292" y="531"/>
                  <a:pt x="291" y="532"/>
                </a:cubicBezTo>
                <a:cubicBezTo>
                  <a:pt x="293" y="534"/>
                  <a:pt x="290" y="534"/>
                  <a:pt x="292" y="535"/>
                </a:cubicBezTo>
                <a:cubicBezTo>
                  <a:pt x="294" y="536"/>
                  <a:pt x="296" y="535"/>
                  <a:pt x="296" y="532"/>
                </a:cubicBezTo>
                <a:close/>
                <a:moveTo>
                  <a:pt x="296" y="536"/>
                </a:moveTo>
                <a:cubicBezTo>
                  <a:pt x="296" y="536"/>
                  <a:pt x="295" y="536"/>
                  <a:pt x="295" y="537"/>
                </a:cubicBezTo>
                <a:cubicBezTo>
                  <a:pt x="295" y="537"/>
                  <a:pt x="296" y="538"/>
                  <a:pt x="296" y="539"/>
                </a:cubicBezTo>
                <a:cubicBezTo>
                  <a:pt x="297" y="538"/>
                  <a:pt x="298" y="537"/>
                  <a:pt x="297" y="536"/>
                </a:cubicBezTo>
                <a:cubicBezTo>
                  <a:pt x="296" y="537"/>
                  <a:pt x="297" y="538"/>
                  <a:pt x="296" y="536"/>
                </a:cubicBezTo>
                <a:close/>
                <a:moveTo>
                  <a:pt x="370" y="641"/>
                </a:moveTo>
                <a:cubicBezTo>
                  <a:pt x="369" y="643"/>
                  <a:pt x="366" y="643"/>
                  <a:pt x="368" y="645"/>
                </a:cubicBezTo>
                <a:cubicBezTo>
                  <a:pt x="369" y="645"/>
                  <a:pt x="372" y="644"/>
                  <a:pt x="370" y="641"/>
                </a:cubicBezTo>
                <a:close/>
                <a:moveTo>
                  <a:pt x="236" y="433"/>
                </a:moveTo>
                <a:cubicBezTo>
                  <a:pt x="234" y="431"/>
                  <a:pt x="232" y="433"/>
                  <a:pt x="230" y="434"/>
                </a:cubicBezTo>
                <a:cubicBezTo>
                  <a:pt x="232" y="436"/>
                  <a:pt x="231" y="437"/>
                  <a:pt x="233" y="439"/>
                </a:cubicBezTo>
                <a:cubicBezTo>
                  <a:pt x="234" y="437"/>
                  <a:pt x="231" y="434"/>
                  <a:pt x="236" y="433"/>
                </a:cubicBezTo>
                <a:close/>
                <a:moveTo>
                  <a:pt x="283" y="506"/>
                </a:moveTo>
                <a:cubicBezTo>
                  <a:pt x="281" y="505"/>
                  <a:pt x="279" y="501"/>
                  <a:pt x="278" y="505"/>
                </a:cubicBezTo>
                <a:cubicBezTo>
                  <a:pt x="279" y="504"/>
                  <a:pt x="280" y="506"/>
                  <a:pt x="280" y="507"/>
                </a:cubicBezTo>
                <a:cubicBezTo>
                  <a:pt x="280" y="504"/>
                  <a:pt x="283" y="508"/>
                  <a:pt x="283" y="506"/>
                </a:cubicBezTo>
                <a:close/>
                <a:moveTo>
                  <a:pt x="308" y="526"/>
                </a:moveTo>
                <a:cubicBezTo>
                  <a:pt x="306" y="527"/>
                  <a:pt x="304" y="528"/>
                  <a:pt x="304" y="530"/>
                </a:cubicBezTo>
                <a:cubicBezTo>
                  <a:pt x="302" y="529"/>
                  <a:pt x="303" y="527"/>
                  <a:pt x="301" y="527"/>
                </a:cubicBezTo>
                <a:cubicBezTo>
                  <a:pt x="302" y="529"/>
                  <a:pt x="299" y="530"/>
                  <a:pt x="301" y="532"/>
                </a:cubicBezTo>
                <a:cubicBezTo>
                  <a:pt x="304" y="531"/>
                  <a:pt x="308" y="532"/>
                  <a:pt x="308" y="526"/>
                </a:cubicBezTo>
                <a:close/>
                <a:moveTo>
                  <a:pt x="306" y="521"/>
                </a:moveTo>
                <a:cubicBezTo>
                  <a:pt x="306" y="525"/>
                  <a:pt x="300" y="522"/>
                  <a:pt x="300" y="526"/>
                </a:cubicBezTo>
                <a:cubicBezTo>
                  <a:pt x="302" y="525"/>
                  <a:pt x="307" y="526"/>
                  <a:pt x="306" y="521"/>
                </a:cubicBezTo>
                <a:close/>
                <a:moveTo>
                  <a:pt x="240" y="430"/>
                </a:moveTo>
                <a:cubicBezTo>
                  <a:pt x="239" y="431"/>
                  <a:pt x="238" y="428"/>
                  <a:pt x="237" y="429"/>
                </a:cubicBezTo>
                <a:cubicBezTo>
                  <a:pt x="236" y="431"/>
                  <a:pt x="241" y="433"/>
                  <a:pt x="240" y="430"/>
                </a:cubicBezTo>
                <a:close/>
                <a:moveTo>
                  <a:pt x="283" y="478"/>
                </a:moveTo>
                <a:cubicBezTo>
                  <a:pt x="279" y="478"/>
                  <a:pt x="280" y="477"/>
                  <a:pt x="276" y="476"/>
                </a:cubicBezTo>
                <a:cubicBezTo>
                  <a:pt x="278" y="481"/>
                  <a:pt x="281" y="480"/>
                  <a:pt x="283" y="478"/>
                </a:cubicBezTo>
                <a:close/>
                <a:moveTo>
                  <a:pt x="312" y="526"/>
                </a:moveTo>
                <a:cubicBezTo>
                  <a:pt x="312" y="525"/>
                  <a:pt x="312" y="525"/>
                  <a:pt x="312" y="525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2" y="525"/>
                  <a:pt x="312" y="525"/>
                  <a:pt x="312" y="525"/>
                </a:cubicBezTo>
                <a:cubicBezTo>
                  <a:pt x="314" y="526"/>
                  <a:pt x="314" y="526"/>
                  <a:pt x="314" y="526"/>
                </a:cubicBezTo>
                <a:cubicBezTo>
                  <a:pt x="314" y="527"/>
                  <a:pt x="314" y="527"/>
                  <a:pt x="314" y="527"/>
                </a:cubicBezTo>
                <a:cubicBezTo>
                  <a:pt x="314" y="527"/>
                  <a:pt x="315" y="527"/>
                  <a:pt x="315" y="527"/>
                </a:cubicBezTo>
                <a:cubicBezTo>
                  <a:pt x="313" y="523"/>
                  <a:pt x="318" y="526"/>
                  <a:pt x="319" y="526"/>
                </a:cubicBezTo>
                <a:cubicBezTo>
                  <a:pt x="317" y="523"/>
                  <a:pt x="322" y="524"/>
                  <a:pt x="320" y="521"/>
                </a:cubicBezTo>
                <a:cubicBezTo>
                  <a:pt x="321" y="521"/>
                  <a:pt x="322" y="523"/>
                  <a:pt x="323" y="521"/>
                </a:cubicBezTo>
                <a:cubicBezTo>
                  <a:pt x="322" y="520"/>
                  <a:pt x="322" y="519"/>
                  <a:pt x="322" y="519"/>
                </a:cubicBezTo>
                <a:cubicBezTo>
                  <a:pt x="319" y="520"/>
                  <a:pt x="316" y="523"/>
                  <a:pt x="315" y="519"/>
                </a:cubicBezTo>
                <a:cubicBezTo>
                  <a:pt x="315" y="521"/>
                  <a:pt x="314" y="522"/>
                  <a:pt x="313" y="523"/>
                </a:cubicBezTo>
                <a:cubicBezTo>
                  <a:pt x="313" y="523"/>
                  <a:pt x="313" y="524"/>
                  <a:pt x="313" y="524"/>
                </a:cubicBezTo>
                <a:cubicBezTo>
                  <a:pt x="313" y="524"/>
                  <a:pt x="313" y="524"/>
                  <a:pt x="313" y="524"/>
                </a:cubicBezTo>
                <a:cubicBezTo>
                  <a:pt x="314" y="524"/>
                  <a:pt x="314" y="524"/>
                  <a:pt x="314" y="524"/>
                </a:cubicBezTo>
                <a:cubicBezTo>
                  <a:pt x="313" y="524"/>
                  <a:pt x="313" y="524"/>
                  <a:pt x="313" y="524"/>
                </a:cubicBezTo>
                <a:cubicBezTo>
                  <a:pt x="313" y="523"/>
                  <a:pt x="313" y="523"/>
                  <a:pt x="313" y="523"/>
                </a:cubicBezTo>
                <a:cubicBezTo>
                  <a:pt x="313" y="523"/>
                  <a:pt x="313" y="523"/>
                  <a:pt x="313" y="523"/>
                </a:cubicBezTo>
                <a:cubicBezTo>
                  <a:pt x="310" y="525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4"/>
                  <a:pt x="311" y="524"/>
                  <a:pt x="311" y="524"/>
                </a:cubicBezTo>
                <a:cubicBezTo>
                  <a:pt x="312" y="525"/>
                  <a:pt x="312" y="525"/>
                  <a:pt x="312" y="525"/>
                </a:cubicBezTo>
                <a:cubicBezTo>
                  <a:pt x="312" y="525"/>
                  <a:pt x="312" y="526"/>
                  <a:pt x="312" y="526"/>
                </a:cubicBezTo>
                <a:cubicBezTo>
                  <a:pt x="312" y="526"/>
                  <a:pt x="312" y="526"/>
                  <a:pt x="312" y="527"/>
                </a:cubicBezTo>
                <a:cubicBezTo>
                  <a:pt x="312" y="527"/>
                  <a:pt x="312" y="526"/>
                  <a:pt x="312" y="526"/>
                </a:cubicBezTo>
                <a:close/>
                <a:moveTo>
                  <a:pt x="299" y="496"/>
                </a:moveTo>
                <a:cubicBezTo>
                  <a:pt x="297" y="497"/>
                  <a:pt x="297" y="497"/>
                  <a:pt x="297" y="497"/>
                </a:cubicBezTo>
                <a:cubicBezTo>
                  <a:pt x="299" y="500"/>
                  <a:pt x="301" y="498"/>
                  <a:pt x="299" y="496"/>
                </a:cubicBezTo>
                <a:close/>
                <a:moveTo>
                  <a:pt x="299" y="482"/>
                </a:moveTo>
                <a:cubicBezTo>
                  <a:pt x="298" y="484"/>
                  <a:pt x="293" y="482"/>
                  <a:pt x="295" y="487"/>
                </a:cubicBezTo>
                <a:cubicBezTo>
                  <a:pt x="297" y="484"/>
                  <a:pt x="300" y="485"/>
                  <a:pt x="299" y="482"/>
                </a:cubicBezTo>
                <a:close/>
                <a:moveTo>
                  <a:pt x="303" y="492"/>
                </a:moveTo>
                <a:cubicBezTo>
                  <a:pt x="303" y="493"/>
                  <a:pt x="299" y="493"/>
                  <a:pt x="301" y="495"/>
                </a:cubicBezTo>
                <a:cubicBezTo>
                  <a:pt x="303" y="494"/>
                  <a:pt x="304" y="494"/>
                  <a:pt x="303" y="492"/>
                </a:cubicBezTo>
                <a:close/>
                <a:moveTo>
                  <a:pt x="325" y="515"/>
                </a:moveTo>
                <a:cubicBezTo>
                  <a:pt x="326" y="516"/>
                  <a:pt x="325" y="517"/>
                  <a:pt x="324" y="517"/>
                </a:cubicBezTo>
                <a:cubicBezTo>
                  <a:pt x="327" y="521"/>
                  <a:pt x="328" y="515"/>
                  <a:pt x="325" y="515"/>
                </a:cubicBezTo>
                <a:close/>
                <a:moveTo>
                  <a:pt x="318" y="500"/>
                </a:moveTo>
                <a:cubicBezTo>
                  <a:pt x="317" y="499"/>
                  <a:pt x="314" y="496"/>
                  <a:pt x="314" y="499"/>
                </a:cubicBezTo>
                <a:cubicBezTo>
                  <a:pt x="315" y="499"/>
                  <a:pt x="317" y="501"/>
                  <a:pt x="318" y="500"/>
                </a:cubicBezTo>
                <a:close/>
                <a:moveTo>
                  <a:pt x="302" y="470"/>
                </a:moveTo>
                <a:cubicBezTo>
                  <a:pt x="299" y="467"/>
                  <a:pt x="303" y="467"/>
                  <a:pt x="302" y="465"/>
                </a:cubicBezTo>
                <a:cubicBezTo>
                  <a:pt x="301" y="468"/>
                  <a:pt x="297" y="469"/>
                  <a:pt x="297" y="472"/>
                </a:cubicBezTo>
                <a:cubicBezTo>
                  <a:pt x="299" y="472"/>
                  <a:pt x="300" y="470"/>
                  <a:pt x="302" y="470"/>
                </a:cubicBezTo>
                <a:close/>
                <a:moveTo>
                  <a:pt x="307" y="467"/>
                </a:moveTo>
                <a:cubicBezTo>
                  <a:pt x="304" y="462"/>
                  <a:pt x="303" y="468"/>
                  <a:pt x="303" y="470"/>
                </a:cubicBezTo>
                <a:cubicBezTo>
                  <a:pt x="305" y="469"/>
                  <a:pt x="305" y="468"/>
                  <a:pt x="307" y="467"/>
                </a:cubicBezTo>
                <a:close/>
                <a:moveTo>
                  <a:pt x="326" y="493"/>
                </a:moveTo>
                <a:cubicBezTo>
                  <a:pt x="329" y="492"/>
                  <a:pt x="329" y="492"/>
                  <a:pt x="329" y="492"/>
                </a:cubicBezTo>
                <a:cubicBezTo>
                  <a:pt x="328" y="490"/>
                  <a:pt x="328" y="489"/>
                  <a:pt x="327" y="486"/>
                </a:cubicBezTo>
                <a:cubicBezTo>
                  <a:pt x="325" y="488"/>
                  <a:pt x="324" y="487"/>
                  <a:pt x="323" y="488"/>
                </a:cubicBezTo>
                <a:cubicBezTo>
                  <a:pt x="324" y="490"/>
                  <a:pt x="324" y="492"/>
                  <a:pt x="326" y="493"/>
                </a:cubicBezTo>
                <a:close/>
                <a:moveTo>
                  <a:pt x="384" y="581"/>
                </a:moveTo>
                <a:cubicBezTo>
                  <a:pt x="386" y="583"/>
                  <a:pt x="383" y="583"/>
                  <a:pt x="385" y="585"/>
                </a:cubicBezTo>
                <a:cubicBezTo>
                  <a:pt x="387" y="585"/>
                  <a:pt x="385" y="580"/>
                  <a:pt x="384" y="581"/>
                </a:cubicBezTo>
                <a:close/>
                <a:moveTo>
                  <a:pt x="386" y="578"/>
                </a:moveTo>
                <a:cubicBezTo>
                  <a:pt x="385" y="579"/>
                  <a:pt x="386" y="581"/>
                  <a:pt x="387" y="584"/>
                </a:cubicBezTo>
                <a:cubicBezTo>
                  <a:pt x="390" y="584"/>
                  <a:pt x="390" y="578"/>
                  <a:pt x="393" y="578"/>
                </a:cubicBezTo>
                <a:cubicBezTo>
                  <a:pt x="393" y="577"/>
                  <a:pt x="392" y="577"/>
                  <a:pt x="391" y="576"/>
                </a:cubicBezTo>
                <a:cubicBezTo>
                  <a:pt x="387" y="578"/>
                  <a:pt x="390" y="579"/>
                  <a:pt x="386" y="581"/>
                </a:cubicBezTo>
                <a:cubicBezTo>
                  <a:pt x="387" y="580"/>
                  <a:pt x="387" y="579"/>
                  <a:pt x="386" y="578"/>
                </a:cubicBezTo>
                <a:close/>
                <a:moveTo>
                  <a:pt x="331" y="483"/>
                </a:moveTo>
                <a:cubicBezTo>
                  <a:pt x="330" y="483"/>
                  <a:pt x="329" y="483"/>
                  <a:pt x="328" y="484"/>
                </a:cubicBezTo>
                <a:cubicBezTo>
                  <a:pt x="329" y="485"/>
                  <a:pt x="329" y="486"/>
                  <a:pt x="330" y="486"/>
                </a:cubicBezTo>
                <a:cubicBezTo>
                  <a:pt x="329" y="485"/>
                  <a:pt x="333" y="486"/>
                  <a:pt x="331" y="483"/>
                </a:cubicBezTo>
                <a:close/>
                <a:moveTo>
                  <a:pt x="348" y="506"/>
                </a:moveTo>
                <a:cubicBezTo>
                  <a:pt x="347" y="505"/>
                  <a:pt x="345" y="504"/>
                  <a:pt x="344" y="504"/>
                </a:cubicBezTo>
                <a:cubicBezTo>
                  <a:pt x="344" y="506"/>
                  <a:pt x="346" y="505"/>
                  <a:pt x="345" y="507"/>
                </a:cubicBezTo>
                <a:cubicBezTo>
                  <a:pt x="345" y="506"/>
                  <a:pt x="343" y="508"/>
                  <a:pt x="345" y="509"/>
                </a:cubicBezTo>
                <a:cubicBezTo>
                  <a:pt x="346" y="508"/>
                  <a:pt x="347" y="507"/>
                  <a:pt x="348" y="506"/>
                </a:cubicBezTo>
                <a:close/>
                <a:moveTo>
                  <a:pt x="349" y="507"/>
                </a:moveTo>
                <a:cubicBezTo>
                  <a:pt x="352" y="506"/>
                  <a:pt x="355" y="507"/>
                  <a:pt x="357" y="505"/>
                </a:cubicBezTo>
                <a:cubicBezTo>
                  <a:pt x="355" y="501"/>
                  <a:pt x="357" y="503"/>
                  <a:pt x="354" y="498"/>
                </a:cubicBezTo>
                <a:cubicBezTo>
                  <a:pt x="354" y="499"/>
                  <a:pt x="353" y="499"/>
                  <a:pt x="353" y="499"/>
                </a:cubicBezTo>
                <a:cubicBezTo>
                  <a:pt x="355" y="501"/>
                  <a:pt x="353" y="504"/>
                  <a:pt x="352" y="502"/>
                </a:cubicBezTo>
                <a:cubicBezTo>
                  <a:pt x="355" y="501"/>
                  <a:pt x="348" y="500"/>
                  <a:pt x="349" y="502"/>
                </a:cubicBezTo>
                <a:cubicBezTo>
                  <a:pt x="350" y="502"/>
                  <a:pt x="350" y="503"/>
                  <a:pt x="351" y="504"/>
                </a:cubicBezTo>
                <a:cubicBezTo>
                  <a:pt x="351" y="505"/>
                  <a:pt x="350" y="506"/>
                  <a:pt x="349" y="505"/>
                </a:cubicBezTo>
                <a:cubicBezTo>
                  <a:pt x="349" y="504"/>
                  <a:pt x="349" y="503"/>
                  <a:pt x="348" y="501"/>
                </a:cubicBezTo>
                <a:cubicBezTo>
                  <a:pt x="346" y="500"/>
                  <a:pt x="345" y="503"/>
                  <a:pt x="347" y="503"/>
                </a:cubicBezTo>
                <a:cubicBezTo>
                  <a:pt x="347" y="501"/>
                  <a:pt x="348" y="506"/>
                  <a:pt x="349" y="507"/>
                </a:cubicBezTo>
                <a:close/>
                <a:moveTo>
                  <a:pt x="434" y="635"/>
                </a:moveTo>
                <a:cubicBezTo>
                  <a:pt x="432" y="632"/>
                  <a:pt x="432" y="632"/>
                  <a:pt x="432" y="632"/>
                </a:cubicBezTo>
                <a:cubicBezTo>
                  <a:pt x="430" y="633"/>
                  <a:pt x="433" y="637"/>
                  <a:pt x="434" y="635"/>
                </a:cubicBezTo>
                <a:close/>
                <a:moveTo>
                  <a:pt x="440" y="635"/>
                </a:moveTo>
                <a:cubicBezTo>
                  <a:pt x="439" y="633"/>
                  <a:pt x="438" y="634"/>
                  <a:pt x="438" y="632"/>
                </a:cubicBezTo>
                <a:cubicBezTo>
                  <a:pt x="436" y="633"/>
                  <a:pt x="437" y="636"/>
                  <a:pt x="435" y="635"/>
                </a:cubicBezTo>
                <a:cubicBezTo>
                  <a:pt x="436" y="637"/>
                  <a:pt x="438" y="637"/>
                  <a:pt x="440" y="635"/>
                </a:cubicBezTo>
                <a:close/>
                <a:moveTo>
                  <a:pt x="360" y="507"/>
                </a:moveTo>
                <a:cubicBezTo>
                  <a:pt x="359" y="508"/>
                  <a:pt x="358" y="506"/>
                  <a:pt x="357" y="507"/>
                </a:cubicBezTo>
                <a:cubicBezTo>
                  <a:pt x="358" y="508"/>
                  <a:pt x="357" y="509"/>
                  <a:pt x="358" y="510"/>
                </a:cubicBezTo>
                <a:cubicBezTo>
                  <a:pt x="359" y="509"/>
                  <a:pt x="361" y="509"/>
                  <a:pt x="360" y="507"/>
                </a:cubicBezTo>
                <a:close/>
                <a:moveTo>
                  <a:pt x="370" y="498"/>
                </a:moveTo>
                <a:cubicBezTo>
                  <a:pt x="369" y="496"/>
                  <a:pt x="366" y="496"/>
                  <a:pt x="367" y="497"/>
                </a:cubicBezTo>
                <a:cubicBezTo>
                  <a:pt x="368" y="497"/>
                  <a:pt x="369" y="500"/>
                  <a:pt x="370" y="498"/>
                </a:cubicBezTo>
                <a:close/>
                <a:moveTo>
                  <a:pt x="382" y="505"/>
                </a:moveTo>
                <a:cubicBezTo>
                  <a:pt x="380" y="503"/>
                  <a:pt x="378" y="504"/>
                  <a:pt x="376" y="504"/>
                </a:cubicBezTo>
                <a:cubicBezTo>
                  <a:pt x="378" y="506"/>
                  <a:pt x="380" y="507"/>
                  <a:pt x="382" y="505"/>
                </a:cubicBezTo>
                <a:close/>
                <a:moveTo>
                  <a:pt x="383" y="505"/>
                </a:moveTo>
                <a:cubicBezTo>
                  <a:pt x="385" y="504"/>
                  <a:pt x="384" y="503"/>
                  <a:pt x="384" y="501"/>
                </a:cubicBezTo>
                <a:cubicBezTo>
                  <a:pt x="383" y="503"/>
                  <a:pt x="382" y="501"/>
                  <a:pt x="381" y="502"/>
                </a:cubicBezTo>
                <a:cubicBezTo>
                  <a:pt x="383" y="504"/>
                  <a:pt x="382" y="504"/>
                  <a:pt x="383" y="505"/>
                </a:cubicBezTo>
                <a:close/>
                <a:moveTo>
                  <a:pt x="498" y="669"/>
                </a:moveTo>
                <a:cubicBezTo>
                  <a:pt x="495" y="668"/>
                  <a:pt x="498" y="671"/>
                  <a:pt x="496" y="672"/>
                </a:cubicBezTo>
                <a:cubicBezTo>
                  <a:pt x="495" y="671"/>
                  <a:pt x="495" y="670"/>
                  <a:pt x="494" y="671"/>
                </a:cubicBezTo>
                <a:cubicBezTo>
                  <a:pt x="496" y="674"/>
                  <a:pt x="499" y="671"/>
                  <a:pt x="498" y="669"/>
                </a:cubicBezTo>
                <a:close/>
                <a:moveTo>
                  <a:pt x="387" y="488"/>
                </a:moveTo>
                <a:cubicBezTo>
                  <a:pt x="386" y="484"/>
                  <a:pt x="381" y="481"/>
                  <a:pt x="383" y="485"/>
                </a:cubicBezTo>
                <a:cubicBezTo>
                  <a:pt x="384" y="483"/>
                  <a:pt x="386" y="488"/>
                  <a:pt x="387" y="488"/>
                </a:cubicBezTo>
                <a:close/>
                <a:moveTo>
                  <a:pt x="396" y="499"/>
                </a:moveTo>
                <a:cubicBezTo>
                  <a:pt x="393" y="497"/>
                  <a:pt x="397" y="497"/>
                  <a:pt x="396" y="495"/>
                </a:cubicBezTo>
                <a:cubicBezTo>
                  <a:pt x="393" y="495"/>
                  <a:pt x="394" y="497"/>
                  <a:pt x="391" y="497"/>
                </a:cubicBezTo>
                <a:cubicBezTo>
                  <a:pt x="393" y="498"/>
                  <a:pt x="394" y="498"/>
                  <a:pt x="396" y="499"/>
                </a:cubicBezTo>
                <a:close/>
                <a:moveTo>
                  <a:pt x="512" y="671"/>
                </a:moveTo>
                <a:cubicBezTo>
                  <a:pt x="511" y="668"/>
                  <a:pt x="507" y="669"/>
                  <a:pt x="509" y="672"/>
                </a:cubicBezTo>
                <a:cubicBezTo>
                  <a:pt x="510" y="670"/>
                  <a:pt x="511" y="672"/>
                  <a:pt x="512" y="671"/>
                </a:cubicBezTo>
                <a:close/>
                <a:moveTo>
                  <a:pt x="399" y="499"/>
                </a:moveTo>
                <a:cubicBezTo>
                  <a:pt x="400" y="501"/>
                  <a:pt x="401" y="502"/>
                  <a:pt x="401" y="503"/>
                </a:cubicBezTo>
                <a:cubicBezTo>
                  <a:pt x="405" y="504"/>
                  <a:pt x="402" y="498"/>
                  <a:pt x="399" y="499"/>
                </a:cubicBezTo>
                <a:close/>
                <a:moveTo>
                  <a:pt x="409" y="508"/>
                </a:moveTo>
                <a:cubicBezTo>
                  <a:pt x="408" y="508"/>
                  <a:pt x="405" y="507"/>
                  <a:pt x="407" y="510"/>
                </a:cubicBezTo>
                <a:cubicBezTo>
                  <a:pt x="407" y="510"/>
                  <a:pt x="410" y="510"/>
                  <a:pt x="409" y="508"/>
                </a:cubicBezTo>
                <a:close/>
                <a:moveTo>
                  <a:pt x="435" y="539"/>
                </a:moveTo>
                <a:cubicBezTo>
                  <a:pt x="432" y="534"/>
                  <a:pt x="430" y="536"/>
                  <a:pt x="428" y="536"/>
                </a:cubicBezTo>
                <a:cubicBezTo>
                  <a:pt x="431" y="541"/>
                  <a:pt x="432" y="536"/>
                  <a:pt x="435" y="539"/>
                </a:cubicBezTo>
                <a:close/>
                <a:moveTo>
                  <a:pt x="514" y="663"/>
                </a:moveTo>
                <a:cubicBezTo>
                  <a:pt x="513" y="659"/>
                  <a:pt x="511" y="661"/>
                  <a:pt x="509" y="661"/>
                </a:cubicBezTo>
                <a:cubicBezTo>
                  <a:pt x="511" y="664"/>
                  <a:pt x="513" y="664"/>
                  <a:pt x="514" y="663"/>
                </a:cubicBezTo>
                <a:close/>
                <a:moveTo>
                  <a:pt x="409" y="503"/>
                </a:moveTo>
                <a:cubicBezTo>
                  <a:pt x="410" y="502"/>
                  <a:pt x="411" y="501"/>
                  <a:pt x="411" y="500"/>
                </a:cubicBezTo>
                <a:cubicBezTo>
                  <a:pt x="409" y="500"/>
                  <a:pt x="408" y="497"/>
                  <a:pt x="407" y="499"/>
                </a:cubicBezTo>
                <a:cubicBezTo>
                  <a:pt x="409" y="501"/>
                  <a:pt x="408" y="502"/>
                  <a:pt x="409" y="503"/>
                </a:cubicBezTo>
                <a:close/>
                <a:moveTo>
                  <a:pt x="415" y="494"/>
                </a:moveTo>
                <a:cubicBezTo>
                  <a:pt x="414" y="496"/>
                  <a:pt x="411" y="496"/>
                  <a:pt x="412" y="498"/>
                </a:cubicBezTo>
                <a:cubicBezTo>
                  <a:pt x="413" y="498"/>
                  <a:pt x="416" y="498"/>
                  <a:pt x="415" y="494"/>
                </a:cubicBezTo>
                <a:close/>
                <a:moveTo>
                  <a:pt x="437" y="531"/>
                </a:moveTo>
                <a:cubicBezTo>
                  <a:pt x="435" y="531"/>
                  <a:pt x="436" y="533"/>
                  <a:pt x="437" y="535"/>
                </a:cubicBezTo>
                <a:cubicBezTo>
                  <a:pt x="439" y="534"/>
                  <a:pt x="438" y="532"/>
                  <a:pt x="437" y="531"/>
                </a:cubicBezTo>
                <a:close/>
                <a:moveTo>
                  <a:pt x="428" y="518"/>
                </a:moveTo>
                <a:cubicBezTo>
                  <a:pt x="430" y="517"/>
                  <a:pt x="429" y="516"/>
                  <a:pt x="429" y="514"/>
                </a:cubicBezTo>
                <a:cubicBezTo>
                  <a:pt x="428" y="514"/>
                  <a:pt x="425" y="515"/>
                  <a:pt x="426" y="516"/>
                </a:cubicBezTo>
                <a:cubicBezTo>
                  <a:pt x="427" y="515"/>
                  <a:pt x="428" y="516"/>
                  <a:pt x="428" y="518"/>
                </a:cubicBezTo>
                <a:close/>
                <a:moveTo>
                  <a:pt x="439" y="513"/>
                </a:moveTo>
                <a:cubicBezTo>
                  <a:pt x="440" y="515"/>
                  <a:pt x="439" y="516"/>
                  <a:pt x="440" y="518"/>
                </a:cubicBezTo>
                <a:cubicBezTo>
                  <a:pt x="442" y="517"/>
                  <a:pt x="442" y="517"/>
                  <a:pt x="442" y="517"/>
                </a:cubicBezTo>
                <a:cubicBezTo>
                  <a:pt x="439" y="515"/>
                  <a:pt x="441" y="513"/>
                  <a:pt x="439" y="513"/>
                </a:cubicBezTo>
                <a:close/>
                <a:moveTo>
                  <a:pt x="539" y="646"/>
                </a:moveTo>
                <a:cubicBezTo>
                  <a:pt x="538" y="647"/>
                  <a:pt x="537" y="648"/>
                  <a:pt x="537" y="649"/>
                </a:cubicBezTo>
                <a:cubicBezTo>
                  <a:pt x="539" y="650"/>
                  <a:pt x="542" y="649"/>
                  <a:pt x="539" y="646"/>
                </a:cubicBezTo>
                <a:close/>
                <a:moveTo>
                  <a:pt x="462" y="503"/>
                </a:moveTo>
                <a:cubicBezTo>
                  <a:pt x="461" y="500"/>
                  <a:pt x="457" y="501"/>
                  <a:pt x="459" y="503"/>
                </a:cubicBezTo>
                <a:cubicBezTo>
                  <a:pt x="460" y="502"/>
                  <a:pt x="461" y="505"/>
                  <a:pt x="462" y="503"/>
                </a:cubicBezTo>
                <a:close/>
                <a:moveTo>
                  <a:pt x="516" y="582"/>
                </a:moveTo>
                <a:cubicBezTo>
                  <a:pt x="515" y="582"/>
                  <a:pt x="513" y="582"/>
                  <a:pt x="512" y="581"/>
                </a:cubicBezTo>
                <a:cubicBezTo>
                  <a:pt x="512" y="583"/>
                  <a:pt x="512" y="584"/>
                  <a:pt x="513" y="585"/>
                </a:cubicBezTo>
                <a:cubicBezTo>
                  <a:pt x="514" y="584"/>
                  <a:pt x="518" y="586"/>
                  <a:pt x="516" y="582"/>
                </a:cubicBezTo>
                <a:close/>
                <a:moveTo>
                  <a:pt x="539" y="572"/>
                </a:moveTo>
                <a:cubicBezTo>
                  <a:pt x="537" y="570"/>
                  <a:pt x="537" y="570"/>
                  <a:pt x="537" y="570"/>
                </a:cubicBezTo>
                <a:cubicBezTo>
                  <a:pt x="536" y="571"/>
                  <a:pt x="536" y="572"/>
                  <a:pt x="537" y="574"/>
                </a:cubicBezTo>
                <a:lnTo>
                  <a:pt x="539" y="572"/>
                </a:lnTo>
                <a:close/>
                <a:moveTo>
                  <a:pt x="605" y="651"/>
                </a:moveTo>
                <a:cubicBezTo>
                  <a:pt x="604" y="652"/>
                  <a:pt x="604" y="653"/>
                  <a:pt x="603" y="651"/>
                </a:cubicBezTo>
                <a:cubicBezTo>
                  <a:pt x="604" y="651"/>
                  <a:pt x="606" y="650"/>
                  <a:pt x="605" y="648"/>
                </a:cubicBezTo>
                <a:cubicBezTo>
                  <a:pt x="602" y="651"/>
                  <a:pt x="600" y="650"/>
                  <a:pt x="597" y="651"/>
                </a:cubicBezTo>
                <a:cubicBezTo>
                  <a:pt x="600" y="654"/>
                  <a:pt x="603" y="653"/>
                  <a:pt x="605" y="651"/>
                </a:cubicBezTo>
                <a:close/>
                <a:moveTo>
                  <a:pt x="648" y="650"/>
                </a:moveTo>
                <a:cubicBezTo>
                  <a:pt x="647" y="650"/>
                  <a:pt x="646" y="651"/>
                  <a:pt x="647" y="653"/>
                </a:cubicBezTo>
                <a:cubicBezTo>
                  <a:pt x="649" y="654"/>
                  <a:pt x="650" y="652"/>
                  <a:pt x="648" y="650"/>
                </a:cubicBezTo>
                <a:close/>
                <a:moveTo>
                  <a:pt x="610" y="450"/>
                </a:moveTo>
                <a:cubicBezTo>
                  <a:pt x="609" y="448"/>
                  <a:pt x="610" y="448"/>
                  <a:pt x="608" y="446"/>
                </a:cubicBezTo>
                <a:cubicBezTo>
                  <a:pt x="606" y="447"/>
                  <a:pt x="609" y="451"/>
                  <a:pt x="610" y="450"/>
                </a:cubicBezTo>
                <a:close/>
                <a:moveTo>
                  <a:pt x="739" y="628"/>
                </a:moveTo>
                <a:cubicBezTo>
                  <a:pt x="738" y="625"/>
                  <a:pt x="734" y="629"/>
                  <a:pt x="737" y="631"/>
                </a:cubicBezTo>
                <a:cubicBezTo>
                  <a:pt x="738" y="629"/>
                  <a:pt x="737" y="628"/>
                  <a:pt x="739" y="628"/>
                </a:cubicBezTo>
                <a:close/>
                <a:moveTo>
                  <a:pt x="768" y="658"/>
                </a:moveTo>
                <a:cubicBezTo>
                  <a:pt x="766" y="659"/>
                  <a:pt x="768" y="662"/>
                  <a:pt x="769" y="664"/>
                </a:cubicBezTo>
                <a:cubicBezTo>
                  <a:pt x="770" y="663"/>
                  <a:pt x="769" y="660"/>
                  <a:pt x="768" y="658"/>
                </a:cubicBezTo>
                <a:close/>
                <a:moveTo>
                  <a:pt x="808" y="609"/>
                </a:moveTo>
                <a:cubicBezTo>
                  <a:pt x="807" y="610"/>
                  <a:pt x="805" y="611"/>
                  <a:pt x="807" y="614"/>
                </a:cubicBezTo>
                <a:cubicBezTo>
                  <a:pt x="807" y="612"/>
                  <a:pt x="810" y="613"/>
                  <a:pt x="808" y="609"/>
                </a:cubicBezTo>
                <a:close/>
                <a:moveTo>
                  <a:pt x="526" y="122"/>
                </a:moveTo>
                <a:cubicBezTo>
                  <a:pt x="527" y="125"/>
                  <a:pt x="525" y="121"/>
                  <a:pt x="526" y="121"/>
                </a:cubicBezTo>
                <a:cubicBezTo>
                  <a:pt x="524" y="122"/>
                  <a:pt x="519" y="127"/>
                  <a:pt x="525" y="128"/>
                </a:cubicBezTo>
                <a:cubicBezTo>
                  <a:pt x="524" y="124"/>
                  <a:pt x="527" y="126"/>
                  <a:pt x="529" y="124"/>
                </a:cubicBezTo>
                <a:cubicBezTo>
                  <a:pt x="527" y="123"/>
                  <a:pt x="528" y="122"/>
                  <a:pt x="526" y="122"/>
                </a:cubicBezTo>
                <a:close/>
                <a:moveTo>
                  <a:pt x="804" y="543"/>
                </a:moveTo>
                <a:cubicBezTo>
                  <a:pt x="804" y="545"/>
                  <a:pt x="801" y="548"/>
                  <a:pt x="804" y="548"/>
                </a:cubicBezTo>
                <a:cubicBezTo>
                  <a:pt x="804" y="547"/>
                  <a:pt x="806" y="544"/>
                  <a:pt x="804" y="543"/>
                </a:cubicBezTo>
                <a:close/>
                <a:moveTo>
                  <a:pt x="807" y="551"/>
                </a:moveTo>
                <a:cubicBezTo>
                  <a:pt x="809" y="551"/>
                  <a:pt x="811" y="548"/>
                  <a:pt x="812" y="552"/>
                </a:cubicBezTo>
                <a:cubicBezTo>
                  <a:pt x="814" y="551"/>
                  <a:pt x="815" y="554"/>
                  <a:pt x="816" y="553"/>
                </a:cubicBezTo>
                <a:cubicBezTo>
                  <a:pt x="815" y="550"/>
                  <a:pt x="814" y="551"/>
                  <a:pt x="813" y="550"/>
                </a:cubicBezTo>
                <a:cubicBezTo>
                  <a:pt x="817" y="548"/>
                  <a:pt x="818" y="542"/>
                  <a:pt x="822" y="543"/>
                </a:cubicBezTo>
                <a:cubicBezTo>
                  <a:pt x="822" y="544"/>
                  <a:pt x="822" y="544"/>
                  <a:pt x="823" y="546"/>
                </a:cubicBezTo>
                <a:cubicBezTo>
                  <a:pt x="824" y="546"/>
                  <a:pt x="824" y="544"/>
                  <a:pt x="825" y="543"/>
                </a:cubicBezTo>
                <a:cubicBezTo>
                  <a:pt x="825" y="544"/>
                  <a:pt x="825" y="545"/>
                  <a:pt x="827" y="545"/>
                </a:cubicBezTo>
                <a:cubicBezTo>
                  <a:pt x="826" y="544"/>
                  <a:pt x="825" y="543"/>
                  <a:pt x="826" y="542"/>
                </a:cubicBezTo>
                <a:cubicBezTo>
                  <a:pt x="827" y="543"/>
                  <a:pt x="828" y="545"/>
                  <a:pt x="829" y="543"/>
                </a:cubicBezTo>
                <a:cubicBezTo>
                  <a:pt x="826" y="541"/>
                  <a:pt x="829" y="541"/>
                  <a:pt x="828" y="538"/>
                </a:cubicBezTo>
                <a:cubicBezTo>
                  <a:pt x="826" y="539"/>
                  <a:pt x="825" y="539"/>
                  <a:pt x="824" y="541"/>
                </a:cubicBezTo>
                <a:cubicBezTo>
                  <a:pt x="824" y="539"/>
                  <a:pt x="823" y="540"/>
                  <a:pt x="822" y="538"/>
                </a:cubicBezTo>
                <a:cubicBezTo>
                  <a:pt x="822" y="537"/>
                  <a:pt x="825" y="537"/>
                  <a:pt x="823" y="535"/>
                </a:cubicBezTo>
                <a:cubicBezTo>
                  <a:pt x="820" y="537"/>
                  <a:pt x="818" y="534"/>
                  <a:pt x="816" y="533"/>
                </a:cubicBezTo>
                <a:cubicBezTo>
                  <a:pt x="818" y="532"/>
                  <a:pt x="820" y="532"/>
                  <a:pt x="820" y="530"/>
                </a:cubicBezTo>
                <a:cubicBezTo>
                  <a:pt x="819" y="529"/>
                  <a:pt x="818" y="531"/>
                  <a:pt x="816" y="530"/>
                </a:cubicBezTo>
                <a:cubicBezTo>
                  <a:pt x="816" y="528"/>
                  <a:pt x="818" y="528"/>
                  <a:pt x="819" y="528"/>
                </a:cubicBezTo>
                <a:cubicBezTo>
                  <a:pt x="818" y="526"/>
                  <a:pt x="819" y="526"/>
                  <a:pt x="818" y="524"/>
                </a:cubicBezTo>
                <a:cubicBezTo>
                  <a:pt x="817" y="524"/>
                  <a:pt x="816" y="527"/>
                  <a:pt x="815" y="525"/>
                </a:cubicBezTo>
                <a:cubicBezTo>
                  <a:pt x="815" y="522"/>
                  <a:pt x="813" y="525"/>
                  <a:pt x="811" y="520"/>
                </a:cubicBezTo>
                <a:cubicBezTo>
                  <a:pt x="810" y="522"/>
                  <a:pt x="808" y="524"/>
                  <a:pt x="809" y="527"/>
                </a:cubicBezTo>
                <a:cubicBezTo>
                  <a:pt x="807" y="525"/>
                  <a:pt x="808" y="524"/>
                  <a:pt x="807" y="523"/>
                </a:cubicBezTo>
                <a:cubicBezTo>
                  <a:pt x="805" y="525"/>
                  <a:pt x="806" y="520"/>
                  <a:pt x="804" y="522"/>
                </a:cubicBezTo>
                <a:cubicBezTo>
                  <a:pt x="805" y="524"/>
                  <a:pt x="805" y="526"/>
                  <a:pt x="806" y="528"/>
                </a:cubicBezTo>
                <a:cubicBezTo>
                  <a:pt x="809" y="526"/>
                  <a:pt x="808" y="529"/>
                  <a:pt x="810" y="529"/>
                </a:cubicBezTo>
                <a:cubicBezTo>
                  <a:pt x="810" y="527"/>
                  <a:pt x="811" y="526"/>
                  <a:pt x="812" y="525"/>
                </a:cubicBezTo>
                <a:cubicBezTo>
                  <a:pt x="816" y="527"/>
                  <a:pt x="812" y="529"/>
                  <a:pt x="816" y="531"/>
                </a:cubicBezTo>
                <a:cubicBezTo>
                  <a:pt x="813" y="536"/>
                  <a:pt x="808" y="536"/>
                  <a:pt x="804" y="541"/>
                </a:cubicBezTo>
                <a:cubicBezTo>
                  <a:pt x="805" y="544"/>
                  <a:pt x="806" y="542"/>
                  <a:pt x="807" y="543"/>
                </a:cubicBezTo>
                <a:cubicBezTo>
                  <a:pt x="805" y="545"/>
                  <a:pt x="805" y="548"/>
                  <a:pt x="807" y="551"/>
                </a:cubicBezTo>
                <a:close/>
                <a:moveTo>
                  <a:pt x="804" y="524"/>
                </a:moveTo>
                <a:cubicBezTo>
                  <a:pt x="802" y="526"/>
                  <a:pt x="802" y="526"/>
                  <a:pt x="802" y="526"/>
                </a:cubicBezTo>
                <a:cubicBezTo>
                  <a:pt x="802" y="527"/>
                  <a:pt x="803" y="529"/>
                  <a:pt x="803" y="530"/>
                </a:cubicBezTo>
                <a:cubicBezTo>
                  <a:pt x="803" y="526"/>
                  <a:pt x="806" y="527"/>
                  <a:pt x="804" y="524"/>
                </a:cubicBezTo>
                <a:close/>
                <a:moveTo>
                  <a:pt x="802" y="529"/>
                </a:moveTo>
                <a:cubicBezTo>
                  <a:pt x="801" y="527"/>
                  <a:pt x="801" y="527"/>
                  <a:pt x="801" y="527"/>
                </a:cubicBezTo>
                <a:cubicBezTo>
                  <a:pt x="800" y="528"/>
                  <a:pt x="799" y="529"/>
                  <a:pt x="800" y="531"/>
                </a:cubicBezTo>
                <a:cubicBezTo>
                  <a:pt x="801" y="529"/>
                  <a:pt x="802" y="531"/>
                  <a:pt x="802" y="529"/>
                </a:cubicBezTo>
                <a:close/>
                <a:moveTo>
                  <a:pt x="845" y="589"/>
                </a:moveTo>
                <a:cubicBezTo>
                  <a:pt x="845" y="590"/>
                  <a:pt x="844" y="592"/>
                  <a:pt x="845" y="594"/>
                </a:cubicBezTo>
                <a:cubicBezTo>
                  <a:pt x="846" y="592"/>
                  <a:pt x="847" y="591"/>
                  <a:pt x="845" y="589"/>
                </a:cubicBezTo>
                <a:close/>
                <a:moveTo>
                  <a:pt x="541" y="112"/>
                </a:moveTo>
                <a:cubicBezTo>
                  <a:pt x="538" y="112"/>
                  <a:pt x="536" y="117"/>
                  <a:pt x="533" y="120"/>
                </a:cubicBezTo>
                <a:cubicBezTo>
                  <a:pt x="537" y="121"/>
                  <a:pt x="542" y="116"/>
                  <a:pt x="541" y="112"/>
                </a:cubicBezTo>
                <a:close/>
                <a:moveTo>
                  <a:pt x="825" y="552"/>
                </a:moveTo>
                <a:cubicBezTo>
                  <a:pt x="824" y="551"/>
                  <a:pt x="825" y="550"/>
                  <a:pt x="823" y="548"/>
                </a:cubicBezTo>
                <a:cubicBezTo>
                  <a:pt x="821" y="549"/>
                  <a:pt x="820" y="550"/>
                  <a:pt x="821" y="552"/>
                </a:cubicBezTo>
                <a:cubicBezTo>
                  <a:pt x="822" y="549"/>
                  <a:pt x="824" y="553"/>
                  <a:pt x="825" y="552"/>
                </a:cubicBezTo>
                <a:close/>
                <a:moveTo>
                  <a:pt x="831" y="550"/>
                </a:moveTo>
                <a:cubicBezTo>
                  <a:pt x="830" y="550"/>
                  <a:pt x="828" y="550"/>
                  <a:pt x="827" y="551"/>
                </a:cubicBezTo>
                <a:cubicBezTo>
                  <a:pt x="828" y="552"/>
                  <a:pt x="828" y="553"/>
                  <a:pt x="828" y="553"/>
                </a:cubicBezTo>
                <a:cubicBezTo>
                  <a:pt x="829" y="553"/>
                  <a:pt x="830" y="551"/>
                  <a:pt x="831" y="550"/>
                </a:cubicBezTo>
                <a:close/>
                <a:moveTo>
                  <a:pt x="818" y="523"/>
                </a:moveTo>
                <a:cubicBezTo>
                  <a:pt x="817" y="522"/>
                  <a:pt x="816" y="519"/>
                  <a:pt x="815" y="520"/>
                </a:cubicBezTo>
                <a:cubicBezTo>
                  <a:pt x="816" y="521"/>
                  <a:pt x="814" y="522"/>
                  <a:pt x="816" y="524"/>
                </a:cubicBezTo>
                <a:cubicBezTo>
                  <a:pt x="817" y="523"/>
                  <a:pt x="817" y="523"/>
                  <a:pt x="818" y="523"/>
                </a:cubicBezTo>
                <a:close/>
                <a:moveTo>
                  <a:pt x="546" y="105"/>
                </a:moveTo>
                <a:cubicBezTo>
                  <a:pt x="545" y="104"/>
                  <a:pt x="543" y="105"/>
                  <a:pt x="544" y="107"/>
                </a:cubicBezTo>
                <a:cubicBezTo>
                  <a:pt x="546" y="108"/>
                  <a:pt x="547" y="106"/>
                  <a:pt x="546" y="105"/>
                </a:cubicBezTo>
                <a:close/>
                <a:moveTo>
                  <a:pt x="589" y="98"/>
                </a:moveTo>
                <a:cubicBezTo>
                  <a:pt x="588" y="102"/>
                  <a:pt x="581" y="102"/>
                  <a:pt x="582" y="107"/>
                </a:cubicBezTo>
                <a:cubicBezTo>
                  <a:pt x="585" y="106"/>
                  <a:pt x="591" y="103"/>
                  <a:pt x="589" y="98"/>
                </a:cubicBezTo>
                <a:close/>
                <a:moveTo>
                  <a:pt x="861" y="502"/>
                </a:moveTo>
                <a:cubicBezTo>
                  <a:pt x="862" y="501"/>
                  <a:pt x="864" y="502"/>
                  <a:pt x="865" y="501"/>
                </a:cubicBezTo>
                <a:cubicBezTo>
                  <a:pt x="862" y="498"/>
                  <a:pt x="864" y="498"/>
                  <a:pt x="866" y="497"/>
                </a:cubicBezTo>
                <a:cubicBezTo>
                  <a:pt x="861" y="491"/>
                  <a:pt x="861" y="498"/>
                  <a:pt x="858" y="498"/>
                </a:cubicBezTo>
                <a:cubicBezTo>
                  <a:pt x="859" y="500"/>
                  <a:pt x="860" y="500"/>
                  <a:pt x="861" y="502"/>
                </a:cubicBezTo>
                <a:close/>
                <a:moveTo>
                  <a:pt x="591" y="86"/>
                </a:moveTo>
                <a:cubicBezTo>
                  <a:pt x="590" y="86"/>
                  <a:pt x="586" y="85"/>
                  <a:pt x="588" y="89"/>
                </a:cubicBezTo>
                <a:cubicBezTo>
                  <a:pt x="590" y="88"/>
                  <a:pt x="593" y="88"/>
                  <a:pt x="591" y="86"/>
                </a:cubicBezTo>
                <a:close/>
                <a:moveTo>
                  <a:pt x="858" y="488"/>
                </a:moveTo>
                <a:cubicBezTo>
                  <a:pt x="858" y="489"/>
                  <a:pt x="855" y="489"/>
                  <a:pt x="856" y="491"/>
                </a:cubicBezTo>
                <a:cubicBezTo>
                  <a:pt x="858" y="492"/>
                  <a:pt x="860" y="491"/>
                  <a:pt x="858" y="488"/>
                </a:cubicBezTo>
                <a:close/>
                <a:moveTo>
                  <a:pt x="594" y="84"/>
                </a:moveTo>
                <a:cubicBezTo>
                  <a:pt x="593" y="86"/>
                  <a:pt x="593" y="86"/>
                  <a:pt x="593" y="86"/>
                </a:cubicBezTo>
                <a:cubicBezTo>
                  <a:pt x="594" y="89"/>
                  <a:pt x="597" y="87"/>
                  <a:pt x="594" y="84"/>
                </a:cubicBezTo>
                <a:close/>
                <a:moveTo>
                  <a:pt x="610" y="70"/>
                </a:moveTo>
                <a:cubicBezTo>
                  <a:pt x="609" y="67"/>
                  <a:pt x="606" y="69"/>
                  <a:pt x="608" y="71"/>
                </a:cubicBezTo>
                <a:cubicBezTo>
                  <a:pt x="609" y="69"/>
                  <a:pt x="611" y="72"/>
                  <a:pt x="610" y="70"/>
                </a:cubicBezTo>
                <a:close/>
                <a:moveTo>
                  <a:pt x="629" y="86"/>
                </a:moveTo>
                <a:cubicBezTo>
                  <a:pt x="629" y="88"/>
                  <a:pt x="626" y="87"/>
                  <a:pt x="628" y="90"/>
                </a:cubicBezTo>
                <a:cubicBezTo>
                  <a:pt x="630" y="88"/>
                  <a:pt x="631" y="90"/>
                  <a:pt x="633" y="89"/>
                </a:cubicBezTo>
                <a:cubicBezTo>
                  <a:pt x="634" y="87"/>
                  <a:pt x="634" y="81"/>
                  <a:pt x="638" y="82"/>
                </a:cubicBezTo>
                <a:cubicBezTo>
                  <a:pt x="636" y="77"/>
                  <a:pt x="636" y="76"/>
                  <a:pt x="634" y="71"/>
                </a:cubicBezTo>
                <a:cubicBezTo>
                  <a:pt x="633" y="73"/>
                  <a:pt x="632" y="69"/>
                  <a:pt x="632" y="71"/>
                </a:cubicBezTo>
                <a:cubicBezTo>
                  <a:pt x="633" y="79"/>
                  <a:pt x="624" y="79"/>
                  <a:pt x="623" y="87"/>
                </a:cubicBezTo>
                <a:cubicBezTo>
                  <a:pt x="625" y="87"/>
                  <a:pt x="626" y="81"/>
                  <a:pt x="629" y="86"/>
                </a:cubicBezTo>
                <a:close/>
                <a:moveTo>
                  <a:pt x="617" y="66"/>
                </a:moveTo>
                <a:cubicBezTo>
                  <a:pt x="616" y="67"/>
                  <a:pt x="616" y="67"/>
                  <a:pt x="616" y="67"/>
                </a:cubicBezTo>
                <a:cubicBezTo>
                  <a:pt x="616" y="65"/>
                  <a:pt x="615" y="66"/>
                  <a:pt x="614" y="64"/>
                </a:cubicBezTo>
                <a:cubicBezTo>
                  <a:pt x="611" y="67"/>
                  <a:pt x="619" y="68"/>
                  <a:pt x="617" y="66"/>
                </a:cubicBezTo>
                <a:close/>
                <a:moveTo>
                  <a:pt x="622" y="69"/>
                </a:moveTo>
                <a:cubicBezTo>
                  <a:pt x="620" y="69"/>
                  <a:pt x="620" y="70"/>
                  <a:pt x="620" y="72"/>
                </a:cubicBezTo>
                <a:cubicBezTo>
                  <a:pt x="622" y="71"/>
                  <a:pt x="623" y="71"/>
                  <a:pt x="622" y="69"/>
                </a:cubicBezTo>
                <a:close/>
                <a:moveTo>
                  <a:pt x="672" y="141"/>
                </a:moveTo>
                <a:cubicBezTo>
                  <a:pt x="670" y="138"/>
                  <a:pt x="669" y="139"/>
                  <a:pt x="668" y="138"/>
                </a:cubicBezTo>
                <a:cubicBezTo>
                  <a:pt x="669" y="140"/>
                  <a:pt x="667" y="142"/>
                  <a:pt x="669" y="142"/>
                </a:cubicBezTo>
                <a:cubicBezTo>
                  <a:pt x="668" y="139"/>
                  <a:pt x="671" y="143"/>
                  <a:pt x="672" y="141"/>
                </a:cubicBezTo>
                <a:close/>
                <a:moveTo>
                  <a:pt x="683" y="150"/>
                </a:moveTo>
                <a:cubicBezTo>
                  <a:pt x="682" y="149"/>
                  <a:pt x="682" y="149"/>
                  <a:pt x="682" y="149"/>
                </a:cubicBezTo>
                <a:cubicBezTo>
                  <a:pt x="682" y="149"/>
                  <a:pt x="683" y="148"/>
                  <a:pt x="682" y="148"/>
                </a:cubicBezTo>
                <a:cubicBezTo>
                  <a:pt x="682" y="148"/>
                  <a:pt x="677" y="138"/>
                  <a:pt x="677" y="147"/>
                </a:cubicBezTo>
                <a:cubicBezTo>
                  <a:pt x="678" y="145"/>
                  <a:pt x="677" y="148"/>
                  <a:pt x="678" y="149"/>
                </a:cubicBezTo>
                <a:cubicBezTo>
                  <a:pt x="680" y="149"/>
                  <a:pt x="681" y="151"/>
                  <a:pt x="683" y="150"/>
                </a:cubicBezTo>
                <a:close/>
                <a:moveTo>
                  <a:pt x="628" y="64"/>
                </a:moveTo>
                <a:cubicBezTo>
                  <a:pt x="629" y="66"/>
                  <a:pt x="625" y="67"/>
                  <a:pt x="627" y="69"/>
                </a:cubicBezTo>
                <a:cubicBezTo>
                  <a:pt x="629" y="69"/>
                  <a:pt x="631" y="65"/>
                  <a:pt x="628" y="64"/>
                </a:cubicBezTo>
                <a:close/>
                <a:moveTo>
                  <a:pt x="669" y="125"/>
                </a:moveTo>
                <a:cubicBezTo>
                  <a:pt x="668" y="122"/>
                  <a:pt x="665" y="124"/>
                  <a:pt x="666" y="126"/>
                </a:cubicBezTo>
                <a:cubicBezTo>
                  <a:pt x="668" y="127"/>
                  <a:pt x="668" y="127"/>
                  <a:pt x="669" y="125"/>
                </a:cubicBezTo>
                <a:close/>
                <a:moveTo>
                  <a:pt x="639" y="75"/>
                </a:moveTo>
                <a:cubicBezTo>
                  <a:pt x="642" y="74"/>
                  <a:pt x="640" y="71"/>
                  <a:pt x="638" y="68"/>
                </a:cubicBezTo>
                <a:cubicBezTo>
                  <a:pt x="634" y="70"/>
                  <a:pt x="640" y="72"/>
                  <a:pt x="639" y="75"/>
                </a:cubicBezTo>
                <a:close/>
                <a:moveTo>
                  <a:pt x="627" y="58"/>
                </a:moveTo>
                <a:cubicBezTo>
                  <a:pt x="628" y="57"/>
                  <a:pt x="631" y="53"/>
                  <a:pt x="628" y="49"/>
                </a:cubicBezTo>
                <a:cubicBezTo>
                  <a:pt x="628" y="50"/>
                  <a:pt x="627" y="55"/>
                  <a:pt x="626" y="54"/>
                </a:cubicBezTo>
                <a:cubicBezTo>
                  <a:pt x="628" y="55"/>
                  <a:pt x="625" y="56"/>
                  <a:pt x="627" y="58"/>
                </a:cubicBezTo>
                <a:close/>
                <a:moveTo>
                  <a:pt x="650" y="83"/>
                </a:moveTo>
                <a:cubicBezTo>
                  <a:pt x="649" y="82"/>
                  <a:pt x="649" y="81"/>
                  <a:pt x="648" y="80"/>
                </a:cubicBezTo>
                <a:cubicBezTo>
                  <a:pt x="647" y="81"/>
                  <a:pt x="647" y="82"/>
                  <a:pt x="647" y="83"/>
                </a:cubicBezTo>
                <a:cubicBezTo>
                  <a:pt x="648" y="81"/>
                  <a:pt x="649" y="85"/>
                  <a:pt x="650" y="83"/>
                </a:cubicBezTo>
                <a:close/>
                <a:moveTo>
                  <a:pt x="646" y="68"/>
                </a:moveTo>
                <a:cubicBezTo>
                  <a:pt x="643" y="67"/>
                  <a:pt x="643" y="69"/>
                  <a:pt x="642" y="72"/>
                </a:cubicBezTo>
                <a:cubicBezTo>
                  <a:pt x="645" y="73"/>
                  <a:pt x="649" y="76"/>
                  <a:pt x="652" y="77"/>
                </a:cubicBezTo>
                <a:cubicBezTo>
                  <a:pt x="651" y="73"/>
                  <a:pt x="650" y="71"/>
                  <a:pt x="648" y="65"/>
                </a:cubicBezTo>
                <a:cubicBezTo>
                  <a:pt x="647" y="65"/>
                  <a:pt x="643" y="65"/>
                  <a:pt x="645" y="66"/>
                </a:cubicBezTo>
                <a:cubicBezTo>
                  <a:pt x="646" y="66"/>
                  <a:pt x="646" y="67"/>
                  <a:pt x="646" y="68"/>
                </a:cubicBezTo>
                <a:close/>
                <a:moveTo>
                  <a:pt x="643" y="58"/>
                </a:moveTo>
                <a:cubicBezTo>
                  <a:pt x="641" y="58"/>
                  <a:pt x="640" y="57"/>
                  <a:pt x="639" y="59"/>
                </a:cubicBezTo>
                <a:cubicBezTo>
                  <a:pt x="640" y="60"/>
                  <a:pt x="641" y="64"/>
                  <a:pt x="642" y="64"/>
                </a:cubicBezTo>
                <a:cubicBezTo>
                  <a:pt x="641" y="62"/>
                  <a:pt x="643" y="60"/>
                  <a:pt x="643" y="58"/>
                </a:cubicBezTo>
                <a:close/>
                <a:moveTo>
                  <a:pt x="671" y="102"/>
                </a:moveTo>
                <a:cubicBezTo>
                  <a:pt x="670" y="102"/>
                  <a:pt x="668" y="100"/>
                  <a:pt x="667" y="101"/>
                </a:cubicBezTo>
                <a:cubicBezTo>
                  <a:pt x="669" y="102"/>
                  <a:pt x="670" y="106"/>
                  <a:pt x="670" y="106"/>
                </a:cubicBezTo>
                <a:cubicBezTo>
                  <a:pt x="669" y="104"/>
                  <a:pt x="673" y="104"/>
                  <a:pt x="671" y="102"/>
                </a:cubicBezTo>
                <a:close/>
                <a:moveTo>
                  <a:pt x="643" y="54"/>
                </a:moveTo>
                <a:cubicBezTo>
                  <a:pt x="641" y="56"/>
                  <a:pt x="642" y="53"/>
                  <a:pt x="641" y="51"/>
                </a:cubicBezTo>
                <a:cubicBezTo>
                  <a:pt x="639" y="52"/>
                  <a:pt x="639" y="52"/>
                  <a:pt x="639" y="52"/>
                </a:cubicBezTo>
                <a:cubicBezTo>
                  <a:pt x="640" y="54"/>
                  <a:pt x="641" y="54"/>
                  <a:pt x="642" y="56"/>
                </a:cubicBezTo>
                <a:cubicBezTo>
                  <a:pt x="642" y="55"/>
                  <a:pt x="643" y="55"/>
                  <a:pt x="643" y="54"/>
                </a:cubicBezTo>
                <a:close/>
                <a:moveTo>
                  <a:pt x="894" y="427"/>
                </a:moveTo>
                <a:cubicBezTo>
                  <a:pt x="893" y="428"/>
                  <a:pt x="890" y="428"/>
                  <a:pt x="891" y="432"/>
                </a:cubicBezTo>
                <a:cubicBezTo>
                  <a:pt x="893" y="432"/>
                  <a:pt x="894" y="429"/>
                  <a:pt x="894" y="427"/>
                </a:cubicBezTo>
                <a:close/>
                <a:moveTo>
                  <a:pt x="926" y="450"/>
                </a:moveTo>
                <a:cubicBezTo>
                  <a:pt x="924" y="451"/>
                  <a:pt x="923" y="450"/>
                  <a:pt x="920" y="450"/>
                </a:cubicBezTo>
                <a:cubicBezTo>
                  <a:pt x="921" y="452"/>
                  <a:pt x="922" y="454"/>
                  <a:pt x="923" y="456"/>
                </a:cubicBezTo>
                <a:cubicBezTo>
                  <a:pt x="925" y="455"/>
                  <a:pt x="927" y="453"/>
                  <a:pt x="926" y="450"/>
                </a:cubicBezTo>
                <a:close/>
                <a:moveTo>
                  <a:pt x="940" y="465"/>
                </a:moveTo>
                <a:cubicBezTo>
                  <a:pt x="938" y="468"/>
                  <a:pt x="935" y="466"/>
                  <a:pt x="938" y="469"/>
                </a:cubicBezTo>
                <a:cubicBezTo>
                  <a:pt x="939" y="468"/>
                  <a:pt x="942" y="469"/>
                  <a:pt x="940" y="465"/>
                </a:cubicBezTo>
                <a:close/>
                <a:moveTo>
                  <a:pt x="909" y="422"/>
                </a:moveTo>
                <a:cubicBezTo>
                  <a:pt x="911" y="421"/>
                  <a:pt x="911" y="421"/>
                  <a:pt x="911" y="421"/>
                </a:cubicBezTo>
                <a:cubicBezTo>
                  <a:pt x="908" y="418"/>
                  <a:pt x="908" y="418"/>
                  <a:pt x="905" y="414"/>
                </a:cubicBezTo>
                <a:cubicBezTo>
                  <a:pt x="904" y="416"/>
                  <a:pt x="904" y="416"/>
                  <a:pt x="904" y="416"/>
                </a:cubicBezTo>
                <a:cubicBezTo>
                  <a:pt x="906" y="419"/>
                  <a:pt x="909" y="418"/>
                  <a:pt x="909" y="422"/>
                </a:cubicBezTo>
                <a:close/>
                <a:moveTo>
                  <a:pt x="756" y="185"/>
                </a:moveTo>
                <a:cubicBezTo>
                  <a:pt x="758" y="185"/>
                  <a:pt x="759" y="186"/>
                  <a:pt x="760" y="183"/>
                </a:cubicBezTo>
                <a:cubicBezTo>
                  <a:pt x="761" y="185"/>
                  <a:pt x="762" y="186"/>
                  <a:pt x="763" y="188"/>
                </a:cubicBezTo>
                <a:cubicBezTo>
                  <a:pt x="766" y="188"/>
                  <a:pt x="766" y="183"/>
                  <a:pt x="773" y="182"/>
                </a:cubicBezTo>
                <a:cubicBezTo>
                  <a:pt x="772" y="183"/>
                  <a:pt x="773" y="183"/>
                  <a:pt x="773" y="184"/>
                </a:cubicBezTo>
                <a:cubicBezTo>
                  <a:pt x="774" y="183"/>
                  <a:pt x="773" y="181"/>
                  <a:pt x="772" y="178"/>
                </a:cubicBezTo>
                <a:cubicBezTo>
                  <a:pt x="770" y="177"/>
                  <a:pt x="770" y="180"/>
                  <a:pt x="769" y="177"/>
                </a:cubicBezTo>
                <a:cubicBezTo>
                  <a:pt x="766" y="178"/>
                  <a:pt x="768" y="184"/>
                  <a:pt x="764" y="183"/>
                </a:cubicBezTo>
                <a:cubicBezTo>
                  <a:pt x="765" y="178"/>
                  <a:pt x="767" y="178"/>
                  <a:pt x="767" y="173"/>
                </a:cubicBezTo>
                <a:cubicBezTo>
                  <a:pt x="769" y="173"/>
                  <a:pt x="770" y="176"/>
                  <a:pt x="770" y="177"/>
                </a:cubicBezTo>
                <a:cubicBezTo>
                  <a:pt x="771" y="176"/>
                  <a:pt x="774" y="175"/>
                  <a:pt x="772" y="172"/>
                </a:cubicBezTo>
                <a:cubicBezTo>
                  <a:pt x="771" y="173"/>
                  <a:pt x="771" y="174"/>
                  <a:pt x="769" y="174"/>
                </a:cubicBezTo>
                <a:cubicBezTo>
                  <a:pt x="767" y="171"/>
                  <a:pt x="769" y="171"/>
                  <a:pt x="768" y="169"/>
                </a:cubicBezTo>
                <a:cubicBezTo>
                  <a:pt x="766" y="172"/>
                  <a:pt x="763" y="175"/>
                  <a:pt x="760" y="173"/>
                </a:cubicBezTo>
                <a:cubicBezTo>
                  <a:pt x="762" y="171"/>
                  <a:pt x="766" y="171"/>
                  <a:pt x="764" y="167"/>
                </a:cubicBezTo>
                <a:cubicBezTo>
                  <a:pt x="762" y="167"/>
                  <a:pt x="762" y="168"/>
                  <a:pt x="761" y="165"/>
                </a:cubicBezTo>
                <a:cubicBezTo>
                  <a:pt x="759" y="166"/>
                  <a:pt x="757" y="167"/>
                  <a:pt x="755" y="165"/>
                </a:cubicBezTo>
                <a:cubicBezTo>
                  <a:pt x="759" y="164"/>
                  <a:pt x="762" y="165"/>
                  <a:pt x="766" y="164"/>
                </a:cubicBezTo>
                <a:cubicBezTo>
                  <a:pt x="765" y="162"/>
                  <a:pt x="761" y="159"/>
                  <a:pt x="760" y="158"/>
                </a:cubicBezTo>
                <a:cubicBezTo>
                  <a:pt x="758" y="159"/>
                  <a:pt x="763" y="160"/>
                  <a:pt x="761" y="162"/>
                </a:cubicBezTo>
                <a:cubicBezTo>
                  <a:pt x="758" y="160"/>
                  <a:pt x="755" y="161"/>
                  <a:pt x="753" y="164"/>
                </a:cubicBezTo>
                <a:cubicBezTo>
                  <a:pt x="754" y="162"/>
                  <a:pt x="754" y="165"/>
                  <a:pt x="754" y="166"/>
                </a:cubicBezTo>
                <a:cubicBezTo>
                  <a:pt x="753" y="166"/>
                  <a:pt x="751" y="167"/>
                  <a:pt x="750" y="168"/>
                </a:cubicBezTo>
                <a:cubicBezTo>
                  <a:pt x="752" y="171"/>
                  <a:pt x="752" y="171"/>
                  <a:pt x="752" y="171"/>
                </a:cubicBezTo>
                <a:cubicBezTo>
                  <a:pt x="753" y="171"/>
                  <a:pt x="754" y="169"/>
                  <a:pt x="754" y="171"/>
                </a:cubicBezTo>
                <a:cubicBezTo>
                  <a:pt x="753" y="172"/>
                  <a:pt x="752" y="171"/>
                  <a:pt x="751" y="172"/>
                </a:cubicBezTo>
                <a:cubicBezTo>
                  <a:pt x="754" y="176"/>
                  <a:pt x="749" y="176"/>
                  <a:pt x="751" y="178"/>
                </a:cubicBezTo>
                <a:cubicBezTo>
                  <a:pt x="753" y="180"/>
                  <a:pt x="752" y="175"/>
                  <a:pt x="754" y="177"/>
                </a:cubicBezTo>
                <a:cubicBezTo>
                  <a:pt x="756" y="179"/>
                  <a:pt x="753" y="179"/>
                  <a:pt x="755" y="181"/>
                </a:cubicBezTo>
                <a:cubicBezTo>
                  <a:pt x="756" y="181"/>
                  <a:pt x="757" y="181"/>
                  <a:pt x="757" y="181"/>
                </a:cubicBezTo>
                <a:cubicBezTo>
                  <a:pt x="757" y="179"/>
                  <a:pt x="756" y="179"/>
                  <a:pt x="756" y="179"/>
                </a:cubicBezTo>
                <a:cubicBezTo>
                  <a:pt x="757" y="179"/>
                  <a:pt x="758" y="180"/>
                  <a:pt x="759" y="181"/>
                </a:cubicBezTo>
                <a:cubicBezTo>
                  <a:pt x="758" y="182"/>
                  <a:pt x="759" y="183"/>
                  <a:pt x="758" y="184"/>
                </a:cubicBezTo>
                <a:cubicBezTo>
                  <a:pt x="756" y="184"/>
                  <a:pt x="754" y="182"/>
                  <a:pt x="752" y="182"/>
                </a:cubicBezTo>
                <a:cubicBezTo>
                  <a:pt x="754" y="185"/>
                  <a:pt x="755" y="182"/>
                  <a:pt x="756" y="185"/>
                </a:cubicBezTo>
                <a:close/>
                <a:moveTo>
                  <a:pt x="751" y="165"/>
                </a:moveTo>
                <a:cubicBezTo>
                  <a:pt x="752" y="164"/>
                  <a:pt x="752" y="162"/>
                  <a:pt x="753" y="160"/>
                </a:cubicBezTo>
                <a:cubicBezTo>
                  <a:pt x="752" y="160"/>
                  <a:pt x="750" y="158"/>
                  <a:pt x="749" y="159"/>
                </a:cubicBezTo>
                <a:cubicBezTo>
                  <a:pt x="750" y="163"/>
                  <a:pt x="747" y="160"/>
                  <a:pt x="745" y="161"/>
                </a:cubicBezTo>
                <a:cubicBezTo>
                  <a:pt x="748" y="163"/>
                  <a:pt x="747" y="163"/>
                  <a:pt x="745" y="164"/>
                </a:cubicBezTo>
                <a:cubicBezTo>
                  <a:pt x="748" y="168"/>
                  <a:pt x="748" y="159"/>
                  <a:pt x="751" y="165"/>
                </a:cubicBezTo>
                <a:close/>
                <a:moveTo>
                  <a:pt x="764" y="192"/>
                </a:moveTo>
                <a:cubicBezTo>
                  <a:pt x="762" y="192"/>
                  <a:pt x="761" y="194"/>
                  <a:pt x="762" y="196"/>
                </a:cubicBezTo>
                <a:cubicBezTo>
                  <a:pt x="763" y="196"/>
                  <a:pt x="766" y="195"/>
                  <a:pt x="764" y="192"/>
                </a:cubicBezTo>
                <a:close/>
                <a:moveTo>
                  <a:pt x="757" y="153"/>
                </a:moveTo>
                <a:cubicBezTo>
                  <a:pt x="757" y="155"/>
                  <a:pt x="756" y="158"/>
                  <a:pt x="754" y="160"/>
                </a:cubicBezTo>
                <a:cubicBezTo>
                  <a:pt x="758" y="160"/>
                  <a:pt x="760" y="157"/>
                  <a:pt x="761" y="153"/>
                </a:cubicBezTo>
                <a:cubicBezTo>
                  <a:pt x="762" y="155"/>
                  <a:pt x="760" y="156"/>
                  <a:pt x="761" y="157"/>
                </a:cubicBezTo>
                <a:cubicBezTo>
                  <a:pt x="763" y="154"/>
                  <a:pt x="763" y="156"/>
                  <a:pt x="765" y="156"/>
                </a:cubicBezTo>
                <a:cubicBezTo>
                  <a:pt x="763" y="155"/>
                  <a:pt x="764" y="153"/>
                  <a:pt x="763" y="150"/>
                </a:cubicBezTo>
                <a:cubicBezTo>
                  <a:pt x="761" y="153"/>
                  <a:pt x="759" y="154"/>
                  <a:pt x="757" y="151"/>
                </a:cubicBezTo>
                <a:cubicBezTo>
                  <a:pt x="757" y="150"/>
                  <a:pt x="759" y="150"/>
                  <a:pt x="757" y="148"/>
                </a:cubicBezTo>
                <a:cubicBezTo>
                  <a:pt x="757" y="149"/>
                  <a:pt x="754" y="151"/>
                  <a:pt x="753" y="153"/>
                </a:cubicBezTo>
                <a:cubicBezTo>
                  <a:pt x="751" y="153"/>
                  <a:pt x="752" y="150"/>
                  <a:pt x="750" y="151"/>
                </a:cubicBezTo>
                <a:cubicBezTo>
                  <a:pt x="752" y="155"/>
                  <a:pt x="748" y="154"/>
                  <a:pt x="748" y="156"/>
                </a:cubicBezTo>
                <a:cubicBezTo>
                  <a:pt x="752" y="160"/>
                  <a:pt x="755" y="152"/>
                  <a:pt x="757" y="153"/>
                </a:cubicBezTo>
                <a:close/>
                <a:moveTo>
                  <a:pt x="720" y="101"/>
                </a:moveTo>
                <a:cubicBezTo>
                  <a:pt x="719" y="98"/>
                  <a:pt x="715" y="100"/>
                  <a:pt x="716" y="102"/>
                </a:cubicBezTo>
                <a:cubicBezTo>
                  <a:pt x="717" y="102"/>
                  <a:pt x="719" y="103"/>
                  <a:pt x="720" y="101"/>
                </a:cubicBezTo>
                <a:close/>
                <a:moveTo>
                  <a:pt x="910" y="387"/>
                </a:moveTo>
                <a:cubicBezTo>
                  <a:pt x="907" y="383"/>
                  <a:pt x="907" y="383"/>
                  <a:pt x="907" y="383"/>
                </a:cubicBezTo>
                <a:cubicBezTo>
                  <a:pt x="905" y="384"/>
                  <a:pt x="905" y="384"/>
                  <a:pt x="905" y="384"/>
                </a:cubicBezTo>
                <a:cubicBezTo>
                  <a:pt x="907" y="386"/>
                  <a:pt x="908" y="387"/>
                  <a:pt x="910" y="387"/>
                </a:cubicBezTo>
                <a:close/>
                <a:moveTo>
                  <a:pt x="724" y="104"/>
                </a:moveTo>
                <a:cubicBezTo>
                  <a:pt x="723" y="105"/>
                  <a:pt x="725" y="107"/>
                  <a:pt x="725" y="109"/>
                </a:cubicBezTo>
                <a:cubicBezTo>
                  <a:pt x="726" y="109"/>
                  <a:pt x="728" y="108"/>
                  <a:pt x="727" y="106"/>
                </a:cubicBezTo>
                <a:cubicBezTo>
                  <a:pt x="726" y="106"/>
                  <a:pt x="725" y="106"/>
                  <a:pt x="725" y="106"/>
                </a:cubicBezTo>
                <a:cubicBezTo>
                  <a:pt x="725" y="105"/>
                  <a:pt x="725" y="105"/>
                  <a:pt x="724" y="104"/>
                </a:cubicBezTo>
                <a:close/>
                <a:moveTo>
                  <a:pt x="766" y="160"/>
                </a:moveTo>
                <a:cubicBezTo>
                  <a:pt x="765" y="157"/>
                  <a:pt x="765" y="157"/>
                  <a:pt x="765" y="157"/>
                </a:cubicBezTo>
                <a:cubicBezTo>
                  <a:pt x="764" y="157"/>
                  <a:pt x="763" y="158"/>
                  <a:pt x="763" y="158"/>
                </a:cubicBezTo>
                <a:cubicBezTo>
                  <a:pt x="764" y="161"/>
                  <a:pt x="765" y="161"/>
                  <a:pt x="766" y="160"/>
                </a:cubicBezTo>
                <a:close/>
                <a:moveTo>
                  <a:pt x="730" y="103"/>
                </a:moveTo>
                <a:cubicBezTo>
                  <a:pt x="730" y="101"/>
                  <a:pt x="724" y="98"/>
                  <a:pt x="725" y="102"/>
                </a:cubicBezTo>
                <a:cubicBezTo>
                  <a:pt x="727" y="102"/>
                  <a:pt x="729" y="104"/>
                  <a:pt x="730" y="103"/>
                </a:cubicBezTo>
                <a:close/>
                <a:moveTo>
                  <a:pt x="782" y="176"/>
                </a:moveTo>
                <a:cubicBezTo>
                  <a:pt x="782" y="177"/>
                  <a:pt x="782" y="177"/>
                  <a:pt x="782" y="178"/>
                </a:cubicBezTo>
                <a:cubicBezTo>
                  <a:pt x="782" y="179"/>
                  <a:pt x="783" y="179"/>
                  <a:pt x="784" y="180"/>
                </a:cubicBezTo>
                <a:cubicBezTo>
                  <a:pt x="785" y="180"/>
                  <a:pt x="784" y="176"/>
                  <a:pt x="782" y="176"/>
                </a:cubicBezTo>
                <a:close/>
                <a:moveTo>
                  <a:pt x="759" y="133"/>
                </a:moveTo>
                <a:cubicBezTo>
                  <a:pt x="758" y="130"/>
                  <a:pt x="755" y="130"/>
                  <a:pt x="756" y="133"/>
                </a:cubicBezTo>
                <a:cubicBezTo>
                  <a:pt x="757" y="133"/>
                  <a:pt x="758" y="134"/>
                  <a:pt x="759" y="133"/>
                </a:cubicBezTo>
                <a:close/>
                <a:moveTo>
                  <a:pt x="761" y="129"/>
                </a:moveTo>
                <a:cubicBezTo>
                  <a:pt x="760" y="128"/>
                  <a:pt x="762" y="127"/>
                  <a:pt x="761" y="126"/>
                </a:cubicBezTo>
                <a:cubicBezTo>
                  <a:pt x="760" y="126"/>
                  <a:pt x="759" y="126"/>
                  <a:pt x="758" y="127"/>
                </a:cubicBezTo>
                <a:cubicBezTo>
                  <a:pt x="759" y="129"/>
                  <a:pt x="760" y="129"/>
                  <a:pt x="761" y="129"/>
                </a:cubicBezTo>
                <a:close/>
                <a:moveTo>
                  <a:pt x="892" y="278"/>
                </a:moveTo>
                <a:cubicBezTo>
                  <a:pt x="895" y="281"/>
                  <a:pt x="896" y="281"/>
                  <a:pt x="897" y="278"/>
                </a:cubicBezTo>
                <a:cubicBezTo>
                  <a:pt x="899" y="280"/>
                  <a:pt x="900" y="282"/>
                  <a:pt x="902" y="282"/>
                </a:cubicBezTo>
                <a:cubicBezTo>
                  <a:pt x="902" y="279"/>
                  <a:pt x="906" y="280"/>
                  <a:pt x="906" y="276"/>
                </a:cubicBezTo>
                <a:cubicBezTo>
                  <a:pt x="907" y="276"/>
                  <a:pt x="909" y="277"/>
                  <a:pt x="911" y="277"/>
                </a:cubicBezTo>
                <a:cubicBezTo>
                  <a:pt x="909" y="274"/>
                  <a:pt x="907" y="274"/>
                  <a:pt x="906" y="271"/>
                </a:cubicBezTo>
                <a:cubicBezTo>
                  <a:pt x="905" y="272"/>
                  <a:pt x="903" y="270"/>
                  <a:pt x="902" y="268"/>
                </a:cubicBezTo>
                <a:cubicBezTo>
                  <a:pt x="896" y="266"/>
                  <a:pt x="895" y="273"/>
                  <a:pt x="890" y="273"/>
                </a:cubicBezTo>
                <a:cubicBezTo>
                  <a:pt x="891" y="277"/>
                  <a:pt x="895" y="275"/>
                  <a:pt x="894" y="277"/>
                </a:cubicBezTo>
                <a:cubicBezTo>
                  <a:pt x="893" y="276"/>
                  <a:pt x="892" y="277"/>
                  <a:pt x="892" y="278"/>
                </a:cubicBezTo>
                <a:close/>
                <a:moveTo>
                  <a:pt x="894" y="282"/>
                </a:moveTo>
                <a:cubicBezTo>
                  <a:pt x="892" y="280"/>
                  <a:pt x="890" y="279"/>
                  <a:pt x="889" y="277"/>
                </a:cubicBezTo>
                <a:cubicBezTo>
                  <a:pt x="885" y="285"/>
                  <a:pt x="879" y="279"/>
                  <a:pt x="880" y="289"/>
                </a:cubicBezTo>
                <a:cubicBezTo>
                  <a:pt x="880" y="288"/>
                  <a:pt x="881" y="288"/>
                  <a:pt x="882" y="288"/>
                </a:cubicBezTo>
                <a:cubicBezTo>
                  <a:pt x="877" y="289"/>
                  <a:pt x="877" y="292"/>
                  <a:pt x="871" y="295"/>
                </a:cubicBezTo>
                <a:cubicBezTo>
                  <a:pt x="874" y="297"/>
                  <a:pt x="876" y="297"/>
                  <a:pt x="878" y="297"/>
                </a:cubicBezTo>
                <a:cubicBezTo>
                  <a:pt x="878" y="296"/>
                  <a:pt x="875" y="296"/>
                  <a:pt x="876" y="294"/>
                </a:cubicBezTo>
                <a:cubicBezTo>
                  <a:pt x="878" y="295"/>
                  <a:pt x="879" y="295"/>
                  <a:pt x="880" y="293"/>
                </a:cubicBezTo>
                <a:cubicBezTo>
                  <a:pt x="887" y="298"/>
                  <a:pt x="893" y="288"/>
                  <a:pt x="900" y="286"/>
                </a:cubicBezTo>
                <a:cubicBezTo>
                  <a:pt x="898" y="283"/>
                  <a:pt x="895" y="285"/>
                  <a:pt x="894" y="280"/>
                </a:cubicBezTo>
                <a:cubicBezTo>
                  <a:pt x="893" y="280"/>
                  <a:pt x="894" y="282"/>
                  <a:pt x="894" y="282"/>
                </a:cubicBezTo>
                <a:close/>
                <a:moveTo>
                  <a:pt x="921" y="339"/>
                </a:moveTo>
                <a:cubicBezTo>
                  <a:pt x="920" y="336"/>
                  <a:pt x="917" y="338"/>
                  <a:pt x="919" y="340"/>
                </a:cubicBezTo>
                <a:lnTo>
                  <a:pt x="921" y="339"/>
                </a:lnTo>
                <a:close/>
                <a:moveTo>
                  <a:pt x="803" y="165"/>
                </a:moveTo>
                <a:cubicBezTo>
                  <a:pt x="806" y="162"/>
                  <a:pt x="799" y="159"/>
                  <a:pt x="803" y="165"/>
                </a:cubicBezTo>
                <a:close/>
                <a:moveTo>
                  <a:pt x="808" y="166"/>
                </a:moveTo>
                <a:cubicBezTo>
                  <a:pt x="807" y="163"/>
                  <a:pt x="804" y="165"/>
                  <a:pt x="805" y="167"/>
                </a:cubicBezTo>
                <a:cubicBezTo>
                  <a:pt x="806" y="166"/>
                  <a:pt x="807" y="167"/>
                  <a:pt x="808" y="166"/>
                </a:cubicBezTo>
                <a:close/>
                <a:moveTo>
                  <a:pt x="927" y="347"/>
                </a:moveTo>
                <a:cubicBezTo>
                  <a:pt x="928" y="346"/>
                  <a:pt x="929" y="344"/>
                  <a:pt x="929" y="343"/>
                </a:cubicBezTo>
                <a:cubicBezTo>
                  <a:pt x="927" y="344"/>
                  <a:pt x="926" y="341"/>
                  <a:pt x="924" y="344"/>
                </a:cubicBezTo>
                <a:cubicBezTo>
                  <a:pt x="925" y="345"/>
                  <a:pt x="926" y="346"/>
                  <a:pt x="927" y="347"/>
                </a:cubicBezTo>
                <a:close/>
                <a:moveTo>
                  <a:pt x="937" y="332"/>
                </a:moveTo>
                <a:cubicBezTo>
                  <a:pt x="935" y="329"/>
                  <a:pt x="937" y="328"/>
                  <a:pt x="939" y="327"/>
                </a:cubicBezTo>
                <a:cubicBezTo>
                  <a:pt x="937" y="324"/>
                  <a:pt x="935" y="327"/>
                  <a:pt x="934" y="324"/>
                </a:cubicBezTo>
                <a:cubicBezTo>
                  <a:pt x="933" y="325"/>
                  <a:pt x="929" y="325"/>
                  <a:pt x="931" y="328"/>
                </a:cubicBezTo>
                <a:cubicBezTo>
                  <a:pt x="933" y="329"/>
                  <a:pt x="931" y="324"/>
                  <a:pt x="934" y="327"/>
                </a:cubicBezTo>
                <a:cubicBezTo>
                  <a:pt x="933" y="329"/>
                  <a:pt x="933" y="331"/>
                  <a:pt x="934" y="333"/>
                </a:cubicBezTo>
                <a:cubicBezTo>
                  <a:pt x="935" y="333"/>
                  <a:pt x="936" y="334"/>
                  <a:pt x="937" y="332"/>
                </a:cubicBezTo>
                <a:close/>
                <a:moveTo>
                  <a:pt x="830" y="159"/>
                </a:moveTo>
                <a:cubicBezTo>
                  <a:pt x="828" y="156"/>
                  <a:pt x="825" y="157"/>
                  <a:pt x="827" y="160"/>
                </a:cubicBezTo>
                <a:cubicBezTo>
                  <a:pt x="828" y="160"/>
                  <a:pt x="829" y="160"/>
                  <a:pt x="830" y="159"/>
                </a:cubicBezTo>
                <a:close/>
                <a:moveTo>
                  <a:pt x="838" y="169"/>
                </a:moveTo>
                <a:cubicBezTo>
                  <a:pt x="839" y="171"/>
                  <a:pt x="840" y="169"/>
                  <a:pt x="841" y="169"/>
                </a:cubicBezTo>
                <a:cubicBezTo>
                  <a:pt x="840" y="166"/>
                  <a:pt x="839" y="168"/>
                  <a:pt x="838" y="169"/>
                </a:cubicBezTo>
                <a:close/>
                <a:moveTo>
                  <a:pt x="845" y="159"/>
                </a:moveTo>
                <a:cubicBezTo>
                  <a:pt x="844" y="159"/>
                  <a:pt x="840" y="158"/>
                  <a:pt x="840" y="161"/>
                </a:cubicBezTo>
                <a:cubicBezTo>
                  <a:pt x="841" y="160"/>
                  <a:pt x="842" y="163"/>
                  <a:pt x="841" y="163"/>
                </a:cubicBezTo>
                <a:cubicBezTo>
                  <a:pt x="837" y="162"/>
                  <a:pt x="832" y="165"/>
                  <a:pt x="836" y="169"/>
                </a:cubicBezTo>
                <a:cubicBezTo>
                  <a:pt x="836" y="165"/>
                  <a:pt x="840" y="165"/>
                  <a:pt x="843" y="165"/>
                </a:cubicBezTo>
                <a:cubicBezTo>
                  <a:pt x="842" y="166"/>
                  <a:pt x="841" y="167"/>
                  <a:pt x="841" y="169"/>
                </a:cubicBezTo>
                <a:cubicBezTo>
                  <a:pt x="847" y="172"/>
                  <a:pt x="849" y="168"/>
                  <a:pt x="852" y="165"/>
                </a:cubicBezTo>
                <a:cubicBezTo>
                  <a:pt x="849" y="160"/>
                  <a:pt x="847" y="166"/>
                  <a:pt x="845" y="166"/>
                </a:cubicBezTo>
                <a:cubicBezTo>
                  <a:pt x="845" y="162"/>
                  <a:pt x="843" y="164"/>
                  <a:pt x="841" y="162"/>
                </a:cubicBezTo>
                <a:cubicBezTo>
                  <a:pt x="842" y="162"/>
                  <a:pt x="847" y="162"/>
                  <a:pt x="845" y="159"/>
                </a:cubicBezTo>
                <a:close/>
                <a:moveTo>
                  <a:pt x="917" y="280"/>
                </a:moveTo>
                <a:cubicBezTo>
                  <a:pt x="920" y="281"/>
                  <a:pt x="921" y="283"/>
                  <a:pt x="921" y="285"/>
                </a:cubicBezTo>
                <a:cubicBezTo>
                  <a:pt x="924" y="285"/>
                  <a:pt x="920" y="282"/>
                  <a:pt x="923" y="281"/>
                </a:cubicBezTo>
                <a:cubicBezTo>
                  <a:pt x="917" y="278"/>
                  <a:pt x="917" y="274"/>
                  <a:pt x="912" y="271"/>
                </a:cubicBezTo>
                <a:cubicBezTo>
                  <a:pt x="911" y="272"/>
                  <a:pt x="911" y="274"/>
                  <a:pt x="912" y="277"/>
                </a:cubicBezTo>
                <a:cubicBezTo>
                  <a:pt x="913" y="278"/>
                  <a:pt x="915" y="276"/>
                  <a:pt x="916" y="277"/>
                </a:cubicBezTo>
                <a:cubicBezTo>
                  <a:pt x="916" y="280"/>
                  <a:pt x="913" y="279"/>
                  <a:pt x="914" y="282"/>
                </a:cubicBezTo>
                <a:cubicBezTo>
                  <a:pt x="917" y="283"/>
                  <a:pt x="916" y="282"/>
                  <a:pt x="917" y="280"/>
                </a:cubicBezTo>
                <a:close/>
                <a:moveTo>
                  <a:pt x="851" y="154"/>
                </a:moveTo>
                <a:cubicBezTo>
                  <a:pt x="849" y="156"/>
                  <a:pt x="847" y="154"/>
                  <a:pt x="848" y="158"/>
                </a:cubicBezTo>
                <a:cubicBezTo>
                  <a:pt x="850" y="159"/>
                  <a:pt x="851" y="157"/>
                  <a:pt x="851" y="154"/>
                </a:cubicBezTo>
                <a:close/>
                <a:moveTo>
                  <a:pt x="227" y="491"/>
                </a:moveTo>
                <a:cubicBezTo>
                  <a:pt x="225" y="489"/>
                  <a:pt x="226" y="488"/>
                  <a:pt x="226" y="487"/>
                </a:cubicBezTo>
                <a:cubicBezTo>
                  <a:pt x="224" y="487"/>
                  <a:pt x="223" y="489"/>
                  <a:pt x="221" y="491"/>
                </a:cubicBezTo>
                <a:cubicBezTo>
                  <a:pt x="224" y="494"/>
                  <a:pt x="224" y="489"/>
                  <a:pt x="227" y="491"/>
                </a:cubicBezTo>
                <a:close/>
                <a:moveTo>
                  <a:pt x="237" y="498"/>
                </a:moveTo>
                <a:cubicBezTo>
                  <a:pt x="238" y="496"/>
                  <a:pt x="239" y="497"/>
                  <a:pt x="241" y="495"/>
                </a:cubicBezTo>
                <a:cubicBezTo>
                  <a:pt x="239" y="492"/>
                  <a:pt x="242" y="494"/>
                  <a:pt x="241" y="491"/>
                </a:cubicBezTo>
                <a:cubicBezTo>
                  <a:pt x="238" y="492"/>
                  <a:pt x="235" y="493"/>
                  <a:pt x="237" y="498"/>
                </a:cubicBezTo>
                <a:close/>
                <a:moveTo>
                  <a:pt x="233" y="493"/>
                </a:moveTo>
                <a:cubicBezTo>
                  <a:pt x="234" y="494"/>
                  <a:pt x="236" y="493"/>
                  <a:pt x="237" y="492"/>
                </a:cubicBezTo>
                <a:cubicBezTo>
                  <a:pt x="237" y="491"/>
                  <a:pt x="237" y="490"/>
                  <a:pt x="237" y="488"/>
                </a:cubicBezTo>
                <a:cubicBezTo>
                  <a:pt x="235" y="488"/>
                  <a:pt x="232" y="492"/>
                  <a:pt x="236" y="491"/>
                </a:cubicBezTo>
                <a:cubicBezTo>
                  <a:pt x="235" y="493"/>
                  <a:pt x="231" y="490"/>
                  <a:pt x="233" y="493"/>
                </a:cubicBezTo>
                <a:close/>
                <a:moveTo>
                  <a:pt x="847" y="510"/>
                </a:moveTo>
                <a:cubicBezTo>
                  <a:pt x="848" y="507"/>
                  <a:pt x="854" y="511"/>
                  <a:pt x="856" y="514"/>
                </a:cubicBezTo>
                <a:cubicBezTo>
                  <a:pt x="856" y="513"/>
                  <a:pt x="858" y="512"/>
                  <a:pt x="858" y="510"/>
                </a:cubicBezTo>
                <a:cubicBezTo>
                  <a:pt x="856" y="508"/>
                  <a:pt x="853" y="512"/>
                  <a:pt x="852" y="507"/>
                </a:cubicBezTo>
                <a:cubicBezTo>
                  <a:pt x="851" y="508"/>
                  <a:pt x="850" y="509"/>
                  <a:pt x="848" y="507"/>
                </a:cubicBezTo>
                <a:cubicBezTo>
                  <a:pt x="847" y="508"/>
                  <a:pt x="844" y="507"/>
                  <a:pt x="847" y="510"/>
                </a:cubicBezTo>
                <a:close/>
                <a:moveTo>
                  <a:pt x="969" y="369"/>
                </a:moveTo>
                <a:cubicBezTo>
                  <a:pt x="969" y="368"/>
                  <a:pt x="971" y="367"/>
                  <a:pt x="969" y="365"/>
                </a:cubicBezTo>
                <a:cubicBezTo>
                  <a:pt x="969" y="367"/>
                  <a:pt x="966" y="365"/>
                  <a:pt x="967" y="366"/>
                </a:cubicBezTo>
                <a:cubicBezTo>
                  <a:pt x="968" y="366"/>
                  <a:pt x="968" y="367"/>
                  <a:pt x="969" y="369"/>
                </a:cubicBezTo>
                <a:close/>
                <a:moveTo>
                  <a:pt x="679" y="94"/>
                </a:moveTo>
                <a:cubicBezTo>
                  <a:pt x="680" y="95"/>
                  <a:pt x="680" y="95"/>
                  <a:pt x="681" y="95"/>
                </a:cubicBezTo>
                <a:cubicBezTo>
                  <a:pt x="678" y="91"/>
                  <a:pt x="677" y="94"/>
                  <a:pt x="677" y="95"/>
                </a:cubicBezTo>
                <a:cubicBezTo>
                  <a:pt x="678" y="96"/>
                  <a:pt x="679" y="95"/>
                  <a:pt x="679" y="94"/>
                </a:cubicBezTo>
                <a:close/>
                <a:moveTo>
                  <a:pt x="239" y="528"/>
                </a:moveTo>
                <a:cubicBezTo>
                  <a:pt x="240" y="527"/>
                  <a:pt x="243" y="528"/>
                  <a:pt x="243" y="526"/>
                </a:cubicBezTo>
                <a:cubicBezTo>
                  <a:pt x="241" y="527"/>
                  <a:pt x="238" y="524"/>
                  <a:pt x="239" y="528"/>
                </a:cubicBezTo>
                <a:close/>
                <a:moveTo>
                  <a:pt x="378" y="540"/>
                </a:moveTo>
                <a:cubicBezTo>
                  <a:pt x="380" y="542"/>
                  <a:pt x="377" y="542"/>
                  <a:pt x="378" y="544"/>
                </a:cubicBezTo>
                <a:cubicBezTo>
                  <a:pt x="380" y="542"/>
                  <a:pt x="379" y="543"/>
                  <a:pt x="380" y="546"/>
                </a:cubicBezTo>
                <a:cubicBezTo>
                  <a:pt x="381" y="545"/>
                  <a:pt x="382" y="543"/>
                  <a:pt x="383" y="542"/>
                </a:cubicBezTo>
                <a:cubicBezTo>
                  <a:pt x="384" y="542"/>
                  <a:pt x="386" y="544"/>
                  <a:pt x="387" y="544"/>
                </a:cubicBezTo>
                <a:cubicBezTo>
                  <a:pt x="386" y="542"/>
                  <a:pt x="389" y="546"/>
                  <a:pt x="389" y="544"/>
                </a:cubicBezTo>
                <a:cubicBezTo>
                  <a:pt x="388" y="542"/>
                  <a:pt x="387" y="542"/>
                  <a:pt x="386" y="541"/>
                </a:cubicBezTo>
                <a:cubicBezTo>
                  <a:pt x="387" y="540"/>
                  <a:pt x="386" y="540"/>
                  <a:pt x="387" y="539"/>
                </a:cubicBezTo>
                <a:cubicBezTo>
                  <a:pt x="388" y="541"/>
                  <a:pt x="390" y="542"/>
                  <a:pt x="391" y="541"/>
                </a:cubicBezTo>
                <a:cubicBezTo>
                  <a:pt x="390" y="540"/>
                  <a:pt x="389" y="540"/>
                  <a:pt x="390" y="539"/>
                </a:cubicBezTo>
                <a:cubicBezTo>
                  <a:pt x="391" y="540"/>
                  <a:pt x="393" y="535"/>
                  <a:pt x="393" y="540"/>
                </a:cubicBezTo>
                <a:cubicBezTo>
                  <a:pt x="394" y="539"/>
                  <a:pt x="395" y="537"/>
                  <a:pt x="396" y="540"/>
                </a:cubicBezTo>
                <a:cubicBezTo>
                  <a:pt x="396" y="537"/>
                  <a:pt x="401" y="541"/>
                  <a:pt x="399" y="536"/>
                </a:cubicBezTo>
                <a:cubicBezTo>
                  <a:pt x="395" y="536"/>
                  <a:pt x="394" y="533"/>
                  <a:pt x="390" y="530"/>
                </a:cubicBezTo>
                <a:cubicBezTo>
                  <a:pt x="389" y="532"/>
                  <a:pt x="392" y="532"/>
                  <a:pt x="391" y="534"/>
                </a:cubicBezTo>
                <a:cubicBezTo>
                  <a:pt x="389" y="532"/>
                  <a:pt x="390" y="536"/>
                  <a:pt x="390" y="537"/>
                </a:cubicBezTo>
                <a:cubicBezTo>
                  <a:pt x="385" y="539"/>
                  <a:pt x="382" y="538"/>
                  <a:pt x="380" y="543"/>
                </a:cubicBezTo>
                <a:cubicBezTo>
                  <a:pt x="379" y="542"/>
                  <a:pt x="380" y="539"/>
                  <a:pt x="378" y="540"/>
                </a:cubicBezTo>
                <a:close/>
                <a:moveTo>
                  <a:pt x="264" y="669"/>
                </a:moveTo>
                <a:cubicBezTo>
                  <a:pt x="265" y="667"/>
                  <a:pt x="267" y="668"/>
                  <a:pt x="268" y="668"/>
                </a:cubicBezTo>
                <a:cubicBezTo>
                  <a:pt x="267" y="666"/>
                  <a:pt x="266" y="663"/>
                  <a:pt x="266" y="661"/>
                </a:cubicBezTo>
                <a:cubicBezTo>
                  <a:pt x="266" y="665"/>
                  <a:pt x="265" y="667"/>
                  <a:pt x="264" y="669"/>
                </a:cubicBezTo>
                <a:close/>
                <a:moveTo>
                  <a:pt x="125" y="722"/>
                </a:moveTo>
                <a:cubicBezTo>
                  <a:pt x="124" y="719"/>
                  <a:pt x="121" y="722"/>
                  <a:pt x="121" y="722"/>
                </a:cubicBezTo>
                <a:cubicBezTo>
                  <a:pt x="123" y="722"/>
                  <a:pt x="124" y="724"/>
                  <a:pt x="125" y="722"/>
                </a:cubicBezTo>
                <a:close/>
                <a:moveTo>
                  <a:pt x="106" y="690"/>
                </a:moveTo>
                <a:cubicBezTo>
                  <a:pt x="105" y="691"/>
                  <a:pt x="105" y="692"/>
                  <a:pt x="105" y="694"/>
                </a:cubicBezTo>
                <a:cubicBezTo>
                  <a:pt x="107" y="693"/>
                  <a:pt x="106" y="696"/>
                  <a:pt x="106" y="697"/>
                </a:cubicBezTo>
                <a:cubicBezTo>
                  <a:pt x="107" y="697"/>
                  <a:pt x="108" y="696"/>
                  <a:pt x="108" y="696"/>
                </a:cubicBezTo>
                <a:cubicBezTo>
                  <a:pt x="107" y="694"/>
                  <a:pt x="106" y="695"/>
                  <a:pt x="105" y="692"/>
                </a:cubicBezTo>
                <a:cubicBezTo>
                  <a:pt x="106" y="692"/>
                  <a:pt x="108" y="691"/>
                  <a:pt x="106" y="690"/>
                </a:cubicBezTo>
                <a:close/>
                <a:moveTo>
                  <a:pt x="175" y="793"/>
                </a:moveTo>
                <a:cubicBezTo>
                  <a:pt x="179" y="793"/>
                  <a:pt x="179" y="791"/>
                  <a:pt x="182" y="792"/>
                </a:cubicBezTo>
                <a:cubicBezTo>
                  <a:pt x="180" y="789"/>
                  <a:pt x="173" y="793"/>
                  <a:pt x="173" y="791"/>
                </a:cubicBezTo>
                <a:lnTo>
                  <a:pt x="175" y="793"/>
                </a:lnTo>
                <a:close/>
                <a:moveTo>
                  <a:pt x="265" y="900"/>
                </a:moveTo>
                <a:cubicBezTo>
                  <a:pt x="268" y="903"/>
                  <a:pt x="263" y="901"/>
                  <a:pt x="262" y="902"/>
                </a:cubicBezTo>
                <a:cubicBezTo>
                  <a:pt x="268" y="905"/>
                  <a:pt x="272" y="900"/>
                  <a:pt x="276" y="899"/>
                </a:cubicBezTo>
                <a:cubicBezTo>
                  <a:pt x="274" y="895"/>
                  <a:pt x="275" y="901"/>
                  <a:pt x="272" y="898"/>
                </a:cubicBezTo>
                <a:cubicBezTo>
                  <a:pt x="270" y="899"/>
                  <a:pt x="273" y="901"/>
                  <a:pt x="271" y="901"/>
                </a:cubicBezTo>
                <a:cubicBezTo>
                  <a:pt x="268" y="898"/>
                  <a:pt x="267" y="902"/>
                  <a:pt x="265" y="900"/>
                </a:cubicBezTo>
                <a:close/>
                <a:moveTo>
                  <a:pt x="200" y="795"/>
                </a:moveTo>
                <a:cubicBezTo>
                  <a:pt x="199" y="794"/>
                  <a:pt x="195" y="792"/>
                  <a:pt x="195" y="794"/>
                </a:cubicBezTo>
                <a:cubicBezTo>
                  <a:pt x="196" y="792"/>
                  <a:pt x="198" y="797"/>
                  <a:pt x="200" y="795"/>
                </a:cubicBezTo>
                <a:close/>
                <a:moveTo>
                  <a:pt x="152" y="712"/>
                </a:moveTo>
                <a:cubicBezTo>
                  <a:pt x="150" y="711"/>
                  <a:pt x="147" y="714"/>
                  <a:pt x="147" y="710"/>
                </a:cubicBezTo>
                <a:cubicBezTo>
                  <a:pt x="146" y="711"/>
                  <a:pt x="145" y="708"/>
                  <a:pt x="143" y="710"/>
                </a:cubicBezTo>
                <a:cubicBezTo>
                  <a:pt x="145" y="714"/>
                  <a:pt x="146" y="711"/>
                  <a:pt x="148" y="714"/>
                </a:cubicBezTo>
                <a:cubicBezTo>
                  <a:pt x="147" y="716"/>
                  <a:pt x="145" y="715"/>
                  <a:pt x="145" y="717"/>
                </a:cubicBezTo>
                <a:cubicBezTo>
                  <a:pt x="147" y="715"/>
                  <a:pt x="150" y="720"/>
                  <a:pt x="150" y="718"/>
                </a:cubicBezTo>
                <a:cubicBezTo>
                  <a:pt x="148" y="716"/>
                  <a:pt x="148" y="714"/>
                  <a:pt x="149" y="713"/>
                </a:cubicBezTo>
                <a:cubicBezTo>
                  <a:pt x="150" y="714"/>
                  <a:pt x="152" y="713"/>
                  <a:pt x="152" y="712"/>
                </a:cubicBezTo>
                <a:close/>
                <a:moveTo>
                  <a:pt x="70" y="588"/>
                </a:moveTo>
                <a:cubicBezTo>
                  <a:pt x="70" y="587"/>
                  <a:pt x="72" y="583"/>
                  <a:pt x="71" y="584"/>
                </a:cubicBezTo>
                <a:cubicBezTo>
                  <a:pt x="71" y="587"/>
                  <a:pt x="65" y="584"/>
                  <a:pt x="67" y="585"/>
                </a:cubicBezTo>
                <a:cubicBezTo>
                  <a:pt x="68" y="585"/>
                  <a:pt x="69" y="586"/>
                  <a:pt x="70" y="588"/>
                </a:cubicBezTo>
                <a:close/>
                <a:moveTo>
                  <a:pt x="186" y="705"/>
                </a:moveTo>
                <a:cubicBezTo>
                  <a:pt x="183" y="704"/>
                  <a:pt x="181" y="706"/>
                  <a:pt x="179" y="708"/>
                </a:cubicBezTo>
                <a:cubicBezTo>
                  <a:pt x="178" y="709"/>
                  <a:pt x="179" y="707"/>
                  <a:pt x="178" y="706"/>
                </a:cubicBezTo>
                <a:cubicBezTo>
                  <a:pt x="183" y="705"/>
                  <a:pt x="184" y="702"/>
                  <a:pt x="186" y="697"/>
                </a:cubicBezTo>
                <a:cubicBezTo>
                  <a:pt x="187" y="701"/>
                  <a:pt x="194" y="695"/>
                  <a:pt x="194" y="692"/>
                </a:cubicBezTo>
                <a:cubicBezTo>
                  <a:pt x="193" y="692"/>
                  <a:pt x="193" y="692"/>
                  <a:pt x="192" y="691"/>
                </a:cubicBezTo>
                <a:cubicBezTo>
                  <a:pt x="192" y="696"/>
                  <a:pt x="189" y="693"/>
                  <a:pt x="188" y="697"/>
                </a:cubicBezTo>
                <a:cubicBezTo>
                  <a:pt x="187" y="694"/>
                  <a:pt x="187" y="694"/>
                  <a:pt x="187" y="694"/>
                </a:cubicBezTo>
                <a:cubicBezTo>
                  <a:pt x="184" y="696"/>
                  <a:pt x="181" y="697"/>
                  <a:pt x="183" y="701"/>
                </a:cubicBezTo>
                <a:cubicBezTo>
                  <a:pt x="180" y="703"/>
                  <a:pt x="179" y="698"/>
                  <a:pt x="176" y="700"/>
                </a:cubicBezTo>
                <a:cubicBezTo>
                  <a:pt x="175" y="704"/>
                  <a:pt x="173" y="706"/>
                  <a:pt x="172" y="709"/>
                </a:cubicBezTo>
                <a:cubicBezTo>
                  <a:pt x="173" y="709"/>
                  <a:pt x="173" y="709"/>
                  <a:pt x="174" y="710"/>
                </a:cubicBezTo>
                <a:cubicBezTo>
                  <a:pt x="175" y="710"/>
                  <a:pt x="174" y="709"/>
                  <a:pt x="176" y="709"/>
                </a:cubicBezTo>
                <a:cubicBezTo>
                  <a:pt x="174" y="712"/>
                  <a:pt x="170" y="714"/>
                  <a:pt x="167" y="714"/>
                </a:cubicBezTo>
                <a:cubicBezTo>
                  <a:pt x="165" y="715"/>
                  <a:pt x="166" y="717"/>
                  <a:pt x="166" y="718"/>
                </a:cubicBezTo>
                <a:cubicBezTo>
                  <a:pt x="164" y="720"/>
                  <a:pt x="164" y="717"/>
                  <a:pt x="164" y="715"/>
                </a:cubicBezTo>
                <a:cubicBezTo>
                  <a:pt x="167" y="712"/>
                  <a:pt x="168" y="712"/>
                  <a:pt x="170" y="710"/>
                </a:cubicBezTo>
                <a:cubicBezTo>
                  <a:pt x="167" y="706"/>
                  <a:pt x="163" y="709"/>
                  <a:pt x="164" y="712"/>
                </a:cubicBezTo>
                <a:cubicBezTo>
                  <a:pt x="163" y="712"/>
                  <a:pt x="162" y="710"/>
                  <a:pt x="161" y="709"/>
                </a:cubicBezTo>
                <a:cubicBezTo>
                  <a:pt x="159" y="710"/>
                  <a:pt x="159" y="711"/>
                  <a:pt x="156" y="712"/>
                </a:cubicBezTo>
                <a:cubicBezTo>
                  <a:pt x="154" y="709"/>
                  <a:pt x="154" y="709"/>
                  <a:pt x="154" y="709"/>
                </a:cubicBezTo>
                <a:cubicBezTo>
                  <a:pt x="155" y="707"/>
                  <a:pt x="157" y="708"/>
                  <a:pt x="159" y="707"/>
                </a:cubicBezTo>
                <a:cubicBezTo>
                  <a:pt x="160" y="706"/>
                  <a:pt x="158" y="707"/>
                  <a:pt x="157" y="704"/>
                </a:cubicBezTo>
                <a:cubicBezTo>
                  <a:pt x="158" y="702"/>
                  <a:pt x="161" y="704"/>
                  <a:pt x="162" y="701"/>
                </a:cubicBezTo>
                <a:cubicBezTo>
                  <a:pt x="162" y="703"/>
                  <a:pt x="161" y="704"/>
                  <a:pt x="161" y="706"/>
                </a:cubicBezTo>
                <a:cubicBezTo>
                  <a:pt x="162" y="707"/>
                  <a:pt x="163" y="707"/>
                  <a:pt x="164" y="707"/>
                </a:cubicBezTo>
                <a:cubicBezTo>
                  <a:pt x="164" y="705"/>
                  <a:pt x="164" y="703"/>
                  <a:pt x="165" y="702"/>
                </a:cubicBezTo>
                <a:cubicBezTo>
                  <a:pt x="164" y="701"/>
                  <a:pt x="162" y="700"/>
                  <a:pt x="163" y="698"/>
                </a:cubicBezTo>
                <a:cubicBezTo>
                  <a:pt x="163" y="699"/>
                  <a:pt x="168" y="698"/>
                  <a:pt x="168" y="695"/>
                </a:cubicBezTo>
                <a:cubicBezTo>
                  <a:pt x="171" y="696"/>
                  <a:pt x="170" y="698"/>
                  <a:pt x="170" y="700"/>
                </a:cubicBezTo>
                <a:cubicBezTo>
                  <a:pt x="172" y="701"/>
                  <a:pt x="172" y="699"/>
                  <a:pt x="173" y="697"/>
                </a:cubicBezTo>
                <a:cubicBezTo>
                  <a:pt x="172" y="696"/>
                  <a:pt x="170" y="696"/>
                  <a:pt x="170" y="694"/>
                </a:cubicBezTo>
                <a:cubicBezTo>
                  <a:pt x="173" y="696"/>
                  <a:pt x="173" y="693"/>
                  <a:pt x="176" y="691"/>
                </a:cubicBezTo>
                <a:cubicBezTo>
                  <a:pt x="178" y="693"/>
                  <a:pt x="180" y="691"/>
                  <a:pt x="182" y="693"/>
                </a:cubicBezTo>
                <a:cubicBezTo>
                  <a:pt x="184" y="691"/>
                  <a:pt x="182" y="689"/>
                  <a:pt x="183" y="688"/>
                </a:cubicBezTo>
                <a:cubicBezTo>
                  <a:pt x="185" y="694"/>
                  <a:pt x="202" y="685"/>
                  <a:pt x="193" y="683"/>
                </a:cubicBezTo>
                <a:cubicBezTo>
                  <a:pt x="191" y="682"/>
                  <a:pt x="196" y="682"/>
                  <a:pt x="195" y="681"/>
                </a:cubicBezTo>
                <a:cubicBezTo>
                  <a:pt x="195" y="682"/>
                  <a:pt x="197" y="683"/>
                  <a:pt x="199" y="682"/>
                </a:cubicBezTo>
                <a:cubicBezTo>
                  <a:pt x="200" y="681"/>
                  <a:pt x="200" y="680"/>
                  <a:pt x="199" y="679"/>
                </a:cubicBezTo>
                <a:cubicBezTo>
                  <a:pt x="201" y="680"/>
                  <a:pt x="202" y="679"/>
                  <a:pt x="204" y="677"/>
                </a:cubicBezTo>
                <a:cubicBezTo>
                  <a:pt x="203" y="675"/>
                  <a:pt x="202" y="677"/>
                  <a:pt x="201" y="676"/>
                </a:cubicBezTo>
                <a:cubicBezTo>
                  <a:pt x="201" y="673"/>
                  <a:pt x="205" y="678"/>
                  <a:pt x="206" y="677"/>
                </a:cubicBezTo>
                <a:cubicBezTo>
                  <a:pt x="205" y="676"/>
                  <a:pt x="206" y="673"/>
                  <a:pt x="205" y="673"/>
                </a:cubicBezTo>
                <a:cubicBezTo>
                  <a:pt x="207" y="674"/>
                  <a:pt x="218" y="677"/>
                  <a:pt x="216" y="667"/>
                </a:cubicBezTo>
                <a:cubicBezTo>
                  <a:pt x="218" y="669"/>
                  <a:pt x="219" y="666"/>
                  <a:pt x="221" y="670"/>
                </a:cubicBezTo>
                <a:cubicBezTo>
                  <a:pt x="223" y="667"/>
                  <a:pt x="223" y="665"/>
                  <a:pt x="225" y="668"/>
                </a:cubicBezTo>
                <a:cubicBezTo>
                  <a:pt x="226" y="665"/>
                  <a:pt x="232" y="666"/>
                  <a:pt x="230" y="661"/>
                </a:cubicBezTo>
                <a:cubicBezTo>
                  <a:pt x="231" y="661"/>
                  <a:pt x="235" y="664"/>
                  <a:pt x="233" y="660"/>
                </a:cubicBezTo>
                <a:cubicBezTo>
                  <a:pt x="236" y="664"/>
                  <a:pt x="238" y="661"/>
                  <a:pt x="241" y="661"/>
                </a:cubicBezTo>
                <a:cubicBezTo>
                  <a:pt x="240" y="665"/>
                  <a:pt x="234" y="662"/>
                  <a:pt x="235" y="668"/>
                </a:cubicBezTo>
                <a:cubicBezTo>
                  <a:pt x="233" y="670"/>
                  <a:pt x="235" y="666"/>
                  <a:pt x="234" y="665"/>
                </a:cubicBezTo>
                <a:cubicBezTo>
                  <a:pt x="230" y="667"/>
                  <a:pt x="228" y="668"/>
                  <a:pt x="226" y="672"/>
                </a:cubicBezTo>
                <a:cubicBezTo>
                  <a:pt x="230" y="671"/>
                  <a:pt x="234" y="669"/>
                  <a:pt x="238" y="669"/>
                </a:cubicBezTo>
                <a:cubicBezTo>
                  <a:pt x="239" y="671"/>
                  <a:pt x="235" y="671"/>
                  <a:pt x="238" y="674"/>
                </a:cubicBezTo>
                <a:cubicBezTo>
                  <a:pt x="234" y="671"/>
                  <a:pt x="232" y="678"/>
                  <a:pt x="230" y="675"/>
                </a:cubicBezTo>
                <a:cubicBezTo>
                  <a:pt x="229" y="676"/>
                  <a:pt x="229" y="677"/>
                  <a:pt x="228" y="677"/>
                </a:cubicBezTo>
                <a:cubicBezTo>
                  <a:pt x="229" y="678"/>
                  <a:pt x="229" y="678"/>
                  <a:pt x="230" y="677"/>
                </a:cubicBezTo>
                <a:cubicBezTo>
                  <a:pt x="230" y="681"/>
                  <a:pt x="225" y="677"/>
                  <a:pt x="224" y="679"/>
                </a:cubicBezTo>
                <a:cubicBezTo>
                  <a:pt x="227" y="683"/>
                  <a:pt x="221" y="683"/>
                  <a:pt x="220" y="687"/>
                </a:cubicBezTo>
                <a:cubicBezTo>
                  <a:pt x="219" y="686"/>
                  <a:pt x="219" y="685"/>
                  <a:pt x="220" y="684"/>
                </a:cubicBezTo>
                <a:cubicBezTo>
                  <a:pt x="219" y="684"/>
                  <a:pt x="218" y="685"/>
                  <a:pt x="216" y="684"/>
                </a:cubicBezTo>
                <a:cubicBezTo>
                  <a:pt x="217" y="689"/>
                  <a:pt x="211" y="690"/>
                  <a:pt x="210" y="694"/>
                </a:cubicBezTo>
                <a:cubicBezTo>
                  <a:pt x="209" y="695"/>
                  <a:pt x="208" y="695"/>
                  <a:pt x="207" y="693"/>
                </a:cubicBezTo>
                <a:cubicBezTo>
                  <a:pt x="205" y="694"/>
                  <a:pt x="208" y="697"/>
                  <a:pt x="206" y="698"/>
                </a:cubicBezTo>
                <a:cubicBezTo>
                  <a:pt x="205" y="696"/>
                  <a:pt x="206" y="695"/>
                  <a:pt x="206" y="693"/>
                </a:cubicBezTo>
                <a:cubicBezTo>
                  <a:pt x="202" y="691"/>
                  <a:pt x="203" y="695"/>
                  <a:pt x="200" y="695"/>
                </a:cubicBezTo>
                <a:cubicBezTo>
                  <a:pt x="199" y="697"/>
                  <a:pt x="202" y="697"/>
                  <a:pt x="201" y="700"/>
                </a:cubicBezTo>
                <a:cubicBezTo>
                  <a:pt x="200" y="698"/>
                  <a:pt x="198" y="701"/>
                  <a:pt x="197" y="698"/>
                </a:cubicBezTo>
                <a:cubicBezTo>
                  <a:pt x="195" y="700"/>
                  <a:pt x="195" y="700"/>
                  <a:pt x="193" y="700"/>
                </a:cubicBezTo>
                <a:cubicBezTo>
                  <a:pt x="193" y="700"/>
                  <a:pt x="193" y="701"/>
                  <a:pt x="193" y="703"/>
                </a:cubicBezTo>
                <a:cubicBezTo>
                  <a:pt x="195" y="704"/>
                  <a:pt x="195" y="700"/>
                  <a:pt x="197" y="700"/>
                </a:cubicBezTo>
                <a:cubicBezTo>
                  <a:pt x="197" y="705"/>
                  <a:pt x="195" y="705"/>
                  <a:pt x="191" y="704"/>
                </a:cubicBezTo>
                <a:cubicBezTo>
                  <a:pt x="190" y="702"/>
                  <a:pt x="191" y="702"/>
                  <a:pt x="193" y="701"/>
                </a:cubicBezTo>
                <a:cubicBezTo>
                  <a:pt x="190" y="699"/>
                  <a:pt x="184" y="700"/>
                  <a:pt x="186" y="705"/>
                </a:cubicBezTo>
                <a:close/>
                <a:moveTo>
                  <a:pt x="177" y="694"/>
                </a:moveTo>
                <a:cubicBezTo>
                  <a:pt x="176" y="694"/>
                  <a:pt x="172" y="695"/>
                  <a:pt x="174" y="698"/>
                </a:cubicBezTo>
                <a:cubicBezTo>
                  <a:pt x="176" y="700"/>
                  <a:pt x="179" y="697"/>
                  <a:pt x="177" y="694"/>
                </a:cubicBezTo>
                <a:close/>
                <a:moveTo>
                  <a:pt x="200" y="685"/>
                </a:moveTo>
                <a:cubicBezTo>
                  <a:pt x="199" y="688"/>
                  <a:pt x="198" y="684"/>
                  <a:pt x="197" y="686"/>
                </a:cubicBezTo>
                <a:cubicBezTo>
                  <a:pt x="201" y="689"/>
                  <a:pt x="195" y="689"/>
                  <a:pt x="198" y="693"/>
                </a:cubicBezTo>
                <a:cubicBezTo>
                  <a:pt x="199" y="691"/>
                  <a:pt x="202" y="690"/>
                  <a:pt x="200" y="685"/>
                </a:cubicBezTo>
                <a:close/>
                <a:moveTo>
                  <a:pt x="216" y="680"/>
                </a:moveTo>
                <a:cubicBezTo>
                  <a:pt x="213" y="680"/>
                  <a:pt x="209" y="681"/>
                  <a:pt x="209" y="684"/>
                </a:cubicBezTo>
                <a:cubicBezTo>
                  <a:pt x="212" y="683"/>
                  <a:pt x="215" y="682"/>
                  <a:pt x="216" y="680"/>
                </a:cubicBezTo>
                <a:close/>
                <a:moveTo>
                  <a:pt x="222" y="675"/>
                </a:moveTo>
                <a:cubicBezTo>
                  <a:pt x="220" y="671"/>
                  <a:pt x="217" y="674"/>
                  <a:pt x="218" y="677"/>
                </a:cubicBezTo>
                <a:cubicBezTo>
                  <a:pt x="219" y="677"/>
                  <a:pt x="222" y="677"/>
                  <a:pt x="222" y="675"/>
                </a:cubicBezTo>
                <a:close/>
                <a:moveTo>
                  <a:pt x="227" y="673"/>
                </a:moveTo>
                <a:cubicBezTo>
                  <a:pt x="226" y="676"/>
                  <a:pt x="223" y="674"/>
                  <a:pt x="224" y="677"/>
                </a:cubicBezTo>
                <a:cubicBezTo>
                  <a:pt x="225" y="676"/>
                  <a:pt x="230" y="677"/>
                  <a:pt x="227" y="673"/>
                </a:cubicBezTo>
                <a:close/>
                <a:moveTo>
                  <a:pt x="205" y="767"/>
                </a:moveTo>
                <a:cubicBezTo>
                  <a:pt x="203" y="769"/>
                  <a:pt x="203" y="769"/>
                  <a:pt x="203" y="769"/>
                </a:cubicBezTo>
                <a:cubicBezTo>
                  <a:pt x="204" y="770"/>
                  <a:pt x="203" y="771"/>
                  <a:pt x="204" y="771"/>
                </a:cubicBezTo>
                <a:cubicBezTo>
                  <a:pt x="203" y="769"/>
                  <a:pt x="207" y="769"/>
                  <a:pt x="205" y="767"/>
                </a:cubicBezTo>
                <a:close/>
                <a:moveTo>
                  <a:pt x="115" y="615"/>
                </a:moveTo>
                <a:cubicBezTo>
                  <a:pt x="117" y="613"/>
                  <a:pt x="120" y="617"/>
                  <a:pt x="120" y="614"/>
                </a:cubicBezTo>
                <a:cubicBezTo>
                  <a:pt x="119" y="614"/>
                  <a:pt x="119" y="613"/>
                  <a:pt x="118" y="612"/>
                </a:cubicBezTo>
                <a:cubicBezTo>
                  <a:pt x="116" y="614"/>
                  <a:pt x="117" y="611"/>
                  <a:pt x="116" y="611"/>
                </a:cubicBezTo>
                <a:cubicBezTo>
                  <a:pt x="116" y="613"/>
                  <a:pt x="116" y="614"/>
                  <a:pt x="116" y="614"/>
                </a:cubicBezTo>
                <a:cubicBezTo>
                  <a:pt x="115" y="612"/>
                  <a:pt x="113" y="614"/>
                  <a:pt x="113" y="616"/>
                </a:cubicBezTo>
                <a:cubicBezTo>
                  <a:pt x="113" y="615"/>
                  <a:pt x="114" y="615"/>
                  <a:pt x="115" y="617"/>
                </a:cubicBezTo>
                <a:cubicBezTo>
                  <a:pt x="113" y="619"/>
                  <a:pt x="114" y="619"/>
                  <a:pt x="112" y="620"/>
                </a:cubicBezTo>
                <a:cubicBezTo>
                  <a:pt x="114" y="623"/>
                  <a:pt x="110" y="623"/>
                  <a:pt x="111" y="626"/>
                </a:cubicBezTo>
                <a:cubicBezTo>
                  <a:pt x="112" y="621"/>
                  <a:pt x="118" y="622"/>
                  <a:pt x="115" y="615"/>
                </a:cubicBezTo>
                <a:close/>
                <a:moveTo>
                  <a:pt x="231" y="780"/>
                </a:moveTo>
                <a:cubicBezTo>
                  <a:pt x="229" y="777"/>
                  <a:pt x="229" y="777"/>
                  <a:pt x="229" y="777"/>
                </a:cubicBezTo>
                <a:cubicBezTo>
                  <a:pt x="227" y="780"/>
                  <a:pt x="223" y="778"/>
                  <a:pt x="223" y="780"/>
                </a:cubicBezTo>
                <a:cubicBezTo>
                  <a:pt x="225" y="782"/>
                  <a:pt x="227" y="779"/>
                  <a:pt x="229" y="779"/>
                </a:cubicBezTo>
                <a:cubicBezTo>
                  <a:pt x="230" y="785"/>
                  <a:pt x="226" y="789"/>
                  <a:pt x="221" y="785"/>
                </a:cubicBezTo>
                <a:cubicBezTo>
                  <a:pt x="222" y="783"/>
                  <a:pt x="223" y="785"/>
                  <a:pt x="224" y="784"/>
                </a:cubicBezTo>
                <a:cubicBezTo>
                  <a:pt x="222" y="782"/>
                  <a:pt x="217" y="785"/>
                  <a:pt x="219" y="788"/>
                </a:cubicBezTo>
                <a:cubicBezTo>
                  <a:pt x="222" y="786"/>
                  <a:pt x="225" y="789"/>
                  <a:pt x="229" y="789"/>
                </a:cubicBezTo>
                <a:cubicBezTo>
                  <a:pt x="228" y="789"/>
                  <a:pt x="227" y="787"/>
                  <a:pt x="228" y="787"/>
                </a:cubicBezTo>
                <a:cubicBezTo>
                  <a:pt x="230" y="791"/>
                  <a:pt x="229" y="786"/>
                  <a:pt x="232" y="788"/>
                </a:cubicBezTo>
                <a:cubicBezTo>
                  <a:pt x="230" y="788"/>
                  <a:pt x="232" y="792"/>
                  <a:pt x="233" y="791"/>
                </a:cubicBezTo>
                <a:cubicBezTo>
                  <a:pt x="232" y="789"/>
                  <a:pt x="233" y="788"/>
                  <a:pt x="233" y="786"/>
                </a:cubicBezTo>
                <a:cubicBezTo>
                  <a:pt x="232" y="788"/>
                  <a:pt x="231" y="786"/>
                  <a:pt x="230" y="785"/>
                </a:cubicBezTo>
                <a:cubicBezTo>
                  <a:pt x="231" y="785"/>
                  <a:pt x="230" y="784"/>
                  <a:pt x="230" y="783"/>
                </a:cubicBezTo>
                <a:cubicBezTo>
                  <a:pt x="233" y="785"/>
                  <a:pt x="234" y="786"/>
                  <a:pt x="236" y="786"/>
                </a:cubicBezTo>
                <a:cubicBezTo>
                  <a:pt x="235" y="784"/>
                  <a:pt x="234" y="784"/>
                  <a:pt x="234" y="782"/>
                </a:cubicBezTo>
                <a:cubicBezTo>
                  <a:pt x="232" y="785"/>
                  <a:pt x="231" y="781"/>
                  <a:pt x="229" y="781"/>
                </a:cubicBezTo>
                <a:lnTo>
                  <a:pt x="231" y="780"/>
                </a:lnTo>
                <a:close/>
                <a:moveTo>
                  <a:pt x="226" y="791"/>
                </a:moveTo>
                <a:cubicBezTo>
                  <a:pt x="225" y="788"/>
                  <a:pt x="221" y="789"/>
                  <a:pt x="221" y="790"/>
                </a:cubicBezTo>
                <a:cubicBezTo>
                  <a:pt x="223" y="791"/>
                  <a:pt x="224" y="791"/>
                  <a:pt x="226" y="791"/>
                </a:cubicBezTo>
                <a:close/>
                <a:moveTo>
                  <a:pt x="292" y="887"/>
                </a:moveTo>
                <a:cubicBezTo>
                  <a:pt x="293" y="889"/>
                  <a:pt x="294" y="888"/>
                  <a:pt x="295" y="891"/>
                </a:cubicBezTo>
                <a:cubicBezTo>
                  <a:pt x="299" y="888"/>
                  <a:pt x="296" y="889"/>
                  <a:pt x="292" y="887"/>
                </a:cubicBezTo>
                <a:close/>
                <a:moveTo>
                  <a:pt x="187" y="707"/>
                </a:moveTo>
                <a:cubicBezTo>
                  <a:pt x="183" y="705"/>
                  <a:pt x="184" y="713"/>
                  <a:pt x="180" y="711"/>
                </a:cubicBezTo>
                <a:cubicBezTo>
                  <a:pt x="179" y="709"/>
                  <a:pt x="183" y="712"/>
                  <a:pt x="180" y="709"/>
                </a:cubicBezTo>
                <a:cubicBezTo>
                  <a:pt x="180" y="710"/>
                  <a:pt x="177" y="710"/>
                  <a:pt x="178" y="712"/>
                </a:cubicBezTo>
                <a:cubicBezTo>
                  <a:pt x="183" y="716"/>
                  <a:pt x="184" y="708"/>
                  <a:pt x="187" y="707"/>
                </a:cubicBezTo>
                <a:close/>
                <a:moveTo>
                  <a:pt x="157" y="679"/>
                </a:moveTo>
                <a:cubicBezTo>
                  <a:pt x="159" y="682"/>
                  <a:pt x="159" y="682"/>
                  <a:pt x="159" y="682"/>
                </a:cubicBezTo>
                <a:cubicBezTo>
                  <a:pt x="164" y="680"/>
                  <a:pt x="160" y="681"/>
                  <a:pt x="157" y="679"/>
                </a:cubicBezTo>
                <a:close/>
                <a:moveTo>
                  <a:pt x="190" y="717"/>
                </a:moveTo>
                <a:cubicBezTo>
                  <a:pt x="190" y="716"/>
                  <a:pt x="182" y="716"/>
                  <a:pt x="185" y="719"/>
                </a:cubicBezTo>
                <a:cubicBezTo>
                  <a:pt x="185" y="717"/>
                  <a:pt x="189" y="718"/>
                  <a:pt x="190" y="717"/>
                </a:cubicBezTo>
                <a:close/>
                <a:moveTo>
                  <a:pt x="199" y="737"/>
                </a:moveTo>
                <a:cubicBezTo>
                  <a:pt x="203" y="736"/>
                  <a:pt x="205" y="736"/>
                  <a:pt x="207" y="731"/>
                </a:cubicBezTo>
                <a:cubicBezTo>
                  <a:pt x="205" y="733"/>
                  <a:pt x="194" y="733"/>
                  <a:pt x="199" y="737"/>
                </a:cubicBezTo>
                <a:close/>
                <a:moveTo>
                  <a:pt x="129" y="614"/>
                </a:moveTo>
                <a:cubicBezTo>
                  <a:pt x="127" y="615"/>
                  <a:pt x="127" y="615"/>
                  <a:pt x="125" y="616"/>
                </a:cubicBezTo>
                <a:cubicBezTo>
                  <a:pt x="126" y="617"/>
                  <a:pt x="125" y="618"/>
                  <a:pt x="125" y="618"/>
                </a:cubicBezTo>
                <a:cubicBezTo>
                  <a:pt x="126" y="618"/>
                  <a:pt x="127" y="621"/>
                  <a:pt x="128" y="620"/>
                </a:cubicBezTo>
                <a:cubicBezTo>
                  <a:pt x="125" y="615"/>
                  <a:pt x="133" y="617"/>
                  <a:pt x="133" y="613"/>
                </a:cubicBezTo>
                <a:cubicBezTo>
                  <a:pt x="131" y="609"/>
                  <a:pt x="138" y="604"/>
                  <a:pt x="141" y="605"/>
                </a:cubicBezTo>
                <a:cubicBezTo>
                  <a:pt x="140" y="607"/>
                  <a:pt x="138" y="608"/>
                  <a:pt x="138" y="609"/>
                </a:cubicBezTo>
                <a:cubicBezTo>
                  <a:pt x="138" y="609"/>
                  <a:pt x="139" y="611"/>
                  <a:pt x="140" y="611"/>
                </a:cubicBezTo>
                <a:cubicBezTo>
                  <a:pt x="141" y="610"/>
                  <a:pt x="143" y="608"/>
                  <a:pt x="141" y="606"/>
                </a:cubicBezTo>
                <a:cubicBezTo>
                  <a:pt x="144" y="608"/>
                  <a:pt x="144" y="605"/>
                  <a:pt x="146" y="605"/>
                </a:cubicBezTo>
                <a:cubicBezTo>
                  <a:pt x="144" y="604"/>
                  <a:pt x="145" y="601"/>
                  <a:pt x="146" y="602"/>
                </a:cubicBezTo>
                <a:cubicBezTo>
                  <a:pt x="146" y="602"/>
                  <a:pt x="145" y="603"/>
                  <a:pt x="146" y="603"/>
                </a:cubicBezTo>
                <a:cubicBezTo>
                  <a:pt x="154" y="604"/>
                  <a:pt x="155" y="594"/>
                  <a:pt x="163" y="597"/>
                </a:cubicBezTo>
                <a:cubicBezTo>
                  <a:pt x="164" y="595"/>
                  <a:pt x="161" y="593"/>
                  <a:pt x="161" y="593"/>
                </a:cubicBezTo>
                <a:cubicBezTo>
                  <a:pt x="166" y="595"/>
                  <a:pt x="167" y="587"/>
                  <a:pt x="173" y="589"/>
                </a:cubicBezTo>
                <a:cubicBezTo>
                  <a:pt x="173" y="588"/>
                  <a:pt x="172" y="587"/>
                  <a:pt x="172" y="586"/>
                </a:cubicBezTo>
                <a:cubicBezTo>
                  <a:pt x="174" y="588"/>
                  <a:pt x="178" y="584"/>
                  <a:pt x="177" y="583"/>
                </a:cubicBezTo>
                <a:cubicBezTo>
                  <a:pt x="179" y="582"/>
                  <a:pt x="182" y="583"/>
                  <a:pt x="183" y="587"/>
                </a:cubicBezTo>
                <a:cubicBezTo>
                  <a:pt x="183" y="583"/>
                  <a:pt x="186" y="587"/>
                  <a:pt x="187" y="584"/>
                </a:cubicBezTo>
                <a:cubicBezTo>
                  <a:pt x="184" y="585"/>
                  <a:pt x="187" y="581"/>
                  <a:pt x="185" y="579"/>
                </a:cubicBezTo>
                <a:cubicBezTo>
                  <a:pt x="183" y="580"/>
                  <a:pt x="181" y="580"/>
                  <a:pt x="181" y="583"/>
                </a:cubicBezTo>
                <a:cubicBezTo>
                  <a:pt x="173" y="581"/>
                  <a:pt x="168" y="590"/>
                  <a:pt x="162" y="591"/>
                </a:cubicBezTo>
                <a:cubicBezTo>
                  <a:pt x="161" y="589"/>
                  <a:pt x="159" y="590"/>
                  <a:pt x="159" y="588"/>
                </a:cubicBezTo>
                <a:cubicBezTo>
                  <a:pt x="159" y="591"/>
                  <a:pt x="157" y="593"/>
                  <a:pt x="154" y="593"/>
                </a:cubicBezTo>
                <a:cubicBezTo>
                  <a:pt x="155" y="595"/>
                  <a:pt x="154" y="596"/>
                  <a:pt x="153" y="597"/>
                </a:cubicBezTo>
                <a:cubicBezTo>
                  <a:pt x="152" y="596"/>
                  <a:pt x="153" y="595"/>
                  <a:pt x="152" y="594"/>
                </a:cubicBezTo>
                <a:cubicBezTo>
                  <a:pt x="151" y="595"/>
                  <a:pt x="151" y="595"/>
                  <a:pt x="151" y="596"/>
                </a:cubicBezTo>
                <a:cubicBezTo>
                  <a:pt x="151" y="595"/>
                  <a:pt x="151" y="595"/>
                  <a:pt x="151" y="594"/>
                </a:cubicBezTo>
                <a:cubicBezTo>
                  <a:pt x="150" y="596"/>
                  <a:pt x="147" y="594"/>
                  <a:pt x="148" y="596"/>
                </a:cubicBezTo>
                <a:cubicBezTo>
                  <a:pt x="149" y="596"/>
                  <a:pt x="149" y="596"/>
                  <a:pt x="150" y="597"/>
                </a:cubicBezTo>
                <a:cubicBezTo>
                  <a:pt x="149" y="597"/>
                  <a:pt x="150" y="598"/>
                  <a:pt x="149" y="599"/>
                </a:cubicBezTo>
                <a:cubicBezTo>
                  <a:pt x="148" y="596"/>
                  <a:pt x="147" y="598"/>
                  <a:pt x="145" y="596"/>
                </a:cubicBezTo>
                <a:cubicBezTo>
                  <a:pt x="145" y="599"/>
                  <a:pt x="145" y="600"/>
                  <a:pt x="141" y="600"/>
                </a:cubicBezTo>
                <a:cubicBezTo>
                  <a:pt x="143" y="602"/>
                  <a:pt x="143" y="603"/>
                  <a:pt x="142" y="604"/>
                </a:cubicBezTo>
                <a:cubicBezTo>
                  <a:pt x="141" y="599"/>
                  <a:pt x="137" y="603"/>
                  <a:pt x="137" y="605"/>
                </a:cubicBezTo>
                <a:cubicBezTo>
                  <a:pt x="137" y="604"/>
                  <a:pt x="136" y="603"/>
                  <a:pt x="136" y="603"/>
                </a:cubicBezTo>
                <a:cubicBezTo>
                  <a:pt x="134" y="606"/>
                  <a:pt x="130" y="607"/>
                  <a:pt x="126" y="607"/>
                </a:cubicBezTo>
                <a:cubicBezTo>
                  <a:pt x="129" y="610"/>
                  <a:pt x="125" y="611"/>
                  <a:pt x="123" y="611"/>
                </a:cubicBezTo>
                <a:cubicBezTo>
                  <a:pt x="123" y="610"/>
                  <a:pt x="123" y="609"/>
                  <a:pt x="123" y="608"/>
                </a:cubicBezTo>
                <a:cubicBezTo>
                  <a:pt x="123" y="611"/>
                  <a:pt x="126" y="609"/>
                  <a:pt x="125" y="608"/>
                </a:cubicBezTo>
                <a:cubicBezTo>
                  <a:pt x="123" y="610"/>
                  <a:pt x="122" y="607"/>
                  <a:pt x="120" y="606"/>
                </a:cubicBezTo>
                <a:cubicBezTo>
                  <a:pt x="122" y="611"/>
                  <a:pt x="120" y="609"/>
                  <a:pt x="124" y="614"/>
                </a:cubicBezTo>
                <a:cubicBezTo>
                  <a:pt x="125" y="613"/>
                  <a:pt x="129" y="608"/>
                  <a:pt x="130" y="612"/>
                </a:cubicBezTo>
                <a:cubicBezTo>
                  <a:pt x="128" y="610"/>
                  <a:pt x="130" y="613"/>
                  <a:pt x="129" y="614"/>
                </a:cubicBezTo>
                <a:close/>
                <a:moveTo>
                  <a:pt x="206" y="723"/>
                </a:moveTo>
                <a:cubicBezTo>
                  <a:pt x="206" y="720"/>
                  <a:pt x="203" y="727"/>
                  <a:pt x="205" y="729"/>
                </a:cubicBezTo>
                <a:cubicBezTo>
                  <a:pt x="207" y="728"/>
                  <a:pt x="206" y="725"/>
                  <a:pt x="206" y="723"/>
                </a:cubicBezTo>
                <a:close/>
                <a:moveTo>
                  <a:pt x="172" y="662"/>
                </a:moveTo>
                <a:cubicBezTo>
                  <a:pt x="171" y="660"/>
                  <a:pt x="170" y="661"/>
                  <a:pt x="169" y="659"/>
                </a:cubicBezTo>
                <a:cubicBezTo>
                  <a:pt x="171" y="660"/>
                  <a:pt x="173" y="659"/>
                  <a:pt x="172" y="656"/>
                </a:cubicBezTo>
                <a:cubicBezTo>
                  <a:pt x="169" y="659"/>
                  <a:pt x="167" y="661"/>
                  <a:pt x="163" y="661"/>
                </a:cubicBezTo>
                <a:cubicBezTo>
                  <a:pt x="164" y="662"/>
                  <a:pt x="163" y="665"/>
                  <a:pt x="165" y="665"/>
                </a:cubicBezTo>
                <a:cubicBezTo>
                  <a:pt x="165" y="661"/>
                  <a:pt x="169" y="662"/>
                  <a:pt x="172" y="662"/>
                </a:cubicBezTo>
                <a:close/>
                <a:moveTo>
                  <a:pt x="245" y="761"/>
                </a:moveTo>
                <a:cubicBezTo>
                  <a:pt x="244" y="761"/>
                  <a:pt x="239" y="760"/>
                  <a:pt x="241" y="761"/>
                </a:cubicBezTo>
                <a:cubicBezTo>
                  <a:pt x="242" y="762"/>
                  <a:pt x="243" y="761"/>
                  <a:pt x="245" y="762"/>
                </a:cubicBezTo>
                <a:cubicBezTo>
                  <a:pt x="242" y="763"/>
                  <a:pt x="243" y="766"/>
                  <a:pt x="240" y="766"/>
                </a:cubicBezTo>
                <a:cubicBezTo>
                  <a:pt x="243" y="770"/>
                  <a:pt x="245" y="763"/>
                  <a:pt x="245" y="761"/>
                </a:cubicBezTo>
                <a:close/>
                <a:moveTo>
                  <a:pt x="134" y="585"/>
                </a:moveTo>
                <a:cubicBezTo>
                  <a:pt x="131" y="581"/>
                  <a:pt x="136" y="585"/>
                  <a:pt x="135" y="581"/>
                </a:cubicBezTo>
                <a:cubicBezTo>
                  <a:pt x="134" y="582"/>
                  <a:pt x="133" y="581"/>
                  <a:pt x="132" y="581"/>
                </a:cubicBezTo>
                <a:cubicBezTo>
                  <a:pt x="134" y="585"/>
                  <a:pt x="127" y="583"/>
                  <a:pt x="127" y="587"/>
                </a:cubicBezTo>
                <a:cubicBezTo>
                  <a:pt x="129" y="585"/>
                  <a:pt x="131" y="584"/>
                  <a:pt x="134" y="585"/>
                </a:cubicBezTo>
                <a:close/>
                <a:moveTo>
                  <a:pt x="132" y="586"/>
                </a:moveTo>
                <a:cubicBezTo>
                  <a:pt x="132" y="586"/>
                  <a:pt x="131" y="587"/>
                  <a:pt x="130" y="588"/>
                </a:cubicBezTo>
                <a:cubicBezTo>
                  <a:pt x="131" y="591"/>
                  <a:pt x="131" y="591"/>
                  <a:pt x="131" y="591"/>
                </a:cubicBezTo>
                <a:cubicBezTo>
                  <a:pt x="133" y="590"/>
                  <a:pt x="135" y="589"/>
                  <a:pt x="134" y="587"/>
                </a:cubicBezTo>
                <a:cubicBezTo>
                  <a:pt x="132" y="588"/>
                  <a:pt x="133" y="584"/>
                  <a:pt x="132" y="586"/>
                </a:cubicBezTo>
                <a:close/>
                <a:moveTo>
                  <a:pt x="182" y="659"/>
                </a:moveTo>
                <a:cubicBezTo>
                  <a:pt x="183" y="658"/>
                  <a:pt x="186" y="662"/>
                  <a:pt x="186" y="659"/>
                </a:cubicBezTo>
                <a:cubicBezTo>
                  <a:pt x="185" y="660"/>
                  <a:pt x="184" y="657"/>
                  <a:pt x="183" y="658"/>
                </a:cubicBezTo>
                <a:cubicBezTo>
                  <a:pt x="183" y="660"/>
                  <a:pt x="180" y="658"/>
                  <a:pt x="181" y="661"/>
                </a:cubicBezTo>
                <a:cubicBezTo>
                  <a:pt x="182" y="661"/>
                  <a:pt x="181" y="663"/>
                  <a:pt x="182" y="664"/>
                </a:cubicBezTo>
                <a:cubicBezTo>
                  <a:pt x="184" y="663"/>
                  <a:pt x="181" y="661"/>
                  <a:pt x="182" y="659"/>
                </a:cubicBezTo>
                <a:close/>
                <a:moveTo>
                  <a:pt x="240" y="743"/>
                </a:moveTo>
                <a:cubicBezTo>
                  <a:pt x="242" y="742"/>
                  <a:pt x="242" y="742"/>
                  <a:pt x="242" y="742"/>
                </a:cubicBezTo>
                <a:cubicBezTo>
                  <a:pt x="240" y="740"/>
                  <a:pt x="239" y="741"/>
                  <a:pt x="237" y="740"/>
                </a:cubicBezTo>
                <a:cubicBezTo>
                  <a:pt x="238" y="743"/>
                  <a:pt x="239" y="741"/>
                  <a:pt x="240" y="743"/>
                </a:cubicBezTo>
                <a:close/>
                <a:moveTo>
                  <a:pt x="193" y="659"/>
                </a:moveTo>
                <a:cubicBezTo>
                  <a:pt x="192" y="656"/>
                  <a:pt x="195" y="659"/>
                  <a:pt x="194" y="656"/>
                </a:cubicBezTo>
                <a:cubicBezTo>
                  <a:pt x="192" y="653"/>
                  <a:pt x="190" y="657"/>
                  <a:pt x="188" y="656"/>
                </a:cubicBezTo>
                <a:cubicBezTo>
                  <a:pt x="188" y="653"/>
                  <a:pt x="196" y="655"/>
                  <a:pt x="193" y="650"/>
                </a:cubicBezTo>
                <a:cubicBezTo>
                  <a:pt x="196" y="651"/>
                  <a:pt x="195" y="649"/>
                  <a:pt x="198" y="648"/>
                </a:cubicBezTo>
                <a:cubicBezTo>
                  <a:pt x="199" y="651"/>
                  <a:pt x="200" y="650"/>
                  <a:pt x="204" y="654"/>
                </a:cubicBezTo>
                <a:cubicBezTo>
                  <a:pt x="203" y="654"/>
                  <a:pt x="203" y="655"/>
                  <a:pt x="202" y="656"/>
                </a:cubicBezTo>
                <a:cubicBezTo>
                  <a:pt x="201" y="654"/>
                  <a:pt x="200" y="655"/>
                  <a:pt x="199" y="653"/>
                </a:cubicBezTo>
                <a:cubicBezTo>
                  <a:pt x="199" y="656"/>
                  <a:pt x="195" y="657"/>
                  <a:pt x="193" y="659"/>
                </a:cubicBezTo>
                <a:close/>
                <a:moveTo>
                  <a:pt x="197" y="650"/>
                </a:moveTo>
                <a:cubicBezTo>
                  <a:pt x="197" y="653"/>
                  <a:pt x="194" y="652"/>
                  <a:pt x="194" y="654"/>
                </a:cubicBezTo>
                <a:cubicBezTo>
                  <a:pt x="196" y="655"/>
                  <a:pt x="199" y="651"/>
                  <a:pt x="197" y="650"/>
                </a:cubicBezTo>
                <a:close/>
                <a:moveTo>
                  <a:pt x="302" y="814"/>
                </a:moveTo>
                <a:cubicBezTo>
                  <a:pt x="305" y="819"/>
                  <a:pt x="306" y="817"/>
                  <a:pt x="308" y="820"/>
                </a:cubicBezTo>
                <a:cubicBezTo>
                  <a:pt x="306" y="816"/>
                  <a:pt x="314" y="817"/>
                  <a:pt x="311" y="814"/>
                </a:cubicBezTo>
                <a:cubicBezTo>
                  <a:pt x="312" y="813"/>
                  <a:pt x="313" y="816"/>
                  <a:pt x="314" y="816"/>
                </a:cubicBezTo>
                <a:cubicBezTo>
                  <a:pt x="318" y="813"/>
                  <a:pt x="321" y="807"/>
                  <a:pt x="326" y="808"/>
                </a:cubicBezTo>
                <a:cubicBezTo>
                  <a:pt x="324" y="806"/>
                  <a:pt x="325" y="808"/>
                  <a:pt x="325" y="805"/>
                </a:cubicBezTo>
                <a:cubicBezTo>
                  <a:pt x="323" y="808"/>
                  <a:pt x="314" y="803"/>
                  <a:pt x="314" y="809"/>
                </a:cubicBezTo>
                <a:cubicBezTo>
                  <a:pt x="313" y="808"/>
                  <a:pt x="312" y="807"/>
                  <a:pt x="312" y="807"/>
                </a:cubicBezTo>
                <a:cubicBezTo>
                  <a:pt x="314" y="810"/>
                  <a:pt x="310" y="809"/>
                  <a:pt x="309" y="808"/>
                </a:cubicBezTo>
                <a:cubicBezTo>
                  <a:pt x="308" y="811"/>
                  <a:pt x="303" y="811"/>
                  <a:pt x="300" y="813"/>
                </a:cubicBezTo>
                <a:cubicBezTo>
                  <a:pt x="301" y="814"/>
                  <a:pt x="301" y="817"/>
                  <a:pt x="302" y="817"/>
                </a:cubicBezTo>
                <a:cubicBezTo>
                  <a:pt x="302" y="816"/>
                  <a:pt x="303" y="815"/>
                  <a:pt x="302" y="814"/>
                </a:cubicBezTo>
                <a:close/>
                <a:moveTo>
                  <a:pt x="159" y="572"/>
                </a:moveTo>
                <a:cubicBezTo>
                  <a:pt x="156" y="571"/>
                  <a:pt x="154" y="574"/>
                  <a:pt x="153" y="577"/>
                </a:cubicBezTo>
                <a:cubicBezTo>
                  <a:pt x="154" y="576"/>
                  <a:pt x="156" y="577"/>
                  <a:pt x="157" y="575"/>
                </a:cubicBezTo>
                <a:cubicBezTo>
                  <a:pt x="154" y="573"/>
                  <a:pt x="161" y="575"/>
                  <a:pt x="159" y="572"/>
                </a:cubicBezTo>
                <a:close/>
                <a:moveTo>
                  <a:pt x="213" y="637"/>
                </a:moveTo>
                <a:cubicBezTo>
                  <a:pt x="214" y="636"/>
                  <a:pt x="216" y="638"/>
                  <a:pt x="217" y="637"/>
                </a:cubicBezTo>
                <a:cubicBezTo>
                  <a:pt x="215" y="634"/>
                  <a:pt x="214" y="637"/>
                  <a:pt x="212" y="636"/>
                </a:cubicBezTo>
                <a:cubicBezTo>
                  <a:pt x="212" y="638"/>
                  <a:pt x="212" y="640"/>
                  <a:pt x="211" y="641"/>
                </a:cubicBezTo>
                <a:cubicBezTo>
                  <a:pt x="208" y="638"/>
                  <a:pt x="208" y="642"/>
                  <a:pt x="205" y="641"/>
                </a:cubicBezTo>
                <a:cubicBezTo>
                  <a:pt x="206" y="643"/>
                  <a:pt x="206" y="644"/>
                  <a:pt x="205" y="645"/>
                </a:cubicBezTo>
                <a:cubicBezTo>
                  <a:pt x="204" y="644"/>
                  <a:pt x="204" y="644"/>
                  <a:pt x="203" y="643"/>
                </a:cubicBezTo>
                <a:cubicBezTo>
                  <a:pt x="204" y="643"/>
                  <a:pt x="204" y="642"/>
                  <a:pt x="204" y="641"/>
                </a:cubicBezTo>
                <a:cubicBezTo>
                  <a:pt x="202" y="643"/>
                  <a:pt x="200" y="643"/>
                  <a:pt x="198" y="642"/>
                </a:cubicBezTo>
                <a:cubicBezTo>
                  <a:pt x="201" y="644"/>
                  <a:pt x="197" y="643"/>
                  <a:pt x="198" y="645"/>
                </a:cubicBezTo>
                <a:cubicBezTo>
                  <a:pt x="200" y="646"/>
                  <a:pt x="202" y="641"/>
                  <a:pt x="203" y="646"/>
                </a:cubicBezTo>
                <a:cubicBezTo>
                  <a:pt x="202" y="646"/>
                  <a:pt x="202" y="645"/>
                  <a:pt x="201" y="646"/>
                </a:cubicBezTo>
                <a:cubicBezTo>
                  <a:pt x="202" y="650"/>
                  <a:pt x="204" y="650"/>
                  <a:pt x="204" y="653"/>
                </a:cubicBezTo>
                <a:cubicBezTo>
                  <a:pt x="206" y="652"/>
                  <a:pt x="204" y="649"/>
                  <a:pt x="206" y="648"/>
                </a:cubicBezTo>
                <a:cubicBezTo>
                  <a:pt x="207" y="651"/>
                  <a:pt x="206" y="653"/>
                  <a:pt x="209" y="652"/>
                </a:cubicBezTo>
                <a:cubicBezTo>
                  <a:pt x="207" y="649"/>
                  <a:pt x="207" y="647"/>
                  <a:pt x="209" y="646"/>
                </a:cubicBezTo>
                <a:cubicBezTo>
                  <a:pt x="210" y="650"/>
                  <a:pt x="213" y="645"/>
                  <a:pt x="214" y="645"/>
                </a:cubicBezTo>
                <a:cubicBezTo>
                  <a:pt x="216" y="647"/>
                  <a:pt x="215" y="648"/>
                  <a:pt x="217" y="647"/>
                </a:cubicBezTo>
                <a:cubicBezTo>
                  <a:pt x="215" y="645"/>
                  <a:pt x="220" y="646"/>
                  <a:pt x="217" y="644"/>
                </a:cubicBezTo>
                <a:cubicBezTo>
                  <a:pt x="216" y="644"/>
                  <a:pt x="217" y="647"/>
                  <a:pt x="215" y="645"/>
                </a:cubicBezTo>
                <a:cubicBezTo>
                  <a:pt x="216" y="641"/>
                  <a:pt x="220" y="639"/>
                  <a:pt x="222" y="639"/>
                </a:cubicBezTo>
                <a:cubicBezTo>
                  <a:pt x="220" y="634"/>
                  <a:pt x="215" y="640"/>
                  <a:pt x="213" y="641"/>
                </a:cubicBezTo>
                <a:cubicBezTo>
                  <a:pt x="213" y="641"/>
                  <a:pt x="212" y="641"/>
                  <a:pt x="212" y="640"/>
                </a:cubicBezTo>
                <a:cubicBezTo>
                  <a:pt x="214" y="640"/>
                  <a:pt x="213" y="638"/>
                  <a:pt x="213" y="637"/>
                </a:cubicBezTo>
                <a:close/>
                <a:moveTo>
                  <a:pt x="152" y="541"/>
                </a:moveTo>
                <a:cubicBezTo>
                  <a:pt x="151" y="544"/>
                  <a:pt x="148" y="542"/>
                  <a:pt x="149" y="540"/>
                </a:cubicBezTo>
                <a:cubicBezTo>
                  <a:pt x="147" y="538"/>
                  <a:pt x="145" y="544"/>
                  <a:pt x="143" y="541"/>
                </a:cubicBezTo>
                <a:cubicBezTo>
                  <a:pt x="143" y="544"/>
                  <a:pt x="142" y="544"/>
                  <a:pt x="141" y="545"/>
                </a:cubicBezTo>
                <a:cubicBezTo>
                  <a:pt x="144" y="547"/>
                  <a:pt x="144" y="540"/>
                  <a:pt x="147" y="542"/>
                </a:cubicBezTo>
                <a:cubicBezTo>
                  <a:pt x="150" y="544"/>
                  <a:pt x="147" y="544"/>
                  <a:pt x="149" y="546"/>
                </a:cubicBezTo>
                <a:cubicBezTo>
                  <a:pt x="150" y="547"/>
                  <a:pt x="152" y="543"/>
                  <a:pt x="149" y="544"/>
                </a:cubicBezTo>
                <a:cubicBezTo>
                  <a:pt x="150" y="543"/>
                  <a:pt x="154" y="545"/>
                  <a:pt x="152" y="541"/>
                </a:cubicBezTo>
                <a:close/>
                <a:moveTo>
                  <a:pt x="204" y="616"/>
                </a:moveTo>
                <a:cubicBezTo>
                  <a:pt x="202" y="615"/>
                  <a:pt x="201" y="611"/>
                  <a:pt x="201" y="613"/>
                </a:cubicBezTo>
                <a:cubicBezTo>
                  <a:pt x="203" y="617"/>
                  <a:pt x="198" y="617"/>
                  <a:pt x="200" y="619"/>
                </a:cubicBezTo>
                <a:cubicBezTo>
                  <a:pt x="201" y="618"/>
                  <a:pt x="202" y="616"/>
                  <a:pt x="204" y="616"/>
                </a:cubicBezTo>
                <a:close/>
                <a:moveTo>
                  <a:pt x="94" y="424"/>
                </a:moveTo>
                <a:cubicBezTo>
                  <a:pt x="89" y="423"/>
                  <a:pt x="84" y="425"/>
                  <a:pt x="83" y="429"/>
                </a:cubicBezTo>
                <a:cubicBezTo>
                  <a:pt x="86" y="424"/>
                  <a:pt x="92" y="428"/>
                  <a:pt x="94" y="424"/>
                </a:cubicBezTo>
                <a:close/>
                <a:moveTo>
                  <a:pt x="153" y="524"/>
                </a:moveTo>
                <a:cubicBezTo>
                  <a:pt x="155" y="527"/>
                  <a:pt x="152" y="529"/>
                  <a:pt x="153" y="533"/>
                </a:cubicBezTo>
                <a:cubicBezTo>
                  <a:pt x="154" y="530"/>
                  <a:pt x="157" y="531"/>
                  <a:pt x="159" y="533"/>
                </a:cubicBezTo>
                <a:cubicBezTo>
                  <a:pt x="157" y="530"/>
                  <a:pt x="155" y="525"/>
                  <a:pt x="153" y="524"/>
                </a:cubicBezTo>
                <a:close/>
                <a:moveTo>
                  <a:pt x="242" y="626"/>
                </a:moveTo>
                <a:cubicBezTo>
                  <a:pt x="242" y="626"/>
                  <a:pt x="241" y="625"/>
                  <a:pt x="242" y="624"/>
                </a:cubicBezTo>
                <a:cubicBezTo>
                  <a:pt x="240" y="622"/>
                  <a:pt x="239" y="627"/>
                  <a:pt x="238" y="624"/>
                </a:cubicBezTo>
                <a:cubicBezTo>
                  <a:pt x="240" y="622"/>
                  <a:pt x="243" y="624"/>
                  <a:pt x="242" y="621"/>
                </a:cubicBezTo>
                <a:cubicBezTo>
                  <a:pt x="245" y="624"/>
                  <a:pt x="244" y="617"/>
                  <a:pt x="247" y="621"/>
                </a:cubicBezTo>
                <a:cubicBezTo>
                  <a:pt x="249" y="621"/>
                  <a:pt x="245" y="617"/>
                  <a:pt x="248" y="616"/>
                </a:cubicBezTo>
                <a:cubicBezTo>
                  <a:pt x="248" y="618"/>
                  <a:pt x="247" y="619"/>
                  <a:pt x="249" y="618"/>
                </a:cubicBezTo>
                <a:cubicBezTo>
                  <a:pt x="250" y="616"/>
                  <a:pt x="247" y="616"/>
                  <a:pt x="248" y="614"/>
                </a:cubicBezTo>
                <a:cubicBezTo>
                  <a:pt x="248" y="614"/>
                  <a:pt x="249" y="616"/>
                  <a:pt x="250" y="615"/>
                </a:cubicBezTo>
                <a:cubicBezTo>
                  <a:pt x="250" y="616"/>
                  <a:pt x="251" y="617"/>
                  <a:pt x="251" y="618"/>
                </a:cubicBezTo>
                <a:cubicBezTo>
                  <a:pt x="250" y="611"/>
                  <a:pt x="263" y="611"/>
                  <a:pt x="258" y="605"/>
                </a:cubicBezTo>
                <a:cubicBezTo>
                  <a:pt x="259" y="604"/>
                  <a:pt x="260" y="605"/>
                  <a:pt x="261" y="607"/>
                </a:cubicBezTo>
                <a:cubicBezTo>
                  <a:pt x="262" y="606"/>
                  <a:pt x="263" y="605"/>
                  <a:pt x="263" y="605"/>
                </a:cubicBezTo>
                <a:cubicBezTo>
                  <a:pt x="262" y="601"/>
                  <a:pt x="261" y="605"/>
                  <a:pt x="259" y="602"/>
                </a:cubicBezTo>
                <a:cubicBezTo>
                  <a:pt x="262" y="602"/>
                  <a:pt x="265" y="602"/>
                  <a:pt x="268" y="601"/>
                </a:cubicBezTo>
                <a:cubicBezTo>
                  <a:pt x="269" y="605"/>
                  <a:pt x="270" y="600"/>
                  <a:pt x="270" y="605"/>
                </a:cubicBezTo>
                <a:cubicBezTo>
                  <a:pt x="272" y="605"/>
                  <a:pt x="273" y="603"/>
                  <a:pt x="273" y="603"/>
                </a:cubicBezTo>
                <a:cubicBezTo>
                  <a:pt x="271" y="600"/>
                  <a:pt x="271" y="601"/>
                  <a:pt x="269" y="600"/>
                </a:cubicBezTo>
                <a:cubicBezTo>
                  <a:pt x="270" y="598"/>
                  <a:pt x="271" y="598"/>
                  <a:pt x="273" y="601"/>
                </a:cubicBezTo>
                <a:cubicBezTo>
                  <a:pt x="274" y="600"/>
                  <a:pt x="274" y="599"/>
                  <a:pt x="275" y="598"/>
                </a:cubicBezTo>
                <a:cubicBezTo>
                  <a:pt x="277" y="600"/>
                  <a:pt x="276" y="599"/>
                  <a:pt x="277" y="602"/>
                </a:cubicBezTo>
                <a:cubicBezTo>
                  <a:pt x="278" y="597"/>
                  <a:pt x="289" y="598"/>
                  <a:pt x="290" y="593"/>
                </a:cubicBezTo>
                <a:cubicBezTo>
                  <a:pt x="292" y="595"/>
                  <a:pt x="290" y="596"/>
                  <a:pt x="289" y="597"/>
                </a:cubicBezTo>
                <a:cubicBezTo>
                  <a:pt x="290" y="598"/>
                  <a:pt x="290" y="598"/>
                  <a:pt x="291" y="599"/>
                </a:cubicBezTo>
                <a:cubicBezTo>
                  <a:pt x="291" y="596"/>
                  <a:pt x="295" y="594"/>
                  <a:pt x="293" y="592"/>
                </a:cubicBezTo>
                <a:cubicBezTo>
                  <a:pt x="294" y="590"/>
                  <a:pt x="295" y="593"/>
                  <a:pt x="296" y="593"/>
                </a:cubicBezTo>
                <a:cubicBezTo>
                  <a:pt x="295" y="590"/>
                  <a:pt x="301" y="590"/>
                  <a:pt x="300" y="588"/>
                </a:cubicBezTo>
                <a:cubicBezTo>
                  <a:pt x="302" y="586"/>
                  <a:pt x="311" y="581"/>
                  <a:pt x="306" y="576"/>
                </a:cubicBezTo>
                <a:cubicBezTo>
                  <a:pt x="308" y="574"/>
                  <a:pt x="311" y="579"/>
                  <a:pt x="309" y="580"/>
                </a:cubicBezTo>
                <a:cubicBezTo>
                  <a:pt x="312" y="583"/>
                  <a:pt x="315" y="575"/>
                  <a:pt x="318" y="579"/>
                </a:cubicBezTo>
                <a:cubicBezTo>
                  <a:pt x="318" y="577"/>
                  <a:pt x="317" y="576"/>
                  <a:pt x="319" y="575"/>
                </a:cubicBezTo>
                <a:cubicBezTo>
                  <a:pt x="321" y="577"/>
                  <a:pt x="319" y="577"/>
                  <a:pt x="320" y="578"/>
                </a:cubicBezTo>
                <a:cubicBezTo>
                  <a:pt x="323" y="576"/>
                  <a:pt x="327" y="569"/>
                  <a:pt x="332" y="570"/>
                </a:cubicBezTo>
                <a:cubicBezTo>
                  <a:pt x="333" y="569"/>
                  <a:pt x="332" y="567"/>
                  <a:pt x="333" y="566"/>
                </a:cubicBezTo>
                <a:cubicBezTo>
                  <a:pt x="335" y="568"/>
                  <a:pt x="336" y="565"/>
                  <a:pt x="337" y="568"/>
                </a:cubicBezTo>
                <a:cubicBezTo>
                  <a:pt x="332" y="571"/>
                  <a:pt x="333" y="577"/>
                  <a:pt x="330" y="581"/>
                </a:cubicBezTo>
                <a:cubicBezTo>
                  <a:pt x="329" y="580"/>
                  <a:pt x="328" y="580"/>
                  <a:pt x="328" y="579"/>
                </a:cubicBezTo>
                <a:cubicBezTo>
                  <a:pt x="329" y="579"/>
                  <a:pt x="330" y="579"/>
                  <a:pt x="331" y="578"/>
                </a:cubicBezTo>
                <a:cubicBezTo>
                  <a:pt x="327" y="577"/>
                  <a:pt x="324" y="578"/>
                  <a:pt x="321" y="580"/>
                </a:cubicBezTo>
                <a:cubicBezTo>
                  <a:pt x="321" y="581"/>
                  <a:pt x="322" y="581"/>
                  <a:pt x="322" y="581"/>
                </a:cubicBezTo>
                <a:cubicBezTo>
                  <a:pt x="323" y="582"/>
                  <a:pt x="321" y="582"/>
                  <a:pt x="320" y="583"/>
                </a:cubicBezTo>
                <a:cubicBezTo>
                  <a:pt x="319" y="582"/>
                  <a:pt x="321" y="582"/>
                  <a:pt x="319" y="580"/>
                </a:cubicBezTo>
                <a:cubicBezTo>
                  <a:pt x="318" y="580"/>
                  <a:pt x="319" y="581"/>
                  <a:pt x="319" y="581"/>
                </a:cubicBezTo>
                <a:cubicBezTo>
                  <a:pt x="319" y="586"/>
                  <a:pt x="312" y="583"/>
                  <a:pt x="313" y="589"/>
                </a:cubicBezTo>
                <a:cubicBezTo>
                  <a:pt x="313" y="584"/>
                  <a:pt x="310" y="590"/>
                  <a:pt x="309" y="586"/>
                </a:cubicBezTo>
                <a:cubicBezTo>
                  <a:pt x="304" y="593"/>
                  <a:pt x="296" y="596"/>
                  <a:pt x="290" y="602"/>
                </a:cubicBezTo>
                <a:cubicBezTo>
                  <a:pt x="288" y="600"/>
                  <a:pt x="290" y="600"/>
                  <a:pt x="289" y="598"/>
                </a:cubicBezTo>
                <a:cubicBezTo>
                  <a:pt x="287" y="602"/>
                  <a:pt x="284" y="602"/>
                  <a:pt x="281" y="606"/>
                </a:cubicBezTo>
                <a:cubicBezTo>
                  <a:pt x="280" y="605"/>
                  <a:pt x="278" y="605"/>
                  <a:pt x="278" y="603"/>
                </a:cubicBezTo>
                <a:cubicBezTo>
                  <a:pt x="278" y="606"/>
                  <a:pt x="275" y="604"/>
                  <a:pt x="274" y="606"/>
                </a:cubicBezTo>
                <a:cubicBezTo>
                  <a:pt x="275" y="608"/>
                  <a:pt x="277" y="603"/>
                  <a:pt x="279" y="607"/>
                </a:cubicBezTo>
                <a:cubicBezTo>
                  <a:pt x="278" y="609"/>
                  <a:pt x="276" y="609"/>
                  <a:pt x="274" y="607"/>
                </a:cubicBezTo>
                <a:cubicBezTo>
                  <a:pt x="272" y="607"/>
                  <a:pt x="274" y="610"/>
                  <a:pt x="272" y="610"/>
                </a:cubicBezTo>
                <a:cubicBezTo>
                  <a:pt x="274" y="613"/>
                  <a:pt x="274" y="613"/>
                  <a:pt x="274" y="613"/>
                </a:cubicBezTo>
                <a:cubicBezTo>
                  <a:pt x="274" y="614"/>
                  <a:pt x="273" y="613"/>
                  <a:pt x="273" y="613"/>
                </a:cubicBezTo>
                <a:cubicBezTo>
                  <a:pt x="272" y="611"/>
                  <a:pt x="271" y="614"/>
                  <a:pt x="270" y="614"/>
                </a:cubicBezTo>
                <a:cubicBezTo>
                  <a:pt x="269" y="611"/>
                  <a:pt x="272" y="612"/>
                  <a:pt x="272" y="610"/>
                </a:cubicBezTo>
                <a:cubicBezTo>
                  <a:pt x="270" y="610"/>
                  <a:pt x="261" y="612"/>
                  <a:pt x="266" y="616"/>
                </a:cubicBezTo>
                <a:cubicBezTo>
                  <a:pt x="266" y="618"/>
                  <a:pt x="265" y="617"/>
                  <a:pt x="264" y="619"/>
                </a:cubicBezTo>
                <a:cubicBezTo>
                  <a:pt x="265" y="621"/>
                  <a:pt x="265" y="620"/>
                  <a:pt x="266" y="620"/>
                </a:cubicBezTo>
                <a:cubicBezTo>
                  <a:pt x="266" y="623"/>
                  <a:pt x="264" y="622"/>
                  <a:pt x="261" y="625"/>
                </a:cubicBezTo>
                <a:cubicBezTo>
                  <a:pt x="261" y="624"/>
                  <a:pt x="261" y="622"/>
                  <a:pt x="260" y="622"/>
                </a:cubicBezTo>
                <a:cubicBezTo>
                  <a:pt x="259" y="621"/>
                  <a:pt x="265" y="623"/>
                  <a:pt x="264" y="620"/>
                </a:cubicBezTo>
                <a:cubicBezTo>
                  <a:pt x="256" y="621"/>
                  <a:pt x="251" y="620"/>
                  <a:pt x="247" y="624"/>
                </a:cubicBezTo>
                <a:cubicBezTo>
                  <a:pt x="248" y="626"/>
                  <a:pt x="250" y="625"/>
                  <a:pt x="251" y="625"/>
                </a:cubicBezTo>
                <a:cubicBezTo>
                  <a:pt x="251" y="626"/>
                  <a:pt x="249" y="627"/>
                  <a:pt x="251" y="628"/>
                </a:cubicBezTo>
                <a:cubicBezTo>
                  <a:pt x="249" y="629"/>
                  <a:pt x="249" y="628"/>
                  <a:pt x="249" y="626"/>
                </a:cubicBezTo>
                <a:cubicBezTo>
                  <a:pt x="249" y="630"/>
                  <a:pt x="244" y="625"/>
                  <a:pt x="247" y="630"/>
                </a:cubicBezTo>
                <a:cubicBezTo>
                  <a:pt x="245" y="630"/>
                  <a:pt x="243" y="628"/>
                  <a:pt x="242" y="626"/>
                </a:cubicBezTo>
                <a:cubicBezTo>
                  <a:pt x="241" y="629"/>
                  <a:pt x="237" y="632"/>
                  <a:pt x="232" y="629"/>
                </a:cubicBezTo>
                <a:cubicBezTo>
                  <a:pt x="231" y="630"/>
                  <a:pt x="232" y="631"/>
                  <a:pt x="231" y="631"/>
                </a:cubicBezTo>
                <a:cubicBezTo>
                  <a:pt x="232" y="634"/>
                  <a:pt x="232" y="631"/>
                  <a:pt x="233" y="634"/>
                </a:cubicBezTo>
                <a:cubicBezTo>
                  <a:pt x="232" y="634"/>
                  <a:pt x="233" y="636"/>
                  <a:pt x="232" y="636"/>
                </a:cubicBezTo>
                <a:cubicBezTo>
                  <a:pt x="230" y="635"/>
                  <a:pt x="231" y="634"/>
                  <a:pt x="230" y="633"/>
                </a:cubicBezTo>
                <a:cubicBezTo>
                  <a:pt x="230" y="633"/>
                  <a:pt x="225" y="633"/>
                  <a:pt x="227" y="636"/>
                </a:cubicBezTo>
                <a:cubicBezTo>
                  <a:pt x="226" y="637"/>
                  <a:pt x="225" y="638"/>
                  <a:pt x="224" y="638"/>
                </a:cubicBezTo>
                <a:cubicBezTo>
                  <a:pt x="223" y="637"/>
                  <a:pt x="223" y="637"/>
                  <a:pt x="222" y="636"/>
                </a:cubicBezTo>
                <a:cubicBezTo>
                  <a:pt x="223" y="633"/>
                  <a:pt x="226" y="634"/>
                  <a:pt x="223" y="630"/>
                </a:cubicBezTo>
                <a:cubicBezTo>
                  <a:pt x="226" y="631"/>
                  <a:pt x="227" y="626"/>
                  <a:pt x="230" y="626"/>
                </a:cubicBezTo>
                <a:cubicBezTo>
                  <a:pt x="229" y="632"/>
                  <a:pt x="237" y="622"/>
                  <a:pt x="242" y="626"/>
                </a:cubicBezTo>
                <a:close/>
                <a:moveTo>
                  <a:pt x="244" y="624"/>
                </a:moveTo>
                <a:cubicBezTo>
                  <a:pt x="244" y="624"/>
                  <a:pt x="245" y="623"/>
                  <a:pt x="245" y="624"/>
                </a:cubicBezTo>
                <a:cubicBezTo>
                  <a:pt x="246" y="625"/>
                  <a:pt x="245" y="625"/>
                  <a:pt x="246" y="626"/>
                </a:cubicBezTo>
                <a:cubicBezTo>
                  <a:pt x="247" y="626"/>
                  <a:pt x="247" y="625"/>
                  <a:pt x="247" y="624"/>
                </a:cubicBezTo>
                <a:cubicBezTo>
                  <a:pt x="246" y="621"/>
                  <a:pt x="243" y="622"/>
                  <a:pt x="244" y="624"/>
                </a:cubicBezTo>
                <a:close/>
                <a:moveTo>
                  <a:pt x="261" y="612"/>
                </a:moveTo>
                <a:cubicBezTo>
                  <a:pt x="260" y="614"/>
                  <a:pt x="256" y="615"/>
                  <a:pt x="257" y="618"/>
                </a:cubicBezTo>
                <a:cubicBezTo>
                  <a:pt x="259" y="615"/>
                  <a:pt x="263" y="617"/>
                  <a:pt x="261" y="612"/>
                </a:cubicBezTo>
                <a:close/>
                <a:moveTo>
                  <a:pt x="268" y="608"/>
                </a:moveTo>
                <a:cubicBezTo>
                  <a:pt x="266" y="608"/>
                  <a:pt x="267" y="609"/>
                  <a:pt x="264" y="609"/>
                </a:cubicBezTo>
                <a:cubicBezTo>
                  <a:pt x="267" y="613"/>
                  <a:pt x="269" y="611"/>
                  <a:pt x="268" y="608"/>
                </a:cubicBezTo>
                <a:close/>
                <a:moveTo>
                  <a:pt x="237" y="632"/>
                </a:moveTo>
                <a:cubicBezTo>
                  <a:pt x="240" y="634"/>
                  <a:pt x="244" y="632"/>
                  <a:pt x="245" y="631"/>
                </a:cubicBezTo>
                <a:cubicBezTo>
                  <a:pt x="243" y="632"/>
                  <a:pt x="245" y="630"/>
                  <a:pt x="244" y="629"/>
                </a:cubicBezTo>
                <a:cubicBezTo>
                  <a:pt x="244" y="629"/>
                  <a:pt x="243" y="629"/>
                  <a:pt x="243" y="628"/>
                </a:cubicBezTo>
                <a:cubicBezTo>
                  <a:pt x="241" y="629"/>
                  <a:pt x="244" y="631"/>
                  <a:pt x="243" y="632"/>
                </a:cubicBezTo>
                <a:cubicBezTo>
                  <a:pt x="241" y="630"/>
                  <a:pt x="239" y="631"/>
                  <a:pt x="237" y="632"/>
                </a:cubicBezTo>
                <a:close/>
                <a:moveTo>
                  <a:pt x="152" y="521"/>
                </a:moveTo>
                <a:cubicBezTo>
                  <a:pt x="149" y="520"/>
                  <a:pt x="149" y="526"/>
                  <a:pt x="149" y="525"/>
                </a:cubicBezTo>
                <a:cubicBezTo>
                  <a:pt x="150" y="523"/>
                  <a:pt x="152" y="524"/>
                  <a:pt x="152" y="521"/>
                </a:cubicBezTo>
                <a:close/>
                <a:moveTo>
                  <a:pt x="202" y="598"/>
                </a:moveTo>
                <a:cubicBezTo>
                  <a:pt x="200" y="598"/>
                  <a:pt x="200" y="604"/>
                  <a:pt x="202" y="602"/>
                </a:cubicBezTo>
                <a:cubicBezTo>
                  <a:pt x="199" y="600"/>
                  <a:pt x="205" y="600"/>
                  <a:pt x="202" y="598"/>
                </a:cubicBezTo>
                <a:close/>
                <a:moveTo>
                  <a:pt x="199" y="598"/>
                </a:moveTo>
                <a:cubicBezTo>
                  <a:pt x="200" y="597"/>
                  <a:pt x="202" y="597"/>
                  <a:pt x="201" y="595"/>
                </a:cubicBezTo>
                <a:cubicBezTo>
                  <a:pt x="199" y="598"/>
                  <a:pt x="198" y="594"/>
                  <a:pt x="196" y="595"/>
                </a:cubicBezTo>
                <a:cubicBezTo>
                  <a:pt x="197" y="597"/>
                  <a:pt x="198" y="595"/>
                  <a:pt x="199" y="598"/>
                </a:cubicBezTo>
                <a:close/>
                <a:moveTo>
                  <a:pt x="169" y="551"/>
                </a:moveTo>
                <a:cubicBezTo>
                  <a:pt x="167" y="553"/>
                  <a:pt x="168" y="549"/>
                  <a:pt x="167" y="547"/>
                </a:cubicBezTo>
                <a:cubicBezTo>
                  <a:pt x="163" y="548"/>
                  <a:pt x="170" y="555"/>
                  <a:pt x="169" y="551"/>
                </a:cubicBezTo>
                <a:close/>
                <a:moveTo>
                  <a:pt x="162" y="538"/>
                </a:moveTo>
                <a:cubicBezTo>
                  <a:pt x="161" y="537"/>
                  <a:pt x="161" y="537"/>
                  <a:pt x="161" y="537"/>
                </a:cubicBezTo>
                <a:cubicBezTo>
                  <a:pt x="162" y="536"/>
                  <a:pt x="163" y="536"/>
                  <a:pt x="162" y="535"/>
                </a:cubicBezTo>
                <a:cubicBezTo>
                  <a:pt x="162" y="534"/>
                  <a:pt x="158" y="535"/>
                  <a:pt x="160" y="536"/>
                </a:cubicBezTo>
                <a:cubicBezTo>
                  <a:pt x="161" y="535"/>
                  <a:pt x="160" y="539"/>
                  <a:pt x="162" y="538"/>
                </a:cubicBezTo>
                <a:close/>
                <a:moveTo>
                  <a:pt x="101" y="443"/>
                </a:moveTo>
                <a:cubicBezTo>
                  <a:pt x="104" y="440"/>
                  <a:pt x="104" y="440"/>
                  <a:pt x="104" y="440"/>
                </a:cubicBezTo>
                <a:cubicBezTo>
                  <a:pt x="104" y="439"/>
                  <a:pt x="96" y="442"/>
                  <a:pt x="98" y="442"/>
                </a:cubicBezTo>
                <a:cubicBezTo>
                  <a:pt x="99" y="442"/>
                  <a:pt x="100" y="442"/>
                  <a:pt x="101" y="443"/>
                </a:cubicBezTo>
                <a:close/>
                <a:moveTo>
                  <a:pt x="170" y="535"/>
                </a:moveTo>
                <a:cubicBezTo>
                  <a:pt x="171" y="539"/>
                  <a:pt x="168" y="536"/>
                  <a:pt x="167" y="537"/>
                </a:cubicBezTo>
                <a:cubicBezTo>
                  <a:pt x="169" y="539"/>
                  <a:pt x="172" y="538"/>
                  <a:pt x="174" y="541"/>
                </a:cubicBezTo>
                <a:cubicBezTo>
                  <a:pt x="173" y="540"/>
                  <a:pt x="174" y="539"/>
                  <a:pt x="173" y="538"/>
                </a:cubicBezTo>
                <a:cubicBezTo>
                  <a:pt x="172" y="538"/>
                  <a:pt x="171" y="538"/>
                  <a:pt x="170" y="536"/>
                </a:cubicBezTo>
                <a:cubicBezTo>
                  <a:pt x="171" y="536"/>
                  <a:pt x="171" y="535"/>
                  <a:pt x="170" y="535"/>
                </a:cubicBezTo>
                <a:close/>
                <a:moveTo>
                  <a:pt x="183" y="542"/>
                </a:moveTo>
                <a:cubicBezTo>
                  <a:pt x="184" y="538"/>
                  <a:pt x="186" y="538"/>
                  <a:pt x="190" y="538"/>
                </a:cubicBezTo>
                <a:cubicBezTo>
                  <a:pt x="189" y="537"/>
                  <a:pt x="189" y="536"/>
                  <a:pt x="189" y="535"/>
                </a:cubicBezTo>
                <a:cubicBezTo>
                  <a:pt x="187" y="535"/>
                  <a:pt x="190" y="538"/>
                  <a:pt x="188" y="538"/>
                </a:cubicBezTo>
                <a:cubicBezTo>
                  <a:pt x="187" y="536"/>
                  <a:pt x="189" y="536"/>
                  <a:pt x="188" y="534"/>
                </a:cubicBezTo>
                <a:cubicBezTo>
                  <a:pt x="186" y="535"/>
                  <a:pt x="186" y="538"/>
                  <a:pt x="184" y="536"/>
                </a:cubicBezTo>
                <a:cubicBezTo>
                  <a:pt x="184" y="532"/>
                  <a:pt x="190" y="534"/>
                  <a:pt x="188" y="530"/>
                </a:cubicBezTo>
                <a:cubicBezTo>
                  <a:pt x="184" y="530"/>
                  <a:pt x="186" y="531"/>
                  <a:pt x="183" y="534"/>
                </a:cubicBezTo>
                <a:cubicBezTo>
                  <a:pt x="184" y="538"/>
                  <a:pt x="182" y="537"/>
                  <a:pt x="183" y="542"/>
                </a:cubicBezTo>
                <a:close/>
                <a:moveTo>
                  <a:pt x="247" y="632"/>
                </a:moveTo>
                <a:cubicBezTo>
                  <a:pt x="247" y="635"/>
                  <a:pt x="245" y="634"/>
                  <a:pt x="245" y="636"/>
                </a:cubicBezTo>
                <a:cubicBezTo>
                  <a:pt x="247" y="637"/>
                  <a:pt x="248" y="634"/>
                  <a:pt x="247" y="632"/>
                </a:cubicBezTo>
                <a:close/>
                <a:moveTo>
                  <a:pt x="301" y="719"/>
                </a:moveTo>
                <a:cubicBezTo>
                  <a:pt x="306" y="722"/>
                  <a:pt x="306" y="714"/>
                  <a:pt x="301" y="719"/>
                </a:cubicBezTo>
                <a:close/>
                <a:moveTo>
                  <a:pt x="177" y="514"/>
                </a:moveTo>
                <a:cubicBezTo>
                  <a:pt x="176" y="517"/>
                  <a:pt x="174" y="519"/>
                  <a:pt x="174" y="523"/>
                </a:cubicBezTo>
                <a:cubicBezTo>
                  <a:pt x="175" y="519"/>
                  <a:pt x="179" y="518"/>
                  <a:pt x="177" y="514"/>
                </a:cubicBezTo>
                <a:close/>
                <a:moveTo>
                  <a:pt x="303" y="699"/>
                </a:moveTo>
                <a:cubicBezTo>
                  <a:pt x="300" y="700"/>
                  <a:pt x="298" y="704"/>
                  <a:pt x="299" y="707"/>
                </a:cubicBezTo>
                <a:cubicBezTo>
                  <a:pt x="299" y="704"/>
                  <a:pt x="304" y="702"/>
                  <a:pt x="303" y="699"/>
                </a:cubicBezTo>
                <a:close/>
                <a:moveTo>
                  <a:pt x="197" y="530"/>
                </a:moveTo>
                <a:cubicBezTo>
                  <a:pt x="199" y="528"/>
                  <a:pt x="200" y="530"/>
                  <a:pt x="202" y="530"/>
                </a:cubicBezTo>
                <a:cubicBezTo>
                  <a:pt x="201" y="528"/>
                  <a:pt x="200" y="527"/>
                  <a:pt x="201" y="526"/>
                </a:cubicBezTo>
                <a:cubicBezTo>
                  <a:pt x="201" y="526"/>
                  <a:pt x="205" y="530"/>
                  <a:pt x="204" y="527"/>
                </a:cubicBezTo>
                <a:cubicBezTo>
                  <a:pt x="202" y="527"/>
                  <a:pt x="205" y="523"/>
                  <a:pt x="203" y="521"/>
                </a:cubicBezTo>
                <a:cubicBezTo>
                  <a:pt x="202" y="524"/>
                  <a:pt x="201" y="520"/>
                  <a:pt x="200" y="520"/>
                </a:cubicBezTo>
                <a:cubicBezTo>
                  <a:pt x="201" y="523"/>
                  <a:pt x="198" y="521"/>
                  <a:pt x="199" y="524"/>
                </a:cubicBezTo>
                <a:cubicBezTo>
                  <a:pt x="199" y="523"/>
                  <a:pt x="198" y="524"/>
                  <a:pt x="198" y="523"/>
                </a:cubicBezTo>
                <a:cubicBezTo>
                  <a:pt x="198" y="522"/>
                  <a:pt x="198" y="522"/>
                  <a:pt x="198" y="521"/>
                </a:cubicBezTo>
                <a:cubicBezTo>
                  <a:pt x="195" y="519"/>
                  <a:pt x="197" y="523"/>
                  <a:pt x="197" y="525"/>
                </a:cubicBezTo>
                <a:cubicBezTo>
                  <a:pt x="193" y="528"/>
                  <a:pt x="191" y="526"/>
                  <a:pt x="190" y="530"/>
                </a:cubicBezTo>
                <a:cubicBezTo>
                  <a:pt x="191" y="530"/>
                  <a:pt x="190" y="534"/>
                  <a:pt x="190" y="535"/>
                </a:cubicBezTo>
                <a:cubicBezTo>
                  <a:pt x="193" y="534"/>
                  <a:pt x="192" y="528"/>
                  <a:pt x="196" y="531"/>
                </a:cubicBezTo>
                <a:cubicBezTo>
                  <a:pt x="195" y="532"/>
                  <a:pt x="196" y="534"/>
                  <a:pt x="197" y="535"/>
                </a:cubicBezTo>
                <a:cubicBezTo>
                  <a:pt x="197" y="533"/>
                  <a:pt x="197" y="532"/>
                  <a:pt x="197" y="530"/>
                </a:cubicBezTo>
                <a:close/>
                <a:moveTo>
                  <a:pt x="278" y="660"/>
                </a:moveTo>
                <a:cubicBezTo>
                  <a:pt x="275" y="658"/>
                  <a:pt x="277" y="662"/>
                  <a:pt x="274" y="661"/>
                </a:cubicBezTo>
                <a:cubicBezTo>
                  <a:pt x="276" y="663"/>
                  <a:pt x="276" y="663"/>
                  <a:pt x="277" y="666"/>
                </a:cubicBezTo>
                <a:cubicBezTo>
                  <a:pt x="280" y="665"/>
                  <a:pt x="275" y="661"/>
                  <a:pt x="277" y="660"/>
                </a:cubicBezTo>
                <a:cubicBezTo>
                  <a:pt x="278" y="661"/>
                  <a:pt x="278" y="661"/>
                  <a:pt x="278" y="660"/>
                </a:cubicBezTo>
                <a:close/>
                <a:moveTo>
                  <a:pt x="231" y="584"/>
                </a:moveTo>
                <a:cubicBezTo>
                  <a:pt x="230" y="582"/>
                  <a:pt x="228" y="584"/>
                  <a:pt x="226" y="583"/>
                </a:cubicBezTo>
                <a:cubicBezTo>
                  <a:pt x="227" y="585"/>
                  <a:pt x="225" y="585"/>
                  <a:pt x="225" y="587"/>
                </a:cubicBezTo>
                <a:cubicBezTo>
                  <a:pt x="228" y="586"/>
                  <a:pt x="228" y="583"/>
                  <a:pt x="231" y="584"/>
                </a:cubicBezTo>
                <a:close/>
                <a:moveTo>
                  <a:pt x="182" y="510"/>
                </a:moveTo>
                <a:cubicBezTo>
                  <a:pt x="181" y="512"/>
                  <a:pt x="181" y="513"/>
                  <a:pt x="179" y="512"/>
                </a:cubicBezTo>
                <a:cubicBezTo>
                  <a:pt x="180" y="513"/>
                  <a:pt x="180" y="514"/>
                  <a:pt x="180" y="515"/>
                </a:cubicBezTo>
                <a:cubicBezTo>
                  <a:pt x="182" y="514"/>
                  <a:pt x="183" y="512"/>
                  <a:pt x="182" y="510"/>
                </a:cubicBezTo>
                <a:close/>
                <a:moveTo>
                  <a:pt x="177" y="508"/>
                </a:moveTo>
                <a:cubicBezTo>
                  <a:pt x="178" y="509"/>
                  <a:pt x="179" y="508"/>
                  <a:pt x="180" y="508"/>
                </a:cubicBezTo>
                <a:cubicBezTo>
                  <a:pt x="179" y="507"/>
                  <a:pt x="180" y="506"/>
                  <a:pt x="180" y="505"/>
                </a:cubicBezTo>
                <a:cubicBezTo>
                  <a:pt x="178" y="505"/>
                  <a:pt x="179" y="507"/>
                  <a:pt x="178" y="508"/>
                </a:cubicBezTo>
                <a:cubicBezTo>
                  <a:pt x="177" y="508"/>
                  <a:pt x="174" y="504"/>
                  <a:pt x="175" y="507"/>
                </a:cubicBezTo>
                <a:cubicBezTo>
                  <a:pt x="175" y="507"/>
                  <a:pt x="176" y="507"/>
                  <a:pt x="177" y="508"/>
                </a:cubicBezTo>
                <a:close/>
                <a:moveTo>
                  <a:pt x="282" y="659"/>
                </a:moveTo>
                <a:cubicBezTo>
                  <a:pt x="281" y="658"/>
                  <a:pt x="279" y="660"/>
                  <a:pt x="278" y="659"/>
                </a:cubicBezTo>
                <a:cubicBezTo>
                  <a:pt x="281" y="662"/>
                  <a:pt x="277" y="662"/>
                  <a:pt x="280" y="665"/>
                </a:cubicBezTo>
                <a:cubicBezTo>
                  <a:pt x="281" y="662"/>
                  <a:pt x="282" y="668"/>
                  <a:pt x="283" y="666"/>
                </a:cubicBezTo>
                <a:cubicBezTo>
                  <a:pt x="282" y="663"/>
                  <a:pt x="281" y="663"/>
                  <a:pt x="280" y="662"/>
                </a:cubicBezTo>
                <a:cubicBezTo>
                  <a:pt x="281" y="661"/>
                  <a:pt x="283" y="661"/>
                  <a:pt x="282" y="659"/>
                </a:cubicBezTo>
                <a:close/>
                <a:moveTo>
                  <a:pt x="296" y="679"/>
                </a:moveTo>
                <a:cubicBezTo>
                  <a:pt x="296" y="680"/>
                  <a:pt x="295" y="679"/>
                  <a:pt x="295" y="678"/>
                </a:cubicBezTo>
                <a:cubicBezTo>
                  <a:pt x="295" y="681"/>
                  <a:pt x="292" y="679"/>
                  <a:pt x="292" y="682"/>
                </a:cubicBezTo>
                <a:cubicBezTo>
                  <a:pt x="294" y="683"/>
                  <a:pt x="296" y="680"/>
                  <a:pt x="296" y="679"/>
                </a:cubicBezTo>
                <a:close/>
                <a:moveTo>
                  <a:pt x="247" y="596"/>
                </a:moveTo>
                <a:cubicBezTo>
                  <a:pt x="245" y="595"/>
                  <a:pt x="241" y="591"/>
                  <a:pt x="240" y="595"/>
                </a:cubicBezTo>
                <a:cubicBezTo>
                  <a:pt x="243" y="595"/>
                  <a:pt x="241" y="598"/>
                  <a:pt x="241" y="600"/>
                </a:cubicBezTo>
                <a:cubicBezTo>
                  <a:pt x="244" y="598"/>
                  <a:pt x="245" y="596"/>
                  <a:pt x="247" y="596"/>
                </a:cubicBezTo>
                <a:close/>
                <a:moveTo>
                  <a:pt x="219" y="558"/>
                </a:moveTo>
                <a:cubicBezTo>
                  <a:pt x="219" y="559"/>
                  <a:pt x="220" y="560"/>
                  <a:pt x="220" y="559"/>
                </a:cubicBezTo>
                <a:cubicBezTo>
                  <a:pt x="219" y="557"/>
                  <a:pt x="219" y="557"/>
                  <a:pt x="219" y="557"/>
                </a:cubicBezTo>
                <a:cubicBezTo>
                  <a:pt x="218" y="558"/>
                  <a:pt x="217" y="559"/>
                  <a:pt x="217" y="561"/>
                </a:cubicBezTo>
                <a:cubicBezTo>
                  <a:pt x="218" y="560"/>
                  <a:pt x="219" y="561"/>
                  <a:pt x="219" y="560"/>
                </a:cubicBezTo>
                <a:cubicBezTo>
                  <a:pt x="219" y="559"/>
                  <a:pt x="218" y="558"/>
                  <a:pt x="219" y="558"/>
                </a:cubicBezTo>
                <a:close/>
                <a:moveTo>
                  <a:pt x="187" y="510"/>
                </a:moveTo>
                <a:cubicBezTo>
                  <a:pt x="188" y="511"/>
                  <a:pt x="188" y="511"/>
                  <a:pt x="188" y="512"/>
                </a:cubicBezTo>
                <a:cubicBezTo>
                  <a:pt x="190" y="511"/>
                  <a:pt x="188" y="510"/>
                  <a:pt x="186" y="509"/>
                </a:cubicBezTo>
                <a:cubicBezTo>
                  <a:pt x="185" y="509"/>
                  <a:pt x="184" y="513"/>
                  <a:pt x="186" y="513"/>
                </a:cubicBezTo>
                <a:cubicBezTo>
                  <a:pt x="185" y="511"/>
                  <a:pt x="186" y="510"/>
                  <a:pt x="187" y="510"/>
                </a:cubicBezTo>
                <a:close/>
                <a:moveTo>
                  <a:pt x="358" y="762"/>
                </a:moveTo>
                <a:cubicBezTo>
                  <a:pt x="356" y="763"/>
                  <a:pt x="359" y="766"/>
                  <a:pt x="359" y="768"/>
                </a:cubicBezTo>
                <a:cubicBezTo>
                  <a:pt x="360" y="766"/>
                  <a:pt x="360" y="764"/>
                  <a:pt x="361" y="763"/>
                </a:cubicBezTo>
                <a:cubicBezTo>
                  <a:pt x="359" y="764"/>
                  <a:pt x="362" y="759"/>
                  <a:pt x="359" y="759"/>
                </a:cubicBezTo>
                <a:cubicBezTo>
                  <a:pt x="360" y="761"/>
                  <a:pt x="359" y="767"/>
                  <a:pt x="358" y="762"/>
                </a:cubicBezTo>
                <a:close/>
                <a:moveTo>
                  <a:pt x="173" y="469"/>
                </a:moveTo>
                <a:cubicBezTo>
                  <a:pt x="171" y="471"/>
                  <a:pt x="170" y="472"/>
                  <a:pt x="167" y="473"/>
                </a:cubicBezTo>
                <a:cubicBezTo>
                  <a:pt x="170" y="475"/>
                  <a:pt x="166" y="474"/>
                  <a:pt x="167" y="476"/>
                </a:cubicBezTo>
                <a:cubicBezTo>
                  <a:pt x="169" y="474"/>
                  <a:pt x="173" y="473"/>
                  <a:pt x="173" y="469"/>
                </a:cubicBezTo>
                <a:close/>
                <a:moveTo>
                  <a:pt x="203" y="514"/>
                </a:moveTo>
                <a:cubicBezTo>
                  <a:pt x="201" y="509"/>
                  <a:pt x="202" y="508"/>
                  <a:pt x="199" y="504"/>
                </a:cubicBezTo>
                <a:cubicBezTo>
                  <a:pt x="198" y="503"/>
                  <a:pt x="198" y="505"/>
                  <a:pt x="197" y="503"/>
                </a:cubicBezTo>
                <a:cubicBezTo>
                  <a:pt x="196" y="502"/>
                  <a:pt x="201" y="502"/>
                  <a:pt x="198" y="499"/>
                </a:cubicBezTo>
                <a:cubicBezTo>
                  <a:pt x="196" y="504"/>
                  <a:pt x="191" y="504"/>
                  <a:pt x="190" y="507"/>
                </a:cubicBezTo>
                <a:cubicBezTo>
                  <a:pt x="191" y="507"/>
                  <a:pt x="192" y="510"/>
                  <a:pt x="192" y="511"/>
                </a:cubicBezTo>
                <a:cubicBezTo>
                  <a:pt x="194" y="509"/>
                  <a:pt x="198" y="512"/>
                  <a:pt x="198" y="508"/>
                </a:cubicBezTo>
                <a:cubicBezTo>
                  <a:pt x="200" y="511"/>
                  <a:pt x="203" y="512"/>
                  <a:pt x="201" y="515"/>
                </a:cubicBezTo>
                <a:cubicBezTo>
                  <a:pt x="201" y="514"/>
                  <a:pt x="200" y="514"/>
                  <a:pt x="200" y="514"/>
                </a:cubicBezTo>
                <a:cubicBezTo>
                  <a:pt x="201" y="515"/>
                  <a:pt x="202" y="517"/>
                  <a:pt x="202" y="516"/>
                </a:cubicBezTo>
                <a:cubicBezTo>
                  <a:pt x="202" y="515"/>
                  <a:pt x="202" y="514"/>
                  <a:pt x="203" y="514"/>
                </a:cubicBezTo>
                <a:close/>
                <a:moveTo>
                  <a:pt x="281" y="631"/>
                </a:moveTo>
                <a:cubicBezTo>
                  <a:pt x="280" y="629"/>
                  <a:pt x="279" y="627"/>
                  <a:pt x="277" y="626"/>
                </a:cubicBezTo>
                <a:cubicBezTo>
                  <a:pt x="279" y="627"/>
                  <a:pt x="279" y="629"/>
                  <a:pt x="278" y="630"/>
                </a:cubicBezTo>
                <a:cubicBezTo>
                  <a:pt x="278" y="629"/>
                  <a:pt x="277" y="626"/>
                  <a:pt x="276" y="627"/>
                </a:cubicBezTo>
                <a:cubicBezTo>
                  <a:pt x="277" y="628"/>
                  <a:pt x="276" y="629"/>
                  <a:pt x="276" y="629"/>
                </a:cubicBezTo>
                <a:cubicBezTo>
                  <a:pt x="278" y="629"/>
                  <a:pt x="279" y="632"/>
                  <a:pt x="281" y="631"/>
                </a:cubicBezTo>
                <a:close/>
                <a:moveTo>
                  <a:pt x="207" y="514"/>
                </a:moveTo>
                <a:cubicBezTo>
                  <a:pt x="210" y="518"/>
                  <a:pt x="206" y="519"/>
                  <a:pt x="204" y="519"/>
                </a:cubicBezTo>
                <a:cubicBezTo>
                  <a:pt x="204" y="521"/>
                  <a:pt x="205" y="520"/>
                  <a:pt x="205" y="522"/>
                </a:cubicBezTo>
                <a:cubicBezTo>
                  <a:pt x="208" y="520"/>
                  <a:pt x="211" y="526"/>
                  <a:pt x="214" y="526"/>
                </a:cubicBezTo>
                <a:cubicBezTo>
                  <a:pt x="212" y="524"/>
                  <a:pt x="209" y="523"/>
                  <a:pt x="209" y="521"/>
                </a:cubicBezTo>
                <a:cubicBezTo>
                  <a:pt x="214" y="524"/>
                  <a:pt x="212" y="519"/>
                  <a:pt x="215" y="516"/>
                </a:cubicBezTo>
                <a:cubicBezTo>
                  <a:pt x="218" y="518"/>
                  <a:pt x="217" y="514"/>
                  <a:pt x="220" y="515"/>
                </a:cubicBezTo>
                <a:cubicBezTo>
                  <a:pt x="219" y="514"/>
                  <a:pt x="220" y="513"/>
                  <a:pt x="220" y="512"/>
                </a:cubicBezTo>
                <a:cubicBezTo>
                  <a:pt x="219" y="512"/>
                  <a:pt x="218" y="513"/>
                  <a:pt x="218" y="511"/>
                </a:cubicBezTo>
                <a:cubicBezTo>
                  <a:pt x="217" y="513"/>
                  <a:pt x="216" y="515"/>
                  <a:pt x="214" y="512"/>
                </a:cubicBezTo>
                <a:cubicBezTo>
                  <a:pt x="217" y="511"/>
                  <a:pt x="213" y="511"/>
                  <a:pt x="212" y="508"/>
                </a:cubicBezTo>
                <a:cubicBezTo>
                  <a:pt x="211" y="509"/>
                  <a:pt x="210" y="509"/>
                  <a:pt x="211" y="510"/>
                </a:cubicBezTo>
                <a:cubicBezTo>
                  <a:pt x="214" y="508"/>
                  <a:pt x="209" y="514"/>
                  <a:pt x="212" y="513"/>
                </a:cubicBezTo>
                <a:cubicBezTo>
                  <a:pt x="211" y="511"/>
                  <a:pt x="214" y="512"/>
                  <a:pt x="214" y="514"/>
                </a:cubicBezTo>
                <a:cubicBezTo>
                  <a:pt x="212" y="515"/>
                  <a:pt x="209" y="513"/>
                  <a:pt x="207" y="514"/>
                </a:cubicBezTo>
                <a:close/>
                <a:moveTo>
                  <a:pt x="272" y="617"/>
                </a:moveTo>
                <a:cubicBezTo>
                  <a:pt x="272" y="616"/>
                  <a:pt x="271" y="615"/>
                  <a:pt x="271" y="615"/>
                </a:cubicBezTo>
                <a:cubicBezTo>
                  <a:pt x="271" y="616"/>
                  <a:pt x="272" y="617"/>
                  <a:pt x="271" y="617"/>
                </a:cubicBezTo>
                <a:cubicBezTo>
                  <a:pt x="270" y="616"/>
                  <a:pt x="270" y="616"/>
                  <a:pt x="269" y="617"/>
                </a:cubicBezTo>
                <a:cubicBezTo>
                  <a:pt x="270" y="619"/>
                  <a:pt x="274" y="622"/>
                  <a:pt x="273" y="618"/>
                </a:cubicBezTo>
                <a:cubicBezTo>
                  <a:pt x="271" y="619"/>
                  <a:pt x="271" y="617"/>
                  <a:pt x="272" y="617"/>
                </a:cubicBezTo>
                <a:close/>
                <a:moveTo>
                  <a:pt x="248" y="576"/>
                </a:moveTo>
                <a:cubicBezTo>
                  <a:pt x="248" y="574"/>
                  <a:pt x="246" y="575"/>
                  <a:pt x="247" y="574"/>
                </a:cubicBezTo>
                <a:cubicBezTo>
                  <a:pt x="249" y="571"/>
                  <a:pt x="252" y="574"/>
                  <a:pt x="253" y="572"/>
                </a:cubicBezTo>
                <a:cubicBezTo>
                  <a:pt x="252" y="572"/>
                  <a:pt x="252" y="571"/>
                  <a:pt x="252" y="570"/>
                </a:cubicBezTo>
                <a:cubicBezTo>
                  <a:pt x="249" y="573"/>
                  <a:pt x="243" y="573"/>
                  <a:pt x="242" y="576"/>
                </a:cubicBezTo>
                <a:cubicBezTo>
                  <a:pt x="244" y="573"/>
                  <a:pt x="246" y="577"/>
                  <a:pt x="248" y="576"/>
                </a:cubicBezTo>
                <a:close/>
                <a:moveTo>
                  <a:pt x="181" y="473"/>
                </a:moveTo>
                <a:cubicBezTo>
                  <a:pt x="179" y="475"/>
                  <a:pt x="176" y="472"/>
                  <a:pt x="177" y="477"/>
                </a:cubicBezTo>
                <a:cubicBezTo>
                  <a:pt x="179" y="475"/>
                  <a:pt x="181" y="475"/>
                  <a:pt x="181" y="473"/>
                </a:cubicBezTo>
                <a:close/>
                <a:moveTo>
                  <a:pt x="181" y="471"/>
                </a:moveTo>
                <a:cubicBezTo>
                  <a:pt x="180" y="471"/>
                  <a:pt x="179" y="471"/>
                  <a:pt x="178" y="471"/>
                </a:cubicBezTo>
                <a:cubicBezTo>
                  <a:pt x="178" y="470"/>
                  <a:pt x="178" y="468"/>
                  <a:pt x="177" y="468"/>
                </a:cubicBezTo>
                <a:cubicBezTo>
                  <a:pt x="178" y="470"/>
                  <a:pt x="177" y="471"/>
                  <a:pt x="177" y="473"/>
                </a:cubicBezTo>
                <a:cubicBezTo>
                  <a:pt x="178" y="470"/>
                  <a:pt x="181" y="474"/>
                  <a:pt x="181" y="471"/>
                </a:cubicBezTo>
                <a:close/>
                <a:moveTo>
                  <a:pt x="276" y="616"/>
                </a:moveTo>
                <a:cubicBezTo>
                  <a:pt x="277" y="617"/>
                  <a:pt x="278" y="620"/>
                  <a:pt x="279" y="618"/>
                </a:cubicBezTo>
                <a:cubicBezTo>
                  <a:pt x="277" y="616"/>
                  <a:pt x="276" y="615"/>
                  <a:pt x="274" y="615"/>
                </a:cubicBezTo>
                <a:cubicBezTo>
                  <a:pt x="275" y="617"/>
                  <a:pt x="274" y="617"/>
                  <a:pt x="274" y="619"/>
                </a:cubicBezTo>
                <a:cubicBezTo>
                  <a:pt x="275" y="618"/>
                  <a:pt x="276" y="617"/>
                  <a:pt x="276" y="616"/>
                </a:cubicBezTo>
                <a:close/>
                <a:moveTo>
                  <a:pt x="209" y="510"/>
                </a:moveTo>
                <a:cubicBezTo>
                  <a:pt x="206" y="508"/>
                  <a:pt x="209" y="507"/>
                  <a:pt x="208" y="505"/>
                </a:cubicBezTo>
                <a:cubicBezTo>
                  <a:pt x="206" y="506"/>
                  <a:pt x="207" y="512"/>
                  <a:pt x="208" y="512"/>
                </a:cubicBezTo>
                <a:cubicBezTo>
                  <a:pt x="207" y="511"/>
                  <a:pt x="208" y="511"/>
                  <a:pt x="209" y="510"/>
                </a:cubicBezTo>
                <a:close/>
                <a:moveTo>
                  <a:pt x="287" y="625"/>
                </a:moveTo>
                <a:cubicBezTo>
                  <a:pt x="288" y="627"/>
                  <a:pt x="284" y="627"/>
                  <a:pt x="286" y="629"/>
                </a:cubicBezTo>
                <a:cubicBezTo>
                  <a:pt x="287" y="628"/>
                  <a:pt x="288" y="631"/>
                  <a:pt x="290" y="630"/>
                </a:cubicBezTo>
                <a:cubicBezTo>
                  <a:pt x="289" y="629"/>
                  <a:pt x="290" y="629"/>
                  <a:pt x="289" y="628"/>
                </a:cubicBezTo>
                <a:cubicBezTo>
                  <a:pt x="289" y="629"/>
                  <a:pt x="288" y="629"/>
                  <a:pt x="287" y="628"/>
                </a:cubicBezTo>
                <a:cubicBezTo>
                  <a:pt x="288" y="628"/>
                  <a:pt x="288" y="624"/>
                  <a:pt x="287" y="625"/>
                </a:cubicBezTo>
                <a:close/>
                <a:moveTo>
                  <a:pt x="286" y="623"/>
                </a:moveTo>
                <a:cubicBezTo>
                  <a:pt x="283" y="621"/>
                  <a:pt x="284" y="621"/>
                  <a:pt x="283" y="618"/>
                </a:cubicBezTo>
                <a:cubicBezTo>
                  <a:pt x="281" y="619"/>
                  <a:pt x="281" y="619"/>
                  <a:pt x="281" y="622"/>
                </a:cubicBezTo>
                <a:cubicBezTo>
                  <a:pt x="282" y="622"/>
                  <a:pt x="283" y="622"/>
                  <a:pt x="284" y="624"/>
                </a:cubicBezTo>
                <a:cubicBezTo>
                  <a:pt x="284" y="624"/>
                  <a:pt x="284" y="625"/>
                  <a:pt x="285" y="624"/>
                </a:cubicBezTo>
                <a:cubicBezTo>
                  <a:pt x="284" y="623"/>
                  <a:pt x="285" y="624"/>
                  <a:pt x="286" y="623"/>
                </a:cubicBezTo>
                <a:close/>
                <a:moveTo>
                  <a:pt x="193" y="481"/>
                </a:moveTo>
                <a:cubicBezTo>
                  <a:pt x="192" y="482"/>
                  <a:pt x="194" y="485"/>
                  <a:pt x="193" y="487"/>
                </a:cubicBezTo>
                <a:cubicBezTo>
                  <a:pt x="195" y="486"/>
                  <a:pt x="194" y="483"/>
                  <a:pt x="193" y="481"/>
                </a:cubicBezTo>
                <a:close/>
                <a:moveTo>
                  <a:pt x="200" y="469"/>
                </a:moveTo>
                <a:cubicBezTo>
                  <a:pt x="199" y="468"/>
                  <a:pt x="194" y="470"/>
                  <a:pt x="193" y="472"/>
                </a:cubicBezTo>
                <a:cubicBezTo>
                  <a:pt x="193" y="471"/>
                  <a:pt x="195" y="472"/>
                  <a:pt x="194" y="473"/>
                </a:cubicBezTo>
                <a:cubicBezTo>
                  <a:pt x="192" y="473"/>
                  <a:pt x="190" y="473"/>
                  <a:pt x="188" y="473"/>
                </a:cubicBezTo>
                <a:cubicBezTo>
                  <a:pt x="188" y="475"/>
                  <a:pt x="185" y="475"/>
                  <a:pt x="186" y="478"/>
                </a:cubicBezTo>
                <a:cubicBezTo>
                  <a:pt x="192" y="475"/>
                  <a:pt x="196" y="474"/>
                  <a:pt x="200" y="471"/>
                </a:cubicBezTo>
                <a:cubicBezTo>
                  <a:pt x="199" y="470"/>
                  <a:pt x="199" y="469"/>
                  <a:pt x="200" y="469"/>
                </a:cubicBezTo>
                <a:close/>
                <a:moveTo>
                  <a:pt x="168" y="439"/>
                </a:moveTo>
                <a:cubicBezTo>
                  <a:pt x="162" y="441"/>
                  <a:pt x="165" y="444"/>
                  <a:pt x="168" y="439"/>
                </a:cubicBezTo>
                <a:close/>
                <a:moveTo>
                  <a:pt x="202" y="491"/>
                </a:moveTo>
                <a:cubicBezTo>
                  <a:pt x="200" y="490"/>
                  <a:pt x="199" y="493"/>
                  <a:pt x="199" y="494"/>
                </a:cubicBezTo>
                <a:cubicBezTo>
                  <a:pt x="200" y="491"/>
                  <a:pt x="203" y="494"/>
                  <a:pt x="202" y="491"/>
                </a:cubicBezTo>
                <a:close/>
                <a:moveTo>
                  <a:pt x="206" y="495"/>
                </a:moveTo>
                <a:cubicBezTo>
                  <a:pt x="204" y="493"/>
                  <a:pt x="206" y="493"/>
                  <a:pt x="204" y="493"/>
                </a:cubicBezTo>
                <a:cubicBezTo>
                  <a:pt x="203" y="493"/>
                  <a:pt x="203" y="493"/>
                  <a:pt x="203" y="493"/>
                </a:cubicBezTo>
                <a:cubicBezTo>
                  <a:pt x="203" y="494"/>
                  <a:pt x="203" y="494"/>
                  <a:pt x="203" y="494"/>
                </a:cubicBezTo>
                <a:cubicBezTo>
                  <a:pt x="204" y="497"/>
                  <a:pt x="205" y="494"/>
                  <a:pt x="206" y="496"/>
                </a:cubicBezTo>
                <a:cubicBezTo>
                  <a:pt x="206" y="498"/>
                  <a:pt x="203" y="499"/>
                  <a:pt x="204" y="500"/>
                </a:cubicBezTo>
                <a:cubicBezTo>
                  <a:pt x="204" y="498"/>
                  <a:pt x="205" y="501"/>
                  <a:pt x="206" y="500"/>
                </a:cubicBezTo>
                <a:cubicBezTo>
                  <a:pt x="205" y="499"/>
                  <a:pt x="208" y="499"/>
                  <a:pt x="208" y="498"/>
                </a:cubicBezTo>
                <a:cubicBezTo>
                  <a:pt x="209" y="500"/>
                  <a:pt x="210" y="501"/>
                  <a:pt x="212" y="503"/>
                </a:cubicBezTo>
                <a:cubicBezTo>
                  <a:pt x="212" y="500"/>
                  <a:pt x="216" y="500"/>
                  <a:pt x="215" y="499"/>
                </a:cubicBezTo>
                <a:cubicBezTo>
                  <a:pt x="213" y="499"/>
                  <a:pt x="212" y="501"/>
                  <a:pt x="210" y="498"/>
                </a:cubicBezTo>
                <a:cubicBezTo>
                  <a:pt x="211" y="498"/>
                  <a:pt x="212" y="498"/>
                  <a:pt x="213" y="497"/>
                </a:cubicBezTo>
                <a:cubicBezTo>
                  <a:pt x="211" y="495"/>
                  <a:pt x="206" y="493"/>
                  <a:pt x="206" y="495"/>
                </a:cubicBezTo>
                <a:close/>
                <a:moveTo>
                  <a:pt x="282" y="613"/>
                </a:moveTo>
                <a:cubicBezTo>
                  <a:pt x="284" y="616"/>
                  <a:pt x="280" y="614"/>
                  <a:pt x="281" y="616"/>
                </a:cubicBezTo>
                <a:cubicBezTo>
                  <a:pt x="282" y="616"/>
                  <a:pt x="283" y="618"/>
                  <a:pt x="284" y="616"/>
                </a:cubicBezTo>
                <a:cubicBezTo>
                  <a:pt x="282" y="615"/>
                  <a:pt x="285" y="613"/>
                  <a:pt x="282" y="613"/>
                </a:cubicBezTo>
                <a:close/>
                <a:moveTo>
                  <a:pt x="216" y="502"/>
                </a:moveTo>
                <a:cubicBezTo>
                  <a:pt x="214" y="501"/>
                  <a:pt x="213" y="505"/>
                  <a:pt x="213" y="506"/>
                </a:cubicBezTo>
                <a:cubicBezTo>
                  <a:pt x="215" y="507"/>
                  <a:pt x="215" y="503"/>
                  <a:pt x="216" y="502"/>
                </a:cubicBezTo>
                <a:close/>
                <a:moveTo>
                  <a:pt x="284" y="606"/>
                </a:moveTo>
                <a:cubicBezTo>
                  <a:pt x="285" y="608"/>
                  <a:pt x="283" y="608"/>
                  <a:pt x="285" y="610"/>
                </a:cubicBezTo>
                <a:cubicBezTo>
                  <a:pt x="286" y="611"/>
                  <a:pt x="285" y="610"/>
                  <a:pt x="286" y="609"/>
                </a:cubicBezTo>
                <a:cubicBezTo>
                  <a:pt x="286" y="608"/>
                  <a:pt x="285" y="608"/>
                  <a:pt x="285" y="607"/>
                </a:cubicBezTo>
                <a:cubicBezTo>
                  <a:pt x="285" y="607"/>
                  <a:pt x="285" y="606"/>
                  <a:pt x="284" y="606"/>
                </a:cubicBezTo>
                <a:close/>
                <a:moveTo>
                  <a:pt x="276" y="583"/>
                </a:moveTo>
                <a:cubicBezTo>
                  <a:pt x="273" y="582"/>
                  <a:pt x="271" y="582"/>
                  <a:pt x="269" y="580"/>
                </a:cubicBezTo>
                <a:cubicBezTo>
                  <a:pt x="269" y="581"/>
                  <a:pt x="270" y="583"/>
                  <a:pt x="270" y="584"/>
                </a:cubicBezTo>
                <a:cubicBezTo>
                  <a:pt x="271" y="584"/>
                  <a:pt x="270" y="583"/>
                  <a:pt x="271" y="582"/>
                </a:cubicBezTo>
                <a:cubicBezTo>
                  <a:pt x="272" y="584"/>
                  <a:pt x="275" y="586"/>
                  <a:pt x="276" y="583"/>
                </a:cubicBezTo>
                <a:close/>
                <a:moveTo>
                  <a:pt x="213" y="489"/>
                </a:moveTo>
                <a:cubicBezTo>
                  <a:pt x="214" y="492"/>
                  <a:pt x="214" y="494"/>
                  <a:pt x="212" y="494"/>
                </a:cubicBezTo>
                <a:cubicBezTo>
                  <a:pt x="214" y="497"/>
                  <a:pt x="215" y="494"/>
                  <a:pt x="215" y="493"/>
                </a:cubicBezTo>
                <a:cubicBezTo>
                  <a:pt x="213" y="491"/>
                  <a:pt x="214" y="489"/>
                  <a:pt x="213" y="489"/>
                </a:cubicBezTo>
                <a:close/>
                <a:moveTo>
                  <a:pt x="396" y="732"/>
                </a:moveTo>
                <a:cubicBezTo>
                  <a:pt x="395" y="732"/>
                  <a:pt x="395" y="732"/>
                  <a:pt x="395" y="731"/>
                </a:cubicBezTo>
                <a:cubicBezTo>
                  <a:pt x="394" y="732"/>
                  <a:pt x="394" y="737"/>
                  <a:pt x="394" y="737"/>
                </a:cubicBezTo>
                <a:cubicBezTo>
                  <a:pt x="394" y="735"/>
                  <a:pt x="397" y="734"/>
                  <a:pt x="396" y="732"/>
                </a:cubicBezTo>
                <a:close/>
                <a:moveTo>
                  <a:pt x="224" y="469"/>
                </a:moveTo>
                <a:cubicBezTo>
                  <a:pt x="223" y="467"/>
                  <a:pt x="219" y="465"/>
                  <a:pt x="219" y="466"/>
                </a:cubicBezTo>
                <a:cubicBezTo>
                  <a:pt x="224" y="468"/>
                  <a:pt x="221" y="471"/>
                  <a:pt x="221" y="471"/>
                </a:cubicBezTo>
                <a:cubicBezTo>
                  <a:pt x="222" y="471"/>
                  <a:pt x="225" y="470"/>
                  <a:pt x="224" y="469"/>
                </a:cubicBezTo>
                <a:close/>
                <a:moveTo>
                  <a:pt x="397" y="731"/>
                </a:moveTo>
                <a:cubicBezTo>
                  <a:pt x="398" y="731"/>
                  <a:pt x="398" y="732"/>
                  <a:pt x="399" y="732"/>
                </a:cubicBezTo>
                <a:cubicBezTo>
                  <a:pt x="399" y="729"/>
                  <a:pt x="395" y="729"/>
                  <a:pt x="396" y="731"/>
                </a:cubicBezTo>
                <a:cubicBezTo>
                  <a:pt x="396" y="730"/>
                  <a:pt x="397" y="735"/>
                  <a:pt x="397" y="732"/>
                </a:cubicBezTo>
                <a:cubicBezTo>
                  <a:pt x="397" y="732"/>
                  <a:pt x="397" y="731"/>
                  <a:pt x="397" y="731"/>
                </a:cubicBezTo>
                <a:close/>
                <a:moveTo>
                  <a:pt x="310" y="594"/>
                </a:moveTo>
                <a:cubicBezTo>
                  <a:pt x="309" y="597"/>
                  <a:pt x="308" y="594"/>
                  <a:pt x="306" y="593"/>
                </a:cubicBezTo>
                <a:cubicBezTo>
                  <a:pt x="308" y="595"/>
                  <a:pt x="307" y="596"/>
                  <a:pt x="307" y="597"/>
                </a:cubicBezTo>
                <a:cubicBezTo>
                  <a:pt x="309" y="597"/>
                  <a:pt x="310" y="595"/>
                  <a:pt x="310" y="594"/>
                </a:cubicBezTo>
                <a:close/>
                <a:moveTo>
                  <a:pt x="263" y="524"/>
                </a:moveTo>
                <a:cubicBezTo>
                  <a:pt x="262" y="523"/>
                  <a:pt x="262" y="526"/>
                  <a:pt x="263" y="526"/>
                </a:cubicBezTo>
                <a:cubicBezTo>
                  <a:pt x="264" y="523"/>
                  <a:pt x="262" y="523"/>
                  <a:pt x="262" y="520"/>
                </a:cubicBezTo>
                <a:cubicBezTo>
                  <a:pt x="261" y="521"/>
                  <a:pt x="259" y="524"/>
                  <a:pt x="261" y="524"/>
                </a:cubicBezTo>
                <a:cubicBezTo>
                  <a:pt x="260" y="523"/>
                  <a:pt x="263" y="523"/>
                  <a:pt x="263" y="524"/>
                </a:cubicBezTo>
                <a:close/>
                <a:moveTo>
                  <a:pt x="234" y="476"/>
                </a:moveTo>
                <a:cubicBezTo>
                  <a:pt x="232" y="478"/>
                  <a:pt x="230" y="476"/>
                  <a:pt x="228" y="475"/>
                </a:cubicBezTo>
                <a:cubicBezTo>
                  <a:pt x="231" y="480"/>
                  <a:pt x="233" y="477"/>
                  <a:pt x="235" y="477"/>
                </a:cubicBezTo>
                <a:cubicBezTo>
                  <a:pt x="234" y="475"/>
                  <a:pt x="236" y="474"/>
                  <a:pt x="233" y="471"/>
                </a:cubicBezTo>
                <a:cubicBezTo>
                  <a:pt x="235" y="476"/>
                  <a:pt x="229" y="473"/>
                  <a:pt x="234" y="476"/>
                </a:cubicBezTo>
                <a:close/>
                <a:moveTo>
                  <a:pt x="214" y="437"/>
                </a:moveTo>
                <a:cubicBezTo>
                  <a:pt x="213" y="438"/>
                  <a:pt x="208" y="434"/>
                  <a:pt x="208" y="438"/>
                </a:cubicBezTo>
                <a:cubicBezTo>
                  <a:pt x="210" y="437"/>
                  <a:pt x="212" y="437"/>
                  <a:pt x="212" y="440"/>
                </a:cubicBezTo>
                <a:cubicBezTo>
                  <a:pt x="212" y="438"/>
                  <a:pt x="215" y="439"/>
                  <a:pt x="214" y="437"/>
                </a:cubicBezTo>
                <a:close/>
                <a:moveTo>
                  <a:pt x="197" y="412"/>
                </a:moveTo>
                <a:cubicBezTo>
                  <a:pt x="193" y="414"/>
                  <a:pt x="200" y="424"/>
                  <a:pt x="200" y="423"/>
                </a:cubicBezTo>
                <a:cubicBezTo>
                  <a:pt x="199" y="419"/>
                  <a:pt x="196" y="415"/>
                  <a:pt x="197" y="412"/>
                </a:cubicBezTo>
                <a:close/>
                <a:moveTo>
                  <a:pt x="411" y="721"/>
                </a:moveTo>
                <a:cubicBezTo>
                  <a:pt x="409" y="716"/>
                  <a:pt x="417" y="720"/>
                  <a:pt x="415" y="715"/>
                </a:cubicBezTo>
                <a:cubicBezTo>
                  <a:pt x="411" y="716"/>
                  <a:pt x="406" y="718"/>
                  <a:pt x="401" y="721"/>
                </a:cubicBezTo>
                <a:cubicBezTo>
                  <a:pt x="405" y="723"/>
                  <a:pt x="407" y="718"/>
                  <a:pt x="411" y="721"/>
                </a:cubicBezTo>
                <a:close/>
                <a:moveTo>
                  <a:pt x="207" y="413"/>
                </a:moveTo>
                <a:cubicBezTo>
                  <a:pt x="209" y="416"/>
                  <a:pt x="206" y="417"/>
                  <a:pt x="207" y="420"/>
                </a:cubicBezTo>
                <a:cubicBezTo>
                  <a:pt x="208" y="418"/>
                  <a:pt x="210" y="414"/>
                  <a:pt x="207" y="413"/>
                </a:cubicBezTo>
                <a:close/>
                <a:moveTo>
                  <a:pt x="317" y="570"/>
                </a:moveTo>
                <a:cubicBezTo>
                  <a:pt x="315" y="572"/>
                  <a:pt x="315" y="572"/>
                  <a:pt x="313" y="572"/>
                </a:cubicBezTo>
                <a:cubicBezTo>
                  <a:pt x="316" y="577"/>
                  <a:pt x="309" y="573"/>
                  <a:pt x="311" y="576"/>
                </a:cubicBezTo>
                <a:cubicBezTo>
                  <a:pt x="315" y="574"/>
                  <a:pt x="316" y="573"/>
                  <a:pt x="317" y="570"/>
                </a:cubicBezTo>
                <a:close/>
                <a:moveTo>
                  <a:pt x="308" y="546"/>
                </a:moveTo>
                <a:cubicBezTo>
                  <a:pt x="307" y="550"/>
                  <a:pt x="302" y="549"/>
                  <a:pt x="301" y="554"/>
                </a:cubicBezTo>
                <a:cubicBezTo>
                  <a:pt x="302" y="551"/>
                  <a:pt x="309" y="551"/>
                  <a:pt x="308" y="546"/>
                </a:cubicBezTo>
                <a:close/>
                <a:moveTo>
                  <a:pt x="278" y="517"/>
                </a:moveTo>
                <a:cubicBezTo>
                  <a:pt x="278" y="517"/>
                  <a:pt x="278" y="517"/>
                  <a:pt x="278" y="518"/>
                </a:cubicBezTo>
                <a:cubicBezTo>
                  <a:pt x="279" y="517"/>
                  <a:pt x="279" y="517"/>
                  <a:pt x="279" y="517"/>
                </a:cubicBezTo>
                <a:cubicBezTo>
                  <a:pt x="279" y="516"/>
                  <a:pt x="279" y="516"/>
                  <a:pt x="278" y="515"/>
                </a:cubicBezTo>
                <a:cubicBezTo>
                  <a:pt x="278" y="517"/>
                  <a:pt x="274" y="511"/>
                  <a:pt x="275" y="515"/>
                </a:cubicBezTo>
                <a:cubicBezTo>
                  <a:pt x="275" y="515"/>
                  <a:pt x="276" y="515"/>
                  <a:pt x="276" y="516"/>
                </a:cubicBezTo>
                <a:cubicBezTo>
                  <a:pt x="276" y="516"/>
                  <a:pt x="277" y="516"/>
                  <a:pt x="278" y="517"/>
                </a:cubicBezTo>
                <a:close/>
                <a:moveTo>
                  <a:pt x="342" y="590"/>
                </a:moveTo>
                <a:cubicBezTo>
                  <a:pt x="342" y="590"/>
                  <a:pt x="342" y="591"/>
                  <a:pt x="342" y="591"/>
                </a:cubicBezTo>
                <a:cubicBezTo>
                  <a:pt x="341" y="590"/>
                  <a:pt x="338" y="587"/>
                  <a:pt x="339" y="590"/>
                </a:cubicBezTo>
                <a:cubicBezTo>
                  <a:pt x="340" y="591"/>
                  <a:pt x="345" y="592"/>
                  <a:pt x="342" y="590"/>
                </a:cubicBezTo>
                <a:close/>
                <a:moveTo>
                  <a:pt x="338" y="579"/>
                </a:moveTo>
                <a:cubicBezTo>
                  <a:pt x="339" y="582"/>
                  <a:pt x="334" y="579"/>
                  <a:pt x="335" y="582"/>
                </a:cubicBezTo>
                <a:cubicBezTo>
                  <a:pt x="337" y="582"/>
                  <a:pt x="338" y="582"/>
                  <a:pt x="339" y="582"/>
                </a:cubicBezTo>
                <a:cubicBezTo>
                  <a:pt x="337" y="581"/>
                  <a:pt x="340" y="579"/>
                  <a:pt x="338" y="579"/>
                </a:cubicBezTo>
                <a:close/>
                <a:moveTo>
                  <a:pt x="485" y="784"/>
                </a:moveTo>
                <a:cubicBezTo>
                  <a:pt x="485" y="791"/>
                  <a:pt x="475" y="789"/>
                  <a:pt x="473" y="794"/>
                </a:cubicBezTo>
                <a:cubicBezTo>
                  <a:pt x="477" y="793"/>
                  <a:pt x="481" y="791"/>
                  <a:pt x="485" y="789"/>
                </a:cubicBezTo>
                <a:cubicBezTo>
                  <a:pt x="483" y="787"/>
                  <a:pt x="487" y="787"/>
                  <a:pt x="485" y="784"/>
                </a:cubicBezTo>
                <a:close/>
                <a:moveTo>
                  <a:pt x="324" y="552"/>
                </a:moveTo>
                <a:cubicBezTo>
                  <a:pt x="324" y="555"/>
                  <a:pt x="320" y="553"/>
                  <a:pt x="320" y="556"/>
                </a:cubicBezTo>
                <a:cubicBezTo>
                  <a:pt x="321" y="556"/>
                  <a:pt x="321" y="556"/>
                  <a:pt x="321" y="557"/>
                </a:cubicBezTo>
                <a:cubicBezTo>
                  <a:pt x="322" y="557"/>
                  <a:pt x="322" y="557"/>
                  <a:pt x="322" y="557"/>
                </a:cubicBezTo>
                <a:cubicBezTo>
                  <a:pt x="322" y="556"/>
                  <a:pt x="322" y="556"/>
                  <a:pt x="323" y="555"/>
                </a:cubicBezTo>
                <a:cubicBezTo>
                  <a:pt x="324" y="558"/>
                  <a:pt x="325" y="558"/>
                  <a:pt x="326" y="557"/>
                </a:cubicBezTo>
                <a:cubicBezTo>
                  <a:pt x="326" y="559"/>
                  <a:pt x="329" y="562"/>
                  <a:pt x="326" y="562"/>
                </a:cubicBezTo>
                <a:cubicBezTo>
                  <a:pt x="329" y="565"/>
                  <a:pt x="332" y="564"/>
                  <a:pt x="335" y="565"/>
                </a:cubicBezTo>
                <a:cubicBezTo>
                  <a:pt x="333" y="561"/>
                  <a:pt x="330" y="564"/>
                  <a:pt x="328" y="560"/>
                </a:cubicBezTo>
                <a:cubicBezTo>
                  <a:pt x="330" y="560"/>
                  <a:pt x="325" y="556"/>
                  <a:pt x="327" y="555"/>
                </a:cubicBezTo>
                <a:cubicBezTo>
                  <a:pt x="328" y="555"/>
                  <a:pt x="329" y="555"/>
                  <a:pt x="330" y="556"/>
                </a:cubicBezTo>
                <a:cubicBezTo>
                  <a:pt x="330" y="557"/>
                  <a:pt x="330" y="557"/>
                  <a:pt x="330" y="557"/>
                </a:cubicBezTo>
                <a:cubicBezTo>
                  <a:pt x="330" y="557"/>
                  <a:pt x="331" y="558"/>
                  <a:pt x="331" y="558"/>
                </a:cubicBezTo>
                <a:cubicBezTo>
                  <a:pt x="331" y="558"/>
                  <a:pt x="331" y="558"/>
                  <a:pt x="331" y="558"/>
                </a:cubicBezTo>
                <a:cubicBezTo>
                  <a:pt x="332" y="559"/>
                  <a:pt x="332" y="559"/>
                  <a:pt x="332" y="559"/>
                </a:cubicBezTo>
                <a:cubicBezTo>
                  <a:pt x="332" y="559"/>
                  <a:pt x="332" y="559"/>
                  <a:pt x="332" y="559"/>
                </a:cubicBezTo>
                <a:cubicBezTo>
                  <a:pt x="332" y="559"/>
                  <a:pt x="332" y="558"/>
                  <a:pt x="332" y="558"/>
                </a:cubicBezTo>
                <a:cubicBezTo>
                  <a:pt x="334" y="556"/>
                  <a:pt x="329" y="555"/>
                  <a:pt x="330" y="554"/>
                </a:cubicBezTo>
                <a:cubicBezTo>
                  <a:pt x="333" y="556"/>
                  <a:pt x="331" y="552"/>
                  <a:pt x="332" y="552"/>
                </a:cubicBezTo>
                <a:cubicBezTo>
                  <a:pt x="333" y="552"/>
                  <a:pt x="335" y="554"/>
                  <a:pt x="334" y="555"/>
                </a:cubicBezTo>
                <a:cubicBezTo>
                  <a:pt x="333" y="556"/>
                  <a:pt x="333" y="554"/>
                  <a:pt x="332" y="554"/>
                </a:cubicBezTo>
                <a:cubicBezTo>
                  <a:pt x="333" y="555"/>
                  <a:pt x="333" y="557"/>
                  <a:pt x="333" y="557"/>
                </a:cubicBezTo>
                <a:cubicBezTo>
                  <a:pt x="335" y="556"/>
                  <a:pt x="339" y="555"/>
                  <a:pt x="338" y="550"/>
                </a:cubicBezTo>
                <a:cubicBezTo>
                  <a:pt x="336" y="549"/>
                  <a:pt x="338" y="552"/>
                  <a:pt x="336" y="552"/>
                </a:cubicBezTo>
                <a:cubicBezTo>
                  <a:pt x="333" y="550"/>
                  <a:pt x="333" y="549"/>
                  <a:pt x="336" y="549"/>
                </a:cubicBezTo>
                <a:cubicBezTo>
                  <a:pt x="334" y="546"/>
                  <a:pt x="332" y="548"/>
                  <a:pt x="332" y="551"/>
                </a:cubicBezTo>
                <a:cubicBezTo>
                  <a:pt x="331" y="549"/>
                  <a:pt x="331" y="549"/>
                  <a:pt x="330" y="549"/>
                </a:cubicBezTo>
                <a:cubicBezTo>
                  <a:pt x="330" y="550"/>
                  <a:pt x="331" y="551"/>
                  <a:pt x="331" y="552"/>
                </a:cubicBezTo>
                <a:cubicBezTo>
                  <a:pt x="330" y="552"/>
                  <a:pt x="329" y="552"/>
                  <a:pt x="329" y="551"/>
                </a:cubicBezTo>
                <a:cubicBezTo>
                  <a:pt x="329" y="550"/>
                  <a:pt x="329" y="548"/>
                  <a:pt x="329" y="546"/>
                </a:cubicBezTo>
                <a:cubicBezTo>
                  <a:pt x="327" y="545"/>
                  <a:pt x="327" y="550"/>
                  <a:pt x="328" y="551"/>
                </a:cubicBezTo>
                <a:cubicBezTo>
                  <a:pt x="328" y="551"/>
                  <a:pt x="328" y="551"/>
                  <a:pt x="328" y="552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8" y="553"/>
                  <a:pt x="328" y="553"/>
                  <a:pt x="328" y="553"/>
                </a:cubicBezTo>
                <a:cubicBezTo>
                  <a:pt x="328" y="553"/>
                  <a:pt x="328" y="553"/>
                  <a:pt x="328" y="553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7" y="551"/>
                  <a:pt x="327" y="551"/>
                  <a:pt x="327" y="551"/>
                </a:cubicBezTo>
                <a:cubicBezTo>
                  <a:pt x="327" y="551"/>
                  <a:pt x="327" y="551"/>
                  <a:pt x="327" y="551"/>
                </a:cubicBezTo>
                <a:cubicBezTo>
                  <a:pt x="327" y="552"/>
                  <a:pt x="327" y="552"/>
                  <a:pt x="327" y="552"/>
                </a:cubicBezTo>
                <a:cubicBezTo>
                  <a:pt x="327" y="553"/>
                  <a:pt x="327" y="553"/>
                  <a:pt x="326" y="554"/>
                </a:cubicBezTo>
                <a:cubicBezTo>
                  <a:pt x="324" y="551"/>
                  <a:pt x="325" y="556"/>
                  <a:pt x="324" y="552"/>
                </a:cubicBezTo>
                <a:close/>
                <a:moveTo>
                  <a:pt x="323" y="550"/>
                </a:moveTo>
                <a:cubicBezTo>
                  <a:pt x="322" y="547"/>
                  <a:pt x="320" y="546"/>
                  <a:pt x="318" y="546"/>
                </a:cubicBezTo>
                <a:cubicBezTo>
                  <a:pt x="320" y="548"/>
                  <a:pt x="322" y="550"/>
                  <a:pt x="323" y="550"/>
                </a:cubicBezTo>
                <a:close/>
                <a:moveTo>
                  <a:pt x="341" y="577"/>
                </a:moveTo>
                <a:cubicBezTo>
                  <a:pt x="343" y="577"/>
                  <a:pt x="342" y="573"/>
                  <a:pt x="340" y="574"/>
                </a:cubicBezTo>
                <a:cubicBezTo>
                  <a:pt x="342" y="577"/>
                  <a:pt x="339" y="575"/>
                  <a:pt x="338" y="574"/>
                </a:cubicBezTo>
                <a:cubicBezTo>
                  <a:pt x="339" y="577"/>
                  <a:pt x="340" y="575"/>
                  <a:pt x="341" y="577"/>
                </a:cubicBezTo>
                <a:close/>
                <a:moveTo>
                  <a:pt x="356" y="538"/>
                </a:moveTo>
                <a:cubicBezTo>
                  <a:pt x="355" y="538"/>
                  <a:pt x="356" y="540"/>
                  <a:pt x="354" y="540"/>
                </a:cubicBezTo>
                <a:cubicBezTo>
                  <a:pt x="354" y="539"/>
                  <a:pt x="354" y="538"/>
                  <a:pt x="353" y="537"/>
                </a:cubicBezTo>
                <a:cubicBezTo>
                  <a:pt x="354" y="537"/>
                  <a:pt x="355" y="537"/>
                  <a:pt x="357" y="537"/>
                </a:cubicBezTo>
                <a:cubicBezTo>
                  <a:pt x="358" y="537"/>
                  <a:pt x="356" y="535"/>
                  <a:pt x="357" y="534"/>
                </a:cubicBezTo>
                <a:cubicBezTo>
                  <a:pt x="354" y="534"/>
                  <a:pt x="352" y="532"/>
                  <a:pt x="349" y="529"/>
                </a:cubicBezTo>
                <a:cubicBezTo>
                  <a:pt x="352" y="531"/>
                  <a:pt x="353" y="531"/>
                  <a:pt x="353" y="527"/>
                </a:cubicBezTo>
                <a:cubicBezTo>
                  <a:pt x="357" y="532"/>
                  <a:pt x="361" y="527"/>
                  <a:pt x="363" y="526"/>
                </a:cubicBezTo>
                <a:cubicBezTo>
                  <a:pt x="364" y="527"/>
                  <a:pt x="364" y="528"/>
                  <a:pt x="363" y="528"/>
                </a:cubicBezTo>
                <a:cubicBezTo>
                  <a:pt x="368" y="532"/>
                  <a:pt x="366" y="522"/>
                  <a:pt x="370" y="525"/>
                </a:cubicBezTo>
                <a:cubicBezTo>
                  <a:pt x="370" y="527"/>
                  <a:pt x="365" y="528"/>
                  <a:pt x="368" y="532"/>
                </a:cubicBezTo>
                <a:cubicBezTo>
                  <a:pt x="365" y="530"/>
                  <a:pt x="365" y="533"/>
                  <a:pt x="363" y="535"/>
                </a:cubicBezTo>
                <a:cubicBezTo>
                  <a:pt x="366" y="536"/>
                  <a:pt x="368" y="532"/>
                  <a:pt x="370" y="531"/>
                </a:cubicBezTo>
                <a:cubicBezTo>
                  <a:pt x="369" y="535"/>
                  <a:pt x="370" y="539"/>
                  <a:pt x="368" y="542"/>
                </a:cubicBezTo>
                <a:cubicBezTo>
                  <a:pt x="370" y="544"/>
                  <a:pt x="370" y="547"/>
                  <a:pt x="371" y="544"/>
                </a:cubicBezTo>
                <a:cubicBezTo>
                  <a:pt x="372" y="546"/>
                  <a:pt x="373" y="545"/>
                  <a:pt x="375" y="548"/>
                </a:cubicBezTo>
                <a:cubicBezTo>
                  <a:pt x="373" y="549"/>
                  <a:pt x="370" y="548"/>
                  <a:pt x="373" y="551"/>
                </a:cubicBezTo>
                <a:cubicBezTo>
                  <a:pt x="367" y="552"/>
                  <a:pt x="366" y="557"/>
                  <a:pt x="363" y="555"/>
                </a:cubicBezTo>
                <a:cubicBezTo>
                  <a:pt x="362" y="556"/>
                  <a:pt x="363" y="557"/>
                  <a:pt x="364" y="558"/>
                </a:cubicBezTo>
                <a:cubicBezTo>
                  <a:pt x="361" y="557"/>
                  <a:pt x="359" y="556"/>
                  <a:pt x="356" y="558"/>
                </a:cubicBezTo>
                <a:cubicBezTo>
                  <a:pt x="357" y="560"/>
                  <a:pt x="359" y="558"/>
                  <a:pt x="360" y="558"/>
                </a:cubicBezTo>
                <a:cubicBezTo>
                  <a:pt x="362" y="563"/>
                  <a:pt x="353" y="557"/>
                  <a:pt x="356" y="562"/>
                </a:cubicBezTo>
                <a:cubicBezTo>
                  <a:pt x="355" y="562"/>
                  <a:pt x="354" y="561"/>
                  <a:pt x="353" y="560"/>
                </a:cubicBezTo>
                <a:cubicBezTo>
                  <a:pt x="351" y="561"/>
                  <a:pt x="355" y="564"/>
                  <a:pt x="352" y="565"/>
                </a:cubicBezTo>
                <a:cubicBezTo>
                  <a:pt x="352" y="563"/>
                  <a:pt x="353" y="562"/>
                  <a:pt x="351" y="562"/>
                </a:cubicBezTo>
                <a:cubicBezTo>
                  <a:pt x="350" y="561"/>
                  <a:pt x="348" y="563"/>
                  <a:pt x="346" y="565"/>
                </a:cubicBezTo>
                <a:cubicBezTo>
                  <a:pt x="344" y="563"/>
                  <a:pt x="343" y="563"/>
                  <a:pt x="341" y="563"/>
                </a:cubicBezTo>
                <a:cubicBezTo>
                  <a:pt x="342" y="565"/>
                  <a:pt x="343" y="563"/>
                  <a:pt x="344" y="564"/>
                </a:cubicBezTo>
                <a:cubicBezTo>
                  <a:pt x="344" y="567"/>
                  <a:pt x="340" y="566"/>
                  <a:pt x="340" y="569"/>
                </a:cubicBezTo>
                <a:cubicBezTo>
                  <a:pt x="339" y="567"/>
                  <a:pt x="336" y="566"/>
                  <a:pt x="336" y="564"/>
                </a:cubicBezTo>
                <a:cubicBezTo>
                  <a:pt x="339" y="563"/>
                  <a:pt x="338" y="567"/>
                  <a:pt x="340" y="565"/>
                </a:cubicBezTo>
                <a:cubicBezTo>
                  <a:pt x="339" y="562"/>
                  <a:pt x="338" y="559"/>
                  <a:pt x="338" y="556"/>
                </a:cubicBezTo>
                <a:cubicBezTo>
                  <a:pt x="339" y="556"/>
                  <a:pt x="340" y="557"/>
                  <a:pt x="341" y="558"/>
                </a:cubicBezTo>
                <a:cubicBezTo>
                  <a:pt x="340" y="559"/>
                  <a:pt x="339" y="559"/>
                  <a:pt x="340" y="560"/>
                </a:cubicBezTo>
                <a:cubicBezTo>
                  <a:pt x="348" y="561"/>
                  <a:pt x="354" y="554"/>
                  <a:pt x="361" y="554"/>
                </a:cubicBezTo>
                <a:cubicBezTo>
                  <a:pt x="362" y="554"/>
                  <a:pt x="361" y="553"/>
                  <a:pt x="360" y="552"/>
                </a:cubicBezTo>
                <a:cubicBezTo>
                  <a:pt x="362" y="552"/>
                  <a:pt x="364" y="552"/>
                  <a:pt x="366" y="551"/>
                </a:cubicBezTo>
                <a:cubicBezTo>
                  <a:pt x="367" y="549"/>
                  <a:pt x="363" y="548"/>
                  <a:pt x="366" y="547"/>
                </a:cubicBezTo>
                <a:cubicBezTo>
                  <a:pt x="366" y="548"/>
                  <a:pt x="367" y="549"/>
                  <a:pt x="368" y="551"/>
                </a:cubicBezTo>
                <a:cubicBezTo>
                  <a:pt x="368" y="549"/>
                  <a:pt x="368" y="546"/>
                  <a:pt x="367" y="544"/>
                </a:cubicBezTo>
                <a:cubicBezTo>
                  <a:pt x="366" y="542"/>
                  <a:pt x="365" y="543"/>
                  <a:pt x="364" y="543"/>
                </a:cubicBezTo>
                <a:cubicBezTo>
                  <a:pt x="362" y="544"/>
                  <a:pt x="364" y="548"/>
                  <a:pt x="362" y="547"/>
                </a:cubicBezTo>
                <a:cubicBezTo>
                  <a:pt x="362" y="546"/>
                  <a:pt x="362" y="544"/>
                  <a:pt x="360" y="541"/>
                </a:cubicBezTo>
                <a:cubicBezTo>
                  <a:pt x="359" y="542"/>
                  <a:pt x="359" y="542"/>
                  <a:pt x="359" y="542"/>
                </a:cubicBezTo>
                <a:cubicBezTo>
                  <a:pt x="358" y="543"/>
                  <a:pt x="360" y="546"/>
                  <a:pt x="360" y="547"/>
                </a:cubicBezTo>
                <a:cubicBezTo>
                  <a:pt x="358" y="546"/>
                  <a:pt x="357" y="550"/>
                  <a:pt x="354" y="548"/>
                </a:cubicBezTo>
                <a:cubicBezTo>
                  <a:pt x="358" y="549"/>
                  <a:pt x="356" y="541"/>
                  <a:pt x="360" y="540"/>
                </a:cubicBezTo>
                <a:cubicBezTo>
                  <a:pt x="360" y="539"/>
                  <a:pt x="360" y="538"/>
                  <a:pt x="359" y="537"/>
                </a:cubicBezTo>
                <a:cubicBezTo>
                  <a:pt x="357" y="538"/>
                  <a:pt x="359" y="540"/>
                  <a:pt x="357" y="541"/>
                </a:cubicBezTo>
                <a:cubicBezTo>
                  <a:pt x="356" y="539"/>
                  <a:pt x="357" y="539"/>
                  <a:pt x="356" y="538"/>
                </a:cubicBezTo>
                <a:close/>
                <a:moveTo>
                  <a:pt x="364" y="531"/>
                </a:moveTo>
                <a:cubicBezTo>
                  <a:pt x="362" y="526"/>
                  <a:pt x="358" y="531"/>
                  <a:pt x="360" y="534"/>
                </a:cubicBezTo>
                <a:cubicBezTo>
                  <a:pt x="362" y="531"/>
                  <a:pt x="361" y="531"/>
                  <a:pt x="364" y="531"/>
                </a:cubicBezTo>
                <a:close/>
                <a:moveTo>
                  <a:pt x="346" y="574"/>
                </a:moveTo>
                <a:cubicBezTo>
                  <a:pt x="345" y="571"/>
                  <a:pt x="343" y="572"/>
                  <a:pt x="343" y="570"/>
                </a:cubicBezTo>
                <a:cubicBezTo>
                  <a:pt x="342" y="570"/>
                  <a:pt x="340" y="570"/>
                  <a:pt x="342" y="572"/>
                </a:cubicBezTo>
                <a:cubicBezTo>
                  <a:pt x="343" y="573"/>
                  <a:pt x="344" y="571"/>
                  <a:pt x="345" y="574"/>
                </a:cubicBezTo>
                <a:cubicBezTo>
                  <a:pt x="345" y="575"/>
                  <a:pt x="344" y="576"/>
                  <a:pt x="345" y="576"/>
                </a:cubicBezTo>
                <a:cubicBezTo>
                  <a:pt x="346" y="575"/>
                  <a:pt x="346" y="575"/>
                  <a:pt x="346" y="574"/>
                </a:cubicBezTo>
                <a:close/>
                <a:moveTo>
                  <a:pt x="438" y="709"/>
                </a:moveTo>
                <a:cubicBezTo>
                  <a:pt x="433" y="705"/>
                  <a:pt x="442" y="710"/>
                  <a:pt x="439" y="704"/>
                </a:cubicBezTo>
                <a:cubicBezTo>
                  <a:pt x="434" y="706"/>
                  <a:pt x="434" y="705"/>
                  <a:pt x="431" y="708"/>
                </a:cubicBezTo>
                <a:cubicBezTo>
                  <a:pt x="434" y="709"/>
                  <a:pt x="435" y="707"/>
                  <a:pt x="438" y="709"/>
                </a:cubicBezTo>
                <a:close/>
                <a:moveTo>
                  <a:pt x="309" y="498"/>
                </a:moveTo>
                <a:cubicBezTo>
                  <a:pt x="307" y="499"/>
                  <a:pt x="306" y="503"/>
                  <a:pt x="303" y="501"/>
                </a:cubicBezTo>
                <a:cubicBezTo>
                  <a:pt x="305" y="503"/>
                  <a:pt x="303" y="506"/>
                  <a:pt x="305" y="506"/>
                </a:cubicBezTo>
                <a:cubicBezTo>
                  <a:pt x="306" y="503"/>
                  <a:pt x="309" y="501"/>
                  <a:pt x="309" y="498"/>
                </a:cubicBezTo>
                <a:close/>
                <a:moveTo>
                  <a:pt x="361" y="585"/>
                </a:moveTo>
                <a:cubicBezTo>
                  <a:pt x="360" y="583"/>
                  <a:pt x="358" y="582"/>
                  <a:pt x="357" y="582"/>
                </a:cubicBezTo>
                <a:cubicBezTo>
                  <a:pt x="357" y="583"/>
                  <a:pt x="357" y="586"/>
                  <a:pt x="359" y="585"/>
                </a:cubicBezTo>
                <a:cubicBezTo>
                  <a:pt x="358" y="582"/>
                  <a:pt x="361" y="586"/>
                  <a:pt x="361" y="585"/>
                </a:cubicBezTo>
                <a:close/>
                <a:moveTo>
                  <a:pt x="411" y="640"/>
                </a:moveTo>
                <a:cubicBezTo>
                  <a:pt x="408" y="636"/>
                  <a:pt x="404" y="641"/>
                  <a:pt x="402" y="643"/>
                </a:cubicBezTo>
                <a:cubicBezTo>
                  <a:pt x="403" y="642"/>
                  <a:pt x="404" y="642"/>
                  <a:pt x="405" y="644"/>
                </a:cubicBezTo>
                <a:cubicBezTo>
                  <a:pt x="405" y="646"/>
                  <a:pt x="399" y="648"/>
                  <a:pt x="402" y="650"/>
                </a:cubicBezTo>
                <a:cubicBezTo>
                  <a:pt x="405" y="647"/>
                  <a:pt x="407" y="643"/>
                  <a:pt x="409" y="640"/>
                </a:cubicBezTo>
                <a:cubicBezTo>
                  <a:pt x="410" y="641"/>
                  <a:pt x="409" y="643"/>
                  <a:pt x="411" y="642"/>
                </a:cubicBezTo>
                <a:cubicBezTo>
                  <a:pt x="410" y="641"/>
                  <a:pt x="410" y="640"/>
                  <a:pt x="411" y="640"/>
                </a:cubicBezTo>
                <a:close/>
                <a:moveTo>
                  <a:pt x="335" y="541"/>
                </a:moveTo>
                <a:cubicBezTo>
                  <a:pt x="334" y="540"/>
                  <a:pt x="333" y="540"/>
                  <a:pt x="331" y="539"/>
                </a:cubicBezTo>
                <a:cubicBezTo>
                  <a:pt x="332" y="538"/>
                  <a:pt x="333" y="537"/>
                  <a:pt x="332" y="536"/>
                </a:cubicBezTo>
                <a:cubicBezTo>
                  <a:pt x="331" y="537"/>
                  <a:pt x="331" y="538"/>
                  <a:pt x="330" y="538"/>
                </a:cubicBezTo>
                <a:cubicBezTo>
                  <a:pt x="332" y="540"/>
                  <a:pt x="335" y="543"/>
                  <a:pt x="335" y="541"/>
                </a:cubicBezTo>
                <a:close/>
                <a:moveTo>
                  <a:pt x="450" y="703"/>
                </a:moveTo>
                <a:cubicBezTo>
                  <a:pt x="449" y="703"/>
                  <a:pt x="448" y="703"/>
                  <a:pt x="447" y="701"/>
                </a:cubicBezTo>
                <a:cubicBezTo>
                  <a:pt x="446" y="702"/>
                  <a:pt x="447" y="704"/>
                  <a:pt x="445" y="704"/>
                </a:cubicBezTo>
                <a:cubicBezTo>
                  <a:pt x="443" y="702"/>
                  <a:pt x="444" y="704"/>
                  <a:pt x="442" y="702"/>
                </a:cubicBezTo>
                <a:cubicBezTo>
                  <a:pt x="443" y="704"/>
                  <a:pt x="439" y="702"/>
                  <a:pt x="440" y="704"/>
                </a:cubicBezTo>
                <a:cubicBezTo>
                  <a:pt x="441" y="704"/>
                  <a:pt x="442" y="706"/>
                  <a:pt x="443" y="705"/>
                </a:cubicBezTo>
                <a:cubicBezTo>
                  <a:pt x="443" y="705"/>
                  <a:pt x="442" y="704"/>
                  <a:pt x="443" y="704"/>
                </a:cubicBezTo>
                <a:cubicBezTo>
                  <a:pt x="443" y="705"/>
                  <a:pt x="444" y="706"/>
                  <a:pt x="445" y="706"/>
                </a:cubicBezTo>
                <a:cubicBezTo>
                  <a:pt x="444" y="704"/>
                  <a:pt x="450" y="706"/>
                  <a:pt x="448" y="703"/>
                </a:cubicBezTo>
                <a:cubicBezTo>
                  <a:pt x="449" y="704"/>
                  <a:pt x="450" y="704"/>
                  <a:pt x="450" y="703"/>
                </a:cubicBezTo>
                <a:close/>
                <a:moveTo>
                  <a:pt x="346" y="550"/>
                </a:moveTo>
                <a:cubicBezTo>
                  <a:pt x="346" y="551"/>
                  <a:pt x="345" y="551"/>
                  <a:pt x="346" y="552"/>
                </a:cubicBezTo>
                <a:cubicBezTo>
                  <a:pt x="348" y="550"/>
                  <a:pt x="351" y="550"/>
                  <a:pt x="349" y="546"/>
                </a:cubicBezTo>
                <a:cubicBezTo>
                  <a:pt x="348" y="549"/>
                  <a:pt x="345" y="549"/>
                  <a:pt x="345" y="549"/>
                </a:cubicBezTo>
                <a:cubicBezTo>
                  <a:pt x="345" y="550"/>
                  <a:pt x="346" y="550"/>
                  <a:pt x="346" y="550"/>
                </a:cubicBezTo>
                <a:close/>
                <a:moveTo>
                  <a:pt x="345" y="536"/>
                </a:moveTo>
                <a:cubicBezTo>
                  <a:pt x="344" y="533"/>
                  <a:pt x="342" y="535"/>
                  <a:pt x="341" y="534"/>
                </a:cubicBezTo>
                <a:cubicBezTo>
                  <a:pt x="342" y="535"/>
                  <a:pt x="341" y="536"/>
                  <a:pt x="342" y="536"/>
                </a:cubicBezTo>
                <a:cubicBezTo>
                  <a:pt x="341" y="534"/>
                  <a:pt x="345" y="538"/>
                  <a:pt x="345" y="536"/>
                </a:cubicBezTo>
                <a:close/>
                <a:moveTo>
                  <a:pt x="377" y="574"/>
                </a:moveTo>
                <a:cubicBezTo>
                  <a:pt x="376" y="574"/>
                  <a:pt x="377" y="576"/>
                  <a:pt x="375" y="576"/>
                </a:cubicBezTo>
                <a:cubicBezTo>
                  <a:pt x="378" y="580"/>
                  <a:pt x="377" y="575"/>
                  <a:pt x="379" y="577"/>
                </a:cubicBezTo>
                <a:cubicBezTo>
                  <a:pt x="380" y="578"/>
                  <a:pt x="378" y="579"/>
                  <a:pt x="379" y="580"/>
                </a:cubicBezTo>
                <a:cubicBezTo>
                  <a:pt x="382" y="579"/>
                  <a:pt x="377" y="575"/>
                  <a:pt x="377" y="574"/>
                </a:cubicBezTo>
                <a:close/>
                <a:moveTo>
                  <a:pt x="464" y="692"/>
                </a:moveTo>
                <a:cubicBezTo>
                  <a:pt x="464" y="695"/>
                  <a:pt x="461" y="693"/>
                  <a:pt x="459" y="693"/>
                </a:cubicBezTo>
                <a:cubicBezTo>
                  <a:pt x="463" y="697"/>
                  <a:pt x="456" y="695"/>
                  <a:pt x="458" y="698"/>
                </a:cubicBezTo>
                <a:cubicBezTo>
                  <a:pt x="459" y="697"/>
                  <a:pt x="459" y="697"/>
                  <a:pt x="459" y="699"/>
                </a:cubicBezTo>
                <a:cubicBezTo>
                  <a:pt x="462" y="697"/>
                  <a:pt x="463" y="698"/>
                  <a:pt x="461" y="695"/>
                </a:cubicBezTo>
                <a:cubicBezTo>
                  <a:pt x="464" y="695"/>
                  <a:pt x="464" y="696"/>
                  <a:pt x="466" y="697"/>
                </a:cubicBezTo>
                <a:cubicBezTo>
                  <a:pt x="464" y="696"/>
                  <a:pt x="464" y="691"/>
                  <a:pt x="464" y="692"/>
                </a:cubicBezTo>
                <a:close/>
                <a:moveTo>
                  <a:pt x="263" y="378"/>
                </a:moveTo>
                <a:cubicBezTo>
                  <a:pt x="261" y="376"/>
                  <a:pt x="264" y="376"/>
                  <a:pt x="263" y="374"/>
                </a:cubicBezTo>
                <a:cubicBezTo>
                  <a:pt x="261" y="376"/>
                  <a:pt x="259" y="375"/>
                  <a:pt x="257" y="375"/>
                </a:cubicBezTo>
                <a:cubicBezTo>
                  <a:pt x="257" y="376"/>
                  <a:pt x="258" y="378"/>
                  <a:pt x="260" y="378"/>
                </a:cubicBezTo>
                <a:cubicBezTo>
                  <a:pt x="259" y="377"/>
                  <a:pt x="258" y="376"/>
                  <a:pt x="259" y="376"/>
                </a:cubicBezTo>
                <a:cubicBezTo>
                  <a:pt x="260" y="376"/>
                  <a:pt x="261" y="377"/>
                  <a:pt x="263" y="378"/>
                </a:cubicBezTo>
                <a:close/>
                <a:moveTo>
                  <a:pt x="283" y="385"/>
                </a:moveTo>
                <a:cubicBezTo>
                  <a:pt x="282" y="384"/>
                  <a:pt x="282" y="383"/>
                  <a:pt x="281" y="383"/>
                </a:cubicBezTo>
                <a:cubicBezTo>
                  <a:pt x="280" y="383"/>
                  <a:pt x="280" y="383"/>
                  <a:pt x="280" y="383"/>
                </a:cubicBezTo>
                <a:cubicBezTo>
                  <a:pt x="284" y="387"/>
                  <a:pt x="278" y="386"/>
                  <a:pt x="277" y="388"/>
                </a:cubicBezTo>
                <a:cubicBezTo>
                  <a:pt x="278" y="387"/>
                  <a:pt x="278" y="387"/>
                  <a:pt x="278" y="388"/>
                </a:cubicBezTo>
                <a:cubicBezTo>
                  <a:pt x="278" y="388"/>
                  <a:pt x="277" y="389"/>
                  <a:pt x="277" y="390"/>
                </a:cubicBezTo>
                <a:cubicBezTo>
                  <a:pt x="280" y="390"/>
                  <a:pt x="281" y="386"/>
                  <a:pt x="283" y="385"/>
                </a:cubicBezTo>
                <a:close/>
                <a:moveTo>
                  <a:pt x="389" y="550"/>
                </a:moveTo>
                <a:cubicBezTo>
                  <a:pt x="387" y="548"/>
                  <a:pt x="386" y="548"/>
                  <a:pt x="385" y="547"/>
                </a:cubicBezTo>
                <a:cubicBezTo>
                  <a:pt x="386" y="551"/>
                  <a:pt x="383" y="548"/>
                  <a:pt x="382" y="548"/>
                </a:cubicBezTo>
                <a:cubicBezTo>
                  <a:pt x="382" y="550"/>
                  <a:pt x="385" y="549"/>
                  <a:pt x="384" y="552"/>
                </a:cubicBezTo>
                <a:cubicBezTo>
                  <a:pt x="384" y="551"/>
                  <a:pt x="383" y="550"/>
                  <a:pt x="383" y="550"/>
                </a:cubicBezTo>
                <a:cubicBezTo>
                  <a:pt x="387" y="554"/>
                  <a:pt x="386" y="550"/>
                  <a:pt x="389" y="550"/>
                </a:cubicBezTo>
                <a:close/>
                <a:moveTo>
                  <a:pt x="367" y="517"/>
                </a:moveTo>
                <a:cubicBezTo>
                  <a:pt x="368" y="520"/>
                  <a:pt x="364" y="518"/>
                  <a:pt x="366" y="522"/>
                </a:cubicBezTo>
                <a:cubicBezTo>
                  <a:pt x="367" y="521"/>
                  <a:pt x="367" y="519"/>
                  <a:pt x="369" y="520"/>
                </a:cubicBezTo>
                <a:cubicBezTo>
                  <a:pt x="367" y="519"/>
                  <a:pt x="368" y="516"/>
                  <a:pt x="367" y="517"/>
                </a:cubicBezTo>
                <a:close/>
                <a:moveTo>
                  <a:pt x="371" y="520"/>
                </a:moveTo>
                <a:cubicBezTo>
                  <a:pt x="371" y="521"/>
                  <a:pt x="376" y="520"/>
                  <a:pt x="375" y="518"/>
                </a:cubicBezTo>
                <a:cubicBezTo>
                  <a:pt x="372" y="517"/>
                  <a:pt x="372" y="521"/>
                  <a:pt x="370" y="519"/>
                </a:cubicBezTo>
                <a:cubicBezTo>
                  <a:pt x="371" y="522"/>
                  <a:pt x="370" y="523"/>
                  <a:pt x="371" y="526"/>
                </a:cubicBezTo>
                <a:cubicBezTo>
                  <a:pt x="373" y="524"/>
                  <a:pt x="373" y="524"/>
                  <a:pt x="373" y="524"/>
                </a:cubicBezTo>
                <a:cubicBezTo>
                  <a:pt x="373" y="523"/>
                  <a:pt x="370" y="521"/>
                  <a:pt x="371" y="520"/>
                </a:cubicBezTo>
                <a:close/>
                <a:moveTo>
                  <a:pt x="398" y="551"/>
                </a:moveTo>
                <a:cubicBezTo>
                  <a:pt x="395" y="550"/>
                  <a:pt x="395" y="548"/>
                  <a:pt x="392" y="549"/>
                </a:cubicBezTo>
                <a:cubicBezTo>
                  <a:pt x="393" y="550"/>
                  <a:pt x="393" y="551"/>
                  <a:pt x="394" y="552"/>
                </a:cubicBezTo>
                <a:cubicBezTo>
                  <a:pt x="396" y="553"/>
                  <a:pt x="396" y="550"/>
                  <a:pt x="398" y="551"/>
                </a:cubicBezTo>
                <a:close/>
                <a:moveTo>
                  <a:pt x="383" y="521"/>
                </a:moveTo>
                <a:cubicBezTo>
                  <a:pt x="382" y="520"/>
                  <a:pt x="383" y="519"/>
                  <a:pt x="383" y="518"/>
                </a:cubicBezTo>
                <a:cubicBezTo>
                  <a:pt x="381" y="518"/>
                  <a:pt x="382" y="520"/>
                  <a:pt x="380" y="518"/>
                </a:cubicBezTo>
                <a:cubicBezTo>
                  <a:pt x="380" y="518"/>
                  <a:pt x="380" y="517"/>
                  <a:pt x="379" y="517"/>
                </a:cubicBezTo>
                <a:cubicBezTo>
                  <a:pt x="379" y="518"/>
                  <a:pt x="380" y="523"/>
                  <a:pt x="381" y="522"/>
                </a:cubicBezTo>
                <a:cubicBezTo>
                  <a:pt x="380" y="520"/>
                  <a:pt x="383" y="521"/>
                  <a:pt x="383" y="521"/>
                </a:cubicBezTo>
                <a:close/>
                <a:moveTo>
                  <a:pt x="405" y="538"/>
                </a:moveTo>
                <a:cubicBezTo>
                  <a:pt x="401" y="540"/>
                  <a:pt x="402" y="540"/>
                  <a:pt x="401" y="543"/>
                </a:cubicBezTo>
                <a:cubicBezTo>
                  <a:pt x="402" y="543"/>
                  <a:pt x="406" y="538"/>
                  <a:pt x="405" y="538"/>
                </a:cubicBezTo>
                <a:close/>
                <a:moveTo>
                  <a:pt x="409" y="550"/>
                </a:moveTo>
                <a:cubicBezTo>
                  <a:pt x="409" y="548"/>
                  <a:pt x="407" y="545"/>
                  <a:pt x="406" y="545"/>
                </a:cubicBezTo>
                <a:cubicBezTo>
                  <a:pt x="406" y="546"/>
                  <a:pt x="408" y="550"/>
                  <a:pt x="408" y="550"/>
                </a:cubicBezTo>
                <a:cubicBezTo>
                  <a:pt x="408" y="549"/>
                  <a:pt x="409" y="549"/>
                  <a:pt x="409" y="550"/>
                </a:cubicBezTo>
                <a:close/>
                <a:moveTo>
                  <a:pt x="415" y="535"/>
                </a:moveTo>
                <a:cubicBezTo>
                  <a:pt x="418" y="533"/>
                  <a:pt x="413" y="527"/>
                  <a:pt x="411" y="529"/>
                </a:cubicBezTo>
                <a:cubicBezTo>
                  <a:pt x="415" y="530"/>
                  <a:pt x="413" y="532"/>
                  <a:pt x="415" y="535"/>
                </a:cubicBezTo>
                <a:close/>
                <a:moveTo>
                  <a:pt x="271" y="293"/>
                </a:moveTo>
                <a:cubicBezTo>
                  <a:pt x="271" y="291"/>
                  <a:pt x="274" y="292"/>
                  <a:pt x="274" y="289"/>
                </a:cubicBezTo>
                <a:cubicBezTo>
                  <a:pt x="281" y="284"/>
                  <a:pt x="268" y="290"/>
                  <a:pt x="271" y="291"/>
                </a:cubicBezTo>
                <a:cubicBezTo>
                  <a:pt x="268" y="291"/>
                  <a:pt x="266" y="290"/>
                  <a:pt x="265" y="294"/>
                </a:cubicBezTo>
                <a:cubicBezTo>
                  <a:pt x="268" y="295"/>
                  <a:pt x="269" y="293"/>
                  <a:pt x="269" y="292"/>
                </a:cubicBezTo>
                <a:cubicBezTo>
                  <a:pt x="269" y="292"/>
                  <a:pt x="270" y="293"/>
                  <a:pt x="271" y="293"/>
                </a:cubicBezTo>
                <a:close/>
                <a:moveTo>
                  <a:pt x="427" y="531"/>
                </a:moveTo>
                <a:cubicBezTo>
                  <a:pt x="425" y="535"/>
                  <a:pt x="421" y="529"/>
                  <a:pt x="421" y="533"/>
                </a:cubicBezTo>
                <a:cubicBezTo>
                  <a:pt x="422" y="531"/>
                  <a:pt x="428" y="536"/>
                  <a:pt x="427" y="531"/>
                </a:cubicBezTo>
                <a:close/>
                <a:moveTo>
                  <a:pt x="532" y="675"/>
                </a:moveTo>
                <a:cubicBezTo>
                  <a:pt x="530" y="676"/>
                  <a:pt x="535" y="680"/>
                  <a:pt x="533" y="681"/>
                </a:cubicBezTo>
                <a:cubicBezTo>
                  <a:pt x="534" y="681"/>
                  <a:pt x="534" y="681"/>
                  <a:pt x="535" y="681"/>
                </a:cubicBezTo>
                <a:cubicBezTo>
                  <a:pt x="534" y="678"/>
                  <a:pt x="533" y="674"/>
                  <a:pt x="529" y="672"/>
                </a:cubicBezTo>
                <a:cubicBezTo>
                  <a:pt x="529" y="673"/>
                  <a:pt x="527" y="674"/>
                  <a:pt x="528" y="676"/>
                </a:cubicBezTo>
                <a:cubicBezTo>
                  <a:pt x="530" y="675"/>
                  <a:pt x="530" y="674"/>
                  <a:pt x="532" y="675"/>
                </a:cubicBezTo>
                <a:close/>
                <a:moveTo>
                  <a:pt x="603" y="671"/>
                </a:moveTo>
                <a:cubicBezTo>
                  <a:pt x="602" y="671"/>
                  <a:pt x="601" y="672"/>
                  <a:pt x="600" y="670"/>
                </a:cubicBezTo>
                <a:cubicBezTo>
                  <a:pt x="600" y="670"/>
                  <a:pt x="600" y="670"/>
                  <a:pt x="600" y="669"/>
                </a:cubicBezTo>
                <a:cubicBezTo>
                  <a:pt x="599" y="670"/>
                  <a:pt x="599" y="671"/>
                  <a:pt x="599" y="672"/>
                </a:cubicBezTo>
                <a:cubicBezTo>
                  <a:pt x="600" y="670"/>
                  <a:pt x="604" y="675"/>
                  <a:pt x="603" y="671"/>
                </a:cubicBezTo>
                <a:close/>
                <a:moveTo>
                  <a:pt x="652" y="694"/>
                </a:moveTo>
                <a:cubicBezTo>
                  <a:pt x="653" y="698"/>
                  <a:pt x="650" y="697"/>
                  <a:pt x="648" y="697"/>
                </a:cubicBezTo>
                <a:cubicBezTo>
                  <a:pt x="649" y="699"/>
                  <a:pt x="648" y="701"/>
                  <a:pt x="646" y="699"/>
                </a:cubicBezTo>
                <a:cubicBezTo>
                  <a:pt x="647" y="705"/>
                  <a:pt x="649" y="699"/>
                  <a:pt x="653" y="698"/>
                </a:cubicBezTo>
                <a:cubicBezTo>
                  <a:pt x="653" y="700"/>
                  <a:pt x="653" y="698"/>
                  <a:pt x="654" y="700"/>
                </a:cubicBezTo>
                <a:cubicBezTo>
                  <a:pt x="658" y="696"/>
                  <a:pt x="663" y="691"/>
                  <a:pt x="665" y="690"/>
                </a:cubicBezTo>
                <a:cubicBezTo>
                  <a:pt x="660" y="689"/>
                  <a:pt x="657" y="700"/>
                  <a:pt x="652" y="695"/>
                </a:cubicBezTo>
                <a:cubicBezTo>
                  <a:pt x="652" y="695"/>
                  <a:pt x="652" y="694"/>
                  <a:pt x="652" y="694"/>
                </a:cubicBezTo>
                <a:close/>
                <a:moveTo>
                  <a:pt x="367" y="240"/>
                </a:moveTo>
                <a:cubicBezTo>
                  <a:pt x="366" y="240"/>
                  <a:pt x="366" y="240"/>
                  <a:pt x="365" y="240"/>
                </a:cubicBezTo>
                <a:cubicBezTo>
                  <a:pt x="369" y="237"/>
                  <a:pt x="373" y="234"/>
                  <a:pt x="375" y="232"/>
                </a:cubicBezTo>
                <a:cubicBezTo>
                  <a:pt x="375" y="232"/>
                  <a:pt x="374" y="232"/>
                  <a:pt x="374" y="231"/>
                </a:cubicBezTo>
                <a:cubicBezTo>
                  <a:pt x="377" y="227"/>
                  <a:pt x="384" y="230"/>
                  <a:pt x="384" y="224"/>
                </a:cubicBezTo>
                <a:cubicBezTo>
                  <a:pt x="380" y="224"/>
                  <a:pt x="379" y="230"/>
                  <a:pt x="376" y="226"/>
                </a:cubicBezTo>
                <a:cubicBezTo>
                  <a:pt x="371" y="228"/>
                  <a:pt x="367" y="236"/>
                  <a:pt x="360" y="235"/>
                </a:cubicBezTo>
                <a:cubicBezTo>
                  <a:pt x="360" y="241"/>
                  <a:pt x="353" y="242"/>
                  <a:pt x="349" y="242"/>
                </a:cubicBezTo>
                <a:cubicBezTo>
                  <a:pt x="352" y="243"/>
                  <a:pt x="357" y="245"/>
                  <a:pt x="356" y="251"/>
                </a:cubicBezTo>
                <a:cubicBezTo>
                  <a:pt x="359" y="246"/>
                  <a:pt x="364" y="243"/>
                  <a:pt x="367" y="240"/>
                </a:cubicBezTo>
                <a:close/>
                <a:moveTo>
                  <a:pt x="385" y="224"/>
                </a:moveTo>
                <a:cubicBezTo>
                  <a:pt x="387" y="225"/>
                  <a:pt x="388" y="223"/>
                  <a:pt x="390" y="224"/>
                </a:cubicBezTo>
                <a:cubicBezTo>
                  <a:pt x="386" y="218"/>
                  <a:pt x="395" y="223"/>
                  <a:pt x="392" y="218"/>
                </a:cubicBezTo>
                <a:cubicBezTo>
                  <a:pt x="389" y="221"/>
                  <a:pt x="386" y="221"/>
                  <a:pt x="384" y="221"/>
                </a:cubicBezTo>
                <a:cubicBezTo>
                  <a:pt x="384" y="221"/>
                  <a:pt x="383" y="220"/>
                  <a:pt x="383" y="221"/>
                </a:cubicBezTo>
                <a:cubicBezTo>
                  <a:pt x="384" y="223"/>
                  <a:pt x="385" y="222"/>
                  <a:pt x="385" y="224"/>
                </a:cubicBezTo>
                <a:close/>
                <a:moveTo>
                  <a:pt x="783" y="685"/>
                </a:moveTo>
                <a:cubicBezTo>
                  <a:pt x="782" y="684"/>
                  <a:pt x="780" y="684"/>
                  <a:pt x="779" y="684"/>
                </a:cubicBezTo>
                <a:cubicBezTo>
                  <a:pt x="780" y="685"/>
                  <a:pt x="780" y="686"/>
                  <a:pt x="780" y="687"/>
                </a:cubicBezTo>
                <a:cubicBezTo>
                  <a:pt x="781" y="685"/>
                  <a:pt x="781" y="685"/>
                  <a:pt x="783" y="685"/>
                </a:cubicBezTo>
                <a:close/>
                <a:moveTo>
                  <a:pt x="784" y="685"/>
                </a:moveTo>
                <a:cubicBezTo>
                  <a:pt x="786" y="684"/>
                  <a:pt x="784" y="682"/>
                  <a:pt x="784" y="681"/>
                </a:cubicBezTo>
                <a:cubicBezTo>
                  <a:pt x="783" y="681"/>
                  <a:pt x="780" y="681"/>
                  <a:pt x="782" y="682"/>
                </a:cubicBezTo>
                <a:cubicBezTo>
                  <a:pt x="784" y="681"/>
                  <a:pt x="783" y="684"/>
                  <a:pt x="784" y="685"/>
                </a:cubicBezTo>
                <a:close/>
                <a:moveTo>
                  <a:pt x="463" y="170"/>
                </a:moveTo>
                <a:cubicBezTo>
                  <a:pt x="462" y="170"/>
                  <a:pt x="456" y="168"/>
                  <a:pt x="459" y="172"/>
                </a:cubicBezTo>
                <a:cubicBezTo>
                  <a:pt x="460" y="172"/>
                  <a:pt x="461" y="170"/>
                  <a:pt x="463" y="173"/>
                </a:cubicBezTo>
                <a:cubicBezTo>
                  <a:pt x="465" y="172"/>
                  <a:pt x="464" y="169"/>
                  <a:pt x="465" y="168"/>
                </a:cubicBezTo>
                <a:cubicBezTo>
                  <a:pt x="464" y="166"/>
                  <a:pt x="461" y="166"/>
                  <a:pt x="461" y="167"/>
                </a:cubicBezTo>
                <a:cubicBezTo>
                  <a:pt x="462" y="168"/>
                  <a:pt x="464" y="169"/>
                  <a:pt x="463" y="170"/>
                </a:cubicBezTo>
                <a:close/>
                <a:moveTo>
                  <a:pt x="788" y="657"/>
                </a:moveTo>
                <a:cubicBezTo>
                  <a:pt x="785" y="650"/>
                  <a:pt x="785" y="656"/>
                  <a:pt x="783" y="651"/>
                </a:cubicBezTo>
                <a:cubicBezTo>
                  <a:pt x="781" y="653"/>
                  <a:pt x="787" y="656"/>
                  <a:pt x="788" y="657"/>
                </a:cubicBezTo>
                <a:close/>
                <a:moveTo>
                  <a:pt x="474" y="159"/>
                </a:moveTo>
                <a:cubicBezTo>
                  <a:pt x="475" y="161"/>
                  <a:pt x="476" y="159"/>
                  <a:pt x="477" y="160"/>
                </a:cubicBezTo>
                <a:cubicBezTo>
                  <a:pt x="476" y="161"/>
                  <a:pt x="475" y="161"/>
                  <a:pt x="475" y="162"/>
                </a:cubicBezTo>
                <a:cubicBezTo>
                  <a:pt x="476" y="161"/>
                  <a:pt x="477" y="162"/>
                  <a:pt x="478" y="161"/>
                </a:cubicBezTo>
                <a:cubicBezTo>
                  <a:pt x="475" y="158"/>
                  <a:pt x="474" y="159"/>
                  <a:pt x="472" y="155"/>
                </a:cubicBezTo>
                <a:cubicBezTo>
                  <a:pt x="476" y="162"/>
                  <a:pt x="468" y="165"/>
                  <a:pt x="465" y="166"/>
                </a:cubicBezTo>
                <a:cubicBezTo>
                  <a:pt x="468" y="165"/>
                  <a:pt x="467" y="169"/>
                  <a:pt x="468" y="172"/>
                </a:cubicBezTo>
                <a:cubicBezTo>
                  <a:pt x="470" y="168"/>
                  <a:pt x="475" y="166"/>
                  <a:pt x="474" y="159"/>
                </a:cubicBezTo>
                <a:close/>
                <a:moveTo>
                  <a:pt x="498" y="143"/>
                </a:moveTo>
                <a:cubicBezTo>
                  <a:pt x="497" y="143"/>
                  <a:pt x="495" y="141"/>
                  <a:pt x="493" y="141"/>
                </a:cubicBezTo>
                <a:cubicBezTo>
                  <a:pt x="495" y="144"/>
                  <a:pt x="498" y="144"/>
                  <a:pt x="498" y="143"/>
                </a:cubicBezTo>
                <a:close/>
                <a:moveTo>
                  <a:pt x="826" y="575"/>
                </a:moveTo>
                <a:cubicBezTo>
                  <a:pt x="826" y="577"/>
                  <a:pt x="826" y="578"/>
                  <a:pt x="825" y="580"/>
                </a:cubicBezTo>
                <a:cubicBezTo>
                  <a:pt x="823" y="581"/>
                  <a:pt x="818" y="579"/>
                  <a:pt x="818" y="583"/>
                </a:cubicBezTo>
                <a:cubicBezTo>
                  <a:pt x="822" y="582"/>
                  <a:pt x="826" y="581"/>
                  <a:pt x="829" y="580"/>
                </a:cubicBezTo>
                <a:cubicBezTo>
                  <a:pt x="828" y="576"/>
                  <a:pt x="827" y="579"/>
                  <a:pt x="826" y="578"/>
                </a:cubicBezTo>
                <a:cubicBezTo>
                  <a:pt x="827" y="578"/>
                  <a:pt x="827" y="574"/>
                  <a:pt x="826" y="575"/>
                </a:cubicBezTo>
                <a:close/>
                <a:moveTo>
                  <a:pt x="830" y="571"/>
                </a:moveTo>
                <a:cubicBezTo>
                  <a:pt x="828" y="573"/>
                  <a:pt x="830" y="574"/>
                  <a:pt x="831" y="577"/>
                </a:cubicBezTo>
                <a:cubicBezTo>
                  <a:pt x="831" y="575"/>
                  <a:pt x="831" y="573"/>
                  <a:pt x="830" y="571"/>
                </a:cubicBezTo>
                <a:close/>
                <a:moveTo>
                  <a:pt x="828" y="522"/>
                </a:moveTo>
                <a:cubicBezTo>
                  <a:pt x="827" y="522"/>
                  <a:pt x="826" y="521"/>
                  <a:pt x="825" y="522"/>
                </a:cubicBezTo>
                <a:cubicBezTo>
                  <a:pt x="827" y="526"/>
                  <a:pt x="828" y="523"/>
                  <a:pt x="828" y="522"/>
                </a:cubicBezTo>
                <a:close/>
                <a:moveTo>
                  <a:pt x="874" y="541"/>
                </a:moveTo>
                <a:cubicBezTo>
                  <a:pt x="876" y="541"/>
                  <a:pt x="880" y="540"/>
                  <a:pt x="877" y="536"/>
                </a:cubicBezTo>
                <a:cubicBezTo>
                  <a:pt x="873" y="536"/>
                  <a:pt x="872" y="536"/>
                  <a:pt x="869" y="539"/>
                </a:cubicBezTo>
                <a:cubicBezTo>
                  <a:pt x="871" y="539"/>
                  <a:pt x="873" y="537"/>
                  <a:pt x="874" y="541"/>
                </a:cubicBezTo>
                <a:close/>
                <a:moveTo>
                  <a:pt x="903" y="531"/>
                </a:moveTo>
                <a:cubicBezTo>
                  <a:pt x="903" y="530"/>
                  <a:pt x="904" y="531"/>
                  <a:pt x="905" y="531"/>
                </a:cubicBezTo>
                <a:cubicBezTo>
                  <a:pt x="904" y="528"/>
                  <a:pt x="901" y="527"/>
                  <a:pt x="901" y="528"/>
                </a:cubicBezTo>
                <a:cubicBezTo>
                  <a:pt x="902" y="528"/>
                  <a:pt x="902" y="530"/>
                  <a:pt x="903" y="531"/>
                </a:cubicBezTo>
                <a:close/>
                <a:moveTo>
                  <a:pt x="877" y="453"/>
                </a:moveTo>
                <a:cubicBezTo>
                  <a:pt x="876" y="455"/>
                  <a:pt x="873" y="453"/>
                  <a:pt x="874" y="456"/>
                </a:cubicBezTo>
                <a:cubicBezTo>
                  <a:pt x="876" y="457"/>
                  <a:pt x="877" y="454"/>
                  <a:pt x="877" y="453"/>
                </a:cubicBezTo>
                <a:close/>
                <a:moveTo>
                  <a:pt x="679" y="131"/>
                </a:moveTo>
                <a:cubicBezTo>
                  <a:pt x="680" y="130"/>
                  <a:pt x="680" y="125"/>
                  <a:pt x="678" y="126"/>
                </a:cubicBezTo>
                <a:cubicBezTo>
                  <a:pt x="680" y="130"/>
                  <a:pt x="677" y="125"/>
                  <a:pt x="676" y="125"/>
                </a:cubicBezTo>
                <a:cubicBezTo>
                  <a:pt x="678" y="127"/>
                  <a:pt x="674" y="126"/>
                  <a:pt x="675" y="128"/>
                </a:cubicBezTo>
                <a:cubicBezTo>
                  <a:pt x="677" y="127"/>
                  <a:pt x="678" y="128"/>
                  <a:pt x="679" y="131"/>
                </a:cubicBezTo>
                <a:close/>
                <a:moveTo>
                  <a:pt x="679" y="116"/>
                </a:moveTo>
                <a:cubicBezTo>
                  <a:pt x="677" y="114"/>
                  <a:pt x="679" y="112"/>
                  <a:pt x="677" y="112"/>
                </a:cubicBezTo>
                <a:cubicBezTo>
                  <a:pt x="676" y="114"/>
                  <a:pt x="673" y="116"/>
                  <a:pt x="674" y="119"/>
                </a:cubicBezTo>
                <a:cubicBezTo>
                  <a:pt x="676" y="117"/>
                  <a:pt x="675" y="113"/>
                  <a:pt x="679" y="116"/>
                </a:cubicBezTo>
                <a:close/>
                <a:moveTo>
                  <a:pt x="895" y="443"/>
                </a:moveTo>
                <a:cubicBezTo>
                  <a:pt x="893" y="441"/>
                  <a:pt x="892" y="439"/>
                  <a:pt x="890" y="439"/>
                </a:cubicBezTo>
                <a:cubicBezTo>
                  <a:pt x="895" y="444"/>
                  <a:pt x="888" y="440"/>
                  <a:pt x="890" y="444"/>
                </a:cubicBezTo>
                <a:cubicBezTo>
                  <a:pt x="894" y="441"/>
                  <a:pt x="893" y="450"/>
                  <a:pt x="897" y="449"/>
                </a:cubicBezTo>
                <a:cubicBezTo>
                  <a:pt x="898" y="446"/>
                  <a:pt x="892" y="446"/>
                  <a:pt x="895" y="443"/>
                </a:cubicBezTo>
                <a:close/>
                <a:moveTo>
                  <a:pt x="631" y="43"/>
                </a:moveTo>
                <a:cubicBezTo>
                  <a:pt x="631" y="44"/>
                  <a:pt x="630" y="44"/>
                  <a:pt x="630" y="43"/>
                </a:cubicBezTo>
                <a:cubicBezTo>
                  <a:pt x="630" y="43"/>
                  <a:pt x="631" y="42"/>
                  <a:pt x="631" y="42"/>
                </a:cubicBezTo>
                <a:cubicBezTo>
                  <a:pt x="630" y="43"/>
                  <a:pt x="628" y="41"/>
                  <a:pt x="627" y="43"/>
                </a:cubicBezTo>
                <a:cubicBezTo>
                  <a:pt x="629" y="45"/>
                  <a:pt x="629" y="46"/>
                  <a:pt x="629" y="47"/>
                </a:cubicBezTo>
                <a:cubicBezTo>
                  <a:pt x="631" y="46"/>
                  <a:pt x="629" y="44"/>
                  <a:pt x="631" y="44"/>
                </a:cubicBezTo>
                <a:cubicBezTo>
                  <a:pt x="631" y="44"/>
                  <a:pt x="632" y="44"/>
                  <a:pt x="631" y="43"/>
                </a:cubicBezTo>
                <a:close/>
                <a:moveTo>
                  <a:pt x="694" y="109"/>
                </a:moveTo>
                <a:cubicBezTo>
                  <a:pt x="691" y="110"/>
                  <a:pt x="689" y="104"/>
                  <a:pt x="689" y="109"/>
                </a:cubicBezTo>
                <a:cubicBezTo>
                  <a:pt x="687" y="108"/>
                  <a:pt x="681" y="104"/>
                  <a:pt x="683" y="110"/>
                </a:cubicBezTo>
                <a:cubicBezTo>
                  <a:pt x="687" y="110"/>
                  <a:pt x="692" y="111"/>
                  <a:pt x="694" y="109"/>
                </a:cubicBezTo>
                <a:close/>
                <a:moveTo>
                  <a:pt x="699" y="111"/>
                </a:moveTo>
                <a:cubicBezTo>
                  <a:pt x="699" y="112"/>
                  <a:pt x="700" y="115"/>
                  <a:pt x="698" y="114"/>
                </a:cubicBezTo>
                <a:cubicBezTo>
                  <a:pt x="697" y="111"/>
                  <a:pt x="700" y="111"/>
                  <a:pt x="697" y="108"/>
                </a:cubicBezTo>
                <a:cubicBezTo>
                  <a:pt x="698" y="108"/>
                  <a:pt x="698" y="108"/>
                  <a:pt x="699" y="108"/>
                </a:cubicBezTo>
                <a:cubicBezTo>
                  <a:pt x="699" y="106"/>
                  <a:pt x="698" y="106"/>
                  <a:pt x="697" y="104"/>
                </a:cubicBezTo>
                <a:cubicBezTo>
                  <a:pt x="697" y="107"/>
                  <a:pt x="693" y="106"/>
                  <a:pt x="696" y="109"/>
                </a:cubicBezTo>
                <a:cubicBezTo>
                  <a:pt x="695" y="109"/>
                  <a:pt x="694" y="109"/>
                  <a:pt x="693" y="107"/>
                </a:cubicBezTo>
                <a:cubicBezTo>
                  <a:pt x="693" y="107"/>
                  <a:pt x="694" y="106"/>
                  <a:pt x="694" y="105"/>
                </a:cubicBezTo>
                <a:cubicBezTo>
                  <a:pt x="693" y="104"/>
                  <a:pt x="692" y="106"/>
                  <a:pt x="691" y="105"/>
                </a:cubicBezTo>
                <a:cubicBezTo>
                  <a:pt x="691" y="104"/>
                  <a:pt x="689" y="102"/>
                  <a:pt x="691" y="101"/>
                </a:cubicBezTo>
                <a:cubicBezTo>
                  <a:pt x="692" y="106"/>
                  <a:pt x="696" y="103"/>
                  <a:pt x="698" y="103"/>
                </a:cubicBezTo>
                <a:cubicBezTo>
                  <a:pt x="699" y="102"/>
                  <a:pt x="698" y="102"/>
                  <a:pt x="697" y="102"/>
                </a:cubicBezTo>
                <a:cubicBezTo>
                  <a:pt x="697" y="99"/>
                  <a:pt x="701" y="103"/>
                  <a:pt x="702" y="102"/>
                </a:cubicBezTo>
                <a:cubicBezTo>
                  <a:pt x="702" y="104"/>
                  <a:pt x="702" y="106"/>
                  <a:pt x="704" y="105"/>
                </a:cubicBezTo>
                <a:cubicBezTo>
                  <a:pt x="704" y="107"/>
                  <a:pt x="703" y="108"/>
                  <a:pt x="702" y="109"/>
                </a:cubicBezTo>
                <a:cubicBezTo>
                  <a:pt x="702" y="110"/>
                  <a:pt x="703" y="110"/>
                  <a:pt x="704" y="111"/>
                </a:cubicBezTo>
                <a:cubicBezTo>
                  <a:pt x="704" y="111"/>
                  <a:pt x="705" y="109"/>
                  <a:pt x="706" y="111"/>
                </a:cubicBezTo>
                <a:cubicBezTo>
                  <a:pt x="707" y="110"/>
                  <a:pt x="708" y="110"/>
                  <a:pt x="708" y="109"/>
                </a:cubicBezTo>
                <a:cubicBezTo>
                  <a:pt x="709" y="110"/>
                  <a:pt x="711" y="111"/>
                  <a:pt x="712" y="112"/>
                </a:cubicBezTo>
                <a:cubicBezTo>
                  <a:pt x="712" y="114"/>
                  <a:pt x="710" y="114"/>
                  <a:pt x="709" y="114"/>
                </a:cubicBezTo>
                <a:cubicBezTo>
                  <a:pt x="708" y="110"/>
                  <a:pt x="708" y="114"/>
                  <a:pt x="706" y="112"/>
                </a:cubicBezTo>
                <a:cubicBezTo>
                  <a:pt x="707" y="115"/>
                  <a:pt x="708" y="114"/>
                  <a:pt x="709" y="116"/>
                </a:cubicBezTo>
                <a:cubicBezTo>
                  <a:pt x="708" y="117"/>
                  <a:pt x="706" y="116"/>
                  <a:pt x="705" y="115"/>
                </a:cubicBezTo>
                <a:cubicBezTo>
                  <a:pt x="705" y="114"/>
                  <a:pt x="705" y="113"/>
                  <a:pt x="705" y="113"/>
                </a:cubicBezTo>
                <a:cubicBezTo>
                  <a:pt x="703" y="111"/>
                  <a:pt x="701" y="111"/>
                  <a:pt x="699" y="111"/>
                </a:cubicBezTo>
                <a:close/>
                <a:moveTo>
                  <a:pt x="701" y="110"/>
                </a:moveTo>
                <a:cubicBezTo>
                  <a:pt x="700" y="108"/>
                  <a:pt x="703" y="108"/>
                  <a:pt x="701" y="106"/>
                </a:cubicBezTo>
                <a:cubicBezTo>
                  <a:pt x="699" y="106"/>
                  <a:pt x="699" y="110"/>
                  <a:pt x="701" y="110"/>
                </a:cubicBezTo>
                <a:close/>
                <a:moveTo>
                  <a:pt x="647" y="45"/>
                </a:moveTo>
                <a:cubicBezTo>
                  <a:pt x="647" y="44"/>
                  <a:pt x="649" y="43"/>
                  <a:pt x="647" y="42"/>
                </a:cubicBezTo>
                <a:cubicBezTo>
                  <a:pt x="646" y="42"/>
                  <a:pt x="646" y="39"/>
                  <a:pt x="644" y="39"/>
                </a:cubicBezTo>
                <a:cubicBezTo>
                  <a:pt x="646" y="43"/>
                  <a:pt x="641" y="40"/>
                  <a:pt x="641" y="42"/>
                </a:cubicBezTo>
                <a:cubicBezTo>
                  <a:pt x="644" y="42"/>
                  <a:pt x="646" y="42"/>
                  <a:pt x="647" y="45"/>
                </a:cubicBezTo>
                <a:close/>
                <a:moveTo>
                  <a:pt x="917" y="454"/>
                </a:moveTo>
                <a:cubicBezTo>
                  <a:pt x="917" y="455"/>
                  <a:pt x="917" y="455"/>
                  <a:pt x="917" y="455"/>
                </a:cubicBezTo>
                <a:cubicBezTo>
                  <a:pt x="918" y="455"/>
                  <a:pt x="918" y="455"/>
                  <a:pt x="918" y="455"/>
                </a:cubicBezTo>
                <a:cubicBezTo>
                  <a:pt x="918" y="454"/>
                  <a:pt x="919" y="454"/>
                  <a:pt x="918" y="454"/>
                </a:cubicBezTo>
                <a:cubicBezTo>
                  <a:pt x="916" y="454"/>
                  <a:pt x="917" y="453"/>
                  <a:pt x="916" y="451"/>
                </a:cubicBezTo>
                <a:cubicBezTo>
                  <a:pt x="915" y="452"/>
                  <a:pt x="915" y="452"/>
                  <a:pt x="915" y="452"/>
                </a:cubicBezTo>
                <a:cubicBezTo>
                  <a:pt x="915" y="453"/>
                  <a:pt x="915" y="453"/>
                  <a:pt x="915" y="454"/>
                </a:cubicBezTo>
                <a:cubicBezTo>
                  <a:pt x="916" y="453"/>
                  <a:pt x="917" y="454"/>
                  <a:pt x="917" y="454"/>
                </a:cubicBezTo>
                <a:close/>
                <a:moveTo>
                  <a:pt x="764" y="177"/>
                </a:moveTo>
                <a:cubicBezTo>
                  <a:pt x="763" y="178"/>
                  <a:pt x="758" y="175"/>
                  <a:pt x="760" y="179"/>
                </a:cubicBezTo>
                <a:cubicBezTo>
                  <a:pt x="762" y="181"/>
                  <a:pt x="760" y="176"/>
                  <a:pt x="762" y="178"/>
                </a:cubicBezTo>
                <a:cubicBezTo>
                  <a:pt x="762" y="180"/>
                  <a:pt x="762" y="181"/>
                  <a:pt x="761" y="182"/>
                </a:cubicBezTo>
                <a:cubicBezTo>
                  <a:pt x="761" y="182"/>
                  <a:pt x="760" y="181"/>
                  <a:pt x="760" y="181"/>
                </a:cubicBezTo>
                <a:cubicBezTo>
                  <a:pt x="762" y="183"/>
                  <a:pt x="761" y="184"/>
                  <a:pt x="762" y="184"/>
                </a:cubicBezTo>
                <a:cubicBezTo>
                  <a:pt x="762" y="181"/>
                  <a:pt x="765" y="179"/>
                  <a:pt x="764" y="177"/>
                </a:cubicBezTo>
                <a:close/>
                <a:moveTo>
                  <a:pt x="925" y="429"/>
                </a:moveTo>
                <a:cubicBezTo>
                  <a:pt x="927" y="432"/>
                  <a:pt x="928" y="430"/>
                  <a:pt x="930" y="430"/>
                </a:cubicBezTo>
                <a:cubicBezTo>
                  <a:pt x="930" y="429"/>
                  <a:pt x="929" y="428"/>
                  <a:pt x="929" y="427"/>
                </a:cubicBezTo>
                <a:cubicBezTo>
                  <a:pt x="930" y="426"/>
                  <a:pt x="931" y="427"/>
                  <a:pt x="930" y="426"/>
                </a:cubicBezTo>
                <a:cubicBezTo>
                  <a:pt x="928" y="427"/>
                  <a:pt x="925" y="423"/>
                  <a:pt x="926" y="421"/>
                </a:cubicBezTo>
                <a:cubicBezTo>
                  <a:pt x="925" y="422"/>
                  <a:pt x="920" y="421"/>
                  <a:pt x="921" y="422"/>
                </a:cubicBezTo>
                <a:cubicBezTo>
                  <a:pt x="924" y="421"/>
                  <a:pt x="924" y="424"/>
                  <a:pt x="926" y="426"/>
                </a:cubicBezTo>
                <a:cubicBezTo>
                  <a:pt x="924" y="426"/>
                  <a:pt x="928" y="428"/>
                  <a:pt x="925" y="429"/>
                </a:cubicBezTo>
                <a:close/>
                <a:moveTo>
                  <a:pt x="755" y="115"/>
                </a:moveTo>
                <a:cubicBezTo>
                  <a:pt x="757" y="113"/>
                  <a:pt x="761" y="112"/>
                  <a:pt x="759" y="109"/>
                </a:cubicBezTo>
                <a:cubicBezTo>
                  <a:pt x="758" y="111"/>
                  <a:pt x="755" y="111"/>
                  <a:pt x="755" y="114"/>
                </a:cubicBezTo>
                <a:cubicBezTo>
                  <a:pt x="753" y="113"/>
                  <a:pt x="751" y="109"/>
                  <a:pt x="751" y="107"/>
                </a:cubicBezTo>
                <a:cubicBezTo>
                  <a:pt x="749" y="108"/>
                  <a:pt x="746" y="109"/>
                  <a:pt x="746" y="113"/>
                </a:cubicBezTo>
                <a:cubicBezTo>
                  <a:pt x="749" y="107"/>
                  <a:pt x="752" y="110"/>
                  <a:pt x="755" y="115"/>
                </a:cubicBezTo>
                <a:close/>
                <a:moveTo>
                  <a:pt x="793" y="151"/>
                </a:moveTo>
                <a:cubicBezTo>
                  <a:pt x="791" y="153"/>
                  <a:pt x="791" y="152"/>
                  <a:pt x="789" y="152"/>
                </a:cubicBezTo>
                <a:cubicBezTo>
                  <a:pt x="791" y="154"/>
                  <a:pt x="794" y="153"/>
                  <a:pt x="793" y="151"/>
                </a:cubicBezTo>
                <a:close/>
                <a:moveTo>
                  <a:pt x="801" y="151"/>
                </a:moveTo>
                <a:cubicBezTo>
                  <a:pt x="801" y="150"/>
                  <a:pt x="801" y="150"/>
                  <a:pt x="801" y="150"/>
                </a:cubicBezTo>
                <a:cubicBezTo>
                  <a:pt x="802" y="149"/>
                  <a:pt x="802" y="149"/>
                  <a:pt x="801" y="149"/>
                </a:cubicBezTo>
                <a:cubicBezTo>
                  <a:pt x="799" y="147"/>
                  <a:pt x="799" y="148"/>
                  <a:pt x="798" y="148"/>
                </a:cubicBezTo>
                <a:cubicBezTo>
                  <a:pt x="797" y="147"/>
                  <a:pt x="798" y="147"/>
                  <a:pt x="798" y="146"/>
                </a:cubicBezTo>
                <a:cubicBezTo>
                  <a:pt x="797" y="146"/>
                  <a:pt x="796" y="145"/>
                  <a:pt x="795" y="143"/>
                </a:cubicBezTo>
                <a:cubicBezTo>
                  <a:pt x="792" y="143"/>
                  <a:pt x="789" y="145"/>
                  <a:pt x="785" y="146"/>
                </a:cubicBezTo>
                <a:cubicBezTo>
                  <a:pt x="787" y="148"/>
                  <a:pt x="788" y="146"/>
                  <a:pt x="790" y="149"/>
                </a:cubicBezTo>
                <a:cubicBezTo>
                  <a:pt x="789" y="150"/>
                  <a:pt x="788" y="148"/>
                  <a:pt x="787" y="149"/>
                </a:cubicBezTo>
                <a:cubicBezTo>
                  <a:pt x="787" y="150"/>
                  <a:pt x="788" y="151"/>
                  <a:pt x="789" y="152"/>
                </a:cubicBezTo>
                <a:cubicBezTo>
                  <a:pt x="790" y="151"/>
                  <a:pt x="790" y="149"/>
                  <a:pt x="792" y="148"/>
                </a:cubicBezTo>
                <a:cubicBezTo>
                  <a:pt x="793" y="148"/>
                  <a:pt x="794" y="152"/>
                  <a:pt x="795" y="151"/>
                </a:cubicBezTo>
                <a:cubicBezTo>
                  <a:pt x="795" y="150"/>
                  <a:pt x="796" y="150"/>
                  <a:pt x="797" y="151"/>
                </a:cubicBezTo>
                <a:cubicBezTo>
                  <a:pt x="795" y="152"/>
                  <a:pt x="795" y="153"/>
                  <a:pt x="795" y="154"/>
                </a:cubicBezTo>
                <a:cubicBezTo>
                  <a:pt x="797" y="153"/>
                  <a:pt x="798" y="147"/>
                  <a:pt x="801" y="151"/>
                </a:cubicBezTo>
                <a:close/>
                <a:moveTo>
                  <a:pt x="764" y="92"/>
                </a:moveTo>
                <a:cubicBezTo>
                  <a:pt x="763" y="89"/>
                  <a:pt x="768" y="86"/>
                  <a:pt x="763" y="90"/>
                </a:cubicBezTo>
                <a:cubicBezTo>
                  <a:pt x="762" y="90"/>
                  <a:pt x="761" y="95"/>
                  <a:pt x="762" y="93"/>
                </a:cubicBezTo>
                <a:cubicBezTo>
                  <a:pt x="762" y="92"/>
                  <a:pt x="763" y="92"/>
                  <a:pt x="764" y="92"/>
                </a:cubicBezTo>
                <a:close/>
                <a:moveTo>
                  <a:pt x="812" y="148"/>
                </a:moveTo>
                <a:cubicBezTo>
                  <a:pt x="815" y="149"/>
                  <a:pt x="815" y="143"/>
                  <a:pt x="818" y="146"/>
                </a:cubicBezTo>
                <a:cubicBezTo>
                  <a:pt x="818" y="145"/>
                  <a:pt x="819" y="144"/>
                  <a:pt x="819" y="143"/>
                </a:cubicBezTo>
                <a:cubicBezTo>
                  <a:pt x="817" y="141"/>
                  <a:pt x="813" y="149"/>
                  <a:pt x="812" y="143"/>
                </a:cubicBezTo>
                <a:cubicBezTo>
                  <a:pt x="810" y="144"/>
                  <a:pt x="809" y="147"/>
                  <a:pt x="810" y="145"/>
                </a:cubicBezTo>
                <a:cubicBezTo>
                  <a:pt x="812" y="145"/>
                  <a:pt x="811" y="147"/>
                  <a:pt x="812" y="148"/>
                </a:cubicBezTo>
                <a:close/>
                <a:moveTo>
                  <a:pt x="928" y="242"/>
                </a:moveTo>
                <a:cubicBezTo>
                  <a:pt x="928" y="243"/>
                  <a:pt x="928" y="244"/>
                  <a:pt x="929" y="243"/>
                </a:cubicBezTo>
                <a:cubicBezTo>
                  <a:pt x="929" y="242"/>
                  <a:pt x="930" y="242"/>
                  <a:pt x="930" y="241"/>
                </a:cubicBezTo>
                <a:cubicBezTo>
                  <a:pt x="928" y="240"/>
                  <a:pt x="925" y="242"/>
                  <a:pt x="927" y="243"/>
                </a:cubicBezTo>
                <a:cubicBezTo>
                  <a:pt x="927" y="243"/>
                  <a:pt x="927" y="242"/>
                  <a:pt x="928" y="242"/>
                </a:cubicBezTo>
                <a:close/>
                <a:moveTo>
                  <a:pt x="849" y="100"/>
                </a:moveTo>
                <a:cubicBezTo>
                  <a:pt x="847" y="100"/>
                  <a:pt x="848" y="99"/>
                  <a:pt x="846" y="97"/>
                </a:cubicBezTo>
                <a:cubicBezTo>
                  <a:pt x="844" y="97"/>
                  <a:pt x="848" y="100"/>
                  <a:pt x="846" y="100"/>
                </a:cubicBezTo>
                <a:cubicBezTo>
                  <a:pt x="846" y="99"/>
                  <a:pt x="845" y="102"/>
                  <a:pt x="844" y="99"/>
                </a:cubicBezTo>
                <a:cubicBezTo>
                  <a:pt x="842" y="97"/>
                  <a:pt x="845" y="97"/>
                  <a:pt x="844" y="95"/>
                </a:cubicBezTo>
                <a:cubicBezTo>
                  <a:pt x="842" y="94"/>
                  <a:pt x="841" y="97"/>
                  <a:pt x="839" y="96"/>
                </a:cubicBezTo>
                <a:cubicBezTo>
                  <a:pt x="842" y="99"/>
                  <a:pt x="834" y="102"/>
                  <a:pt x="836" y="108"/>
                </a:cubicBezTo>
                <a:cubicBezTo>
                  <a:pt x="841" y="107"/>
                  <a:pt x="844" y="104"/>
                  <a:pt x="848" y="103"/>
                </a:cubicBezTo>
                <a:cubicBezTo>
                  <a:pt x="848" y="102"/>
                  <a:pt x="847" y="100"/>
                  <a:pt x="848" y="100"/>
                </a:cubicBezTo>
                <a:cubicBezTo>
                  <a:pt x="849" y="100"/>
                  <a:pt x="849" y="100"/>
                  <a:pt x="849" y="100"/>
                </a:cubicBezTo>
                <a:close/>
                <a:moveTo>
                  <a:pt x="855" y="105"/>
                </a:moveTo>
                <a:cubicBezTo>
                  <a:pt x="856" y="106"/>
                  <a:pt x="858" y="108"/>
                  <a:pt x="857" y="106"/>
                </a:cubicBezTo>
                <a:cubicBezTo>
                  <a:pt x="857" y="105"/>
                  <a:pt x="856" y="106"/>
                  <a:pt x="855" y="104"/>
                </a:cubicBezTo>
                <a:cubicBezTo>
                  <a:pt x="854" y="105"/>
                  <a:pt x="855" y="106"/>
                  <a:pt x="854" y="106"/>
                </a:cubicBezTo>
                <a:cubicBezTo>
                  <a:pt x="855" y="107"/>
                  <a:pt x="854" y="108"/>
                  <a:pt x="854" y="109"/>
                </a:cubicBezTo>
                <a:cubicBezTo>
                  <a:pt x="856" y="110"/>
                  <a:pt x="855" y="107"/>
                  <a:pt x="855" y="105"/>
                </a:cubicBezTo>
                <a:close/>
                <a:moveTo>
                  <a:pt x="921" y="15"/>
                </a:moveTo>
                <a:cubicBezTo>
                  <a:pt x="920" y="13"/>
                  <a:pt x="919" y="14"/>
                  <a:pt x="918" y="13"/>
                </a:cubicBezTo>
                <a:cubicBezTo>
                  <a:pt x="918" y="10"/>
                  <a:pt x="921" y="11"/>
                  <a:pt x="922" y="9"/>
                </a:cubicBezTo>
                <a:cubicBezTo>
                  <a:pt x="919" y="8"/>
                  <a:pt x="917" y="7"/>
                  <a:pt x="914" y="6"/>
                </a:cubicBezTo>
                <a:cubicBezTo>
                  <a:pt x="913" y="4"/>
                  <a:pt x="913" y="3"/>
                  <a:pt x="912" y="1"/>
                </a:cubicBezTo>
                <a:cubicBezTo>
                  <a:pt x="904" y="1"/>
                  <a:pt x="889" y="0"/>
                  <a:pt x="893" y="13"/>
                </a:cubicBezTo>
                <a:cubicBezTo>
                  <a:pt x="902" y="20"/>
                  <a:pt x="911" y="13"/>
                  <a:pt x="921" y="15"/>
                </a:cubicBezTo>
                <a:close/>
                <a:moveTo>
                  <a:pt x="928" y="17"/>
                </a:moveTo>
                <a:cubicBezTo>
                  <a:pt x="929" y="15"/>
                  <a:pt x="931" y="17"/>
                  <a:pt x="932" y="15"/>
                </a:cubicBezTo>
                <a:cubicBezTo>
                  <a:pt x="929" y="12"/>
                  <a:pt x="927" y="12"/>
                  <a:pt x="925" y="10"/>
                </a:cubicBezTo>
                <a:cubicBezTo>
                  <a:pt x="925" y="11"/>
                  <a:pt x="923" y="12"/>
                  <a:pt x="922" y="14"/>
                </a:cubicBezTo>
                <a:cubicBezTo>
                  <a:pt x="923" y="15"/>
                  <a:pt x="925" y="16"/>
                  <a:pt x="926" y="15"/>
                </a:cubicBezTo>
                <a:cubicBezTo>
                  <a:pt x="926" y="14"/>
                  <a:pt x="925" y="12"/>
                  <a:pt x="927" y="11"/>
                </a:cubicBezTo>
                <a:cubicBezTo>
                  <a:pt x="929" y="14"/>
                  <a:pt x="929" y="15"/>
                  <a:pt x="928" y="17"/>
                </a:cubicBezTo>
                <a:close/>
                <a:moveTo>
                  <a:pt x="242" y="891"/>
                </a:moveTo>
                <a:cubicBezTo>
                  <a:pt x="242" y="891"/>
                  <a:pt x="241" y="889"/>
                  <a:pt x="241" y="889"/>
                </a:cubicBezTo>
                <a:cubicBezTo>
                  <a:pt x="242" y="889"/>
                  <a:pt x="243" y="889"/>
                  <a:pt x="244" y="891"/>
                </a:cubicBezTo>
                <a:cubicBezTo>
                  <a:pt x="246" y="893"/>
                  <a:pt x="242" y="893"/>
                  <a:pt x="244" y="895"/>
                </a:cubicBezTo>
                <a:cubicBezTo>
                  <a:pt x="249" y="883"/>
                  <a:pt x="265" y="896"/>
                  <a:pt x="269" y="885"/>
                </a:cubicBezTo>
                <a:cubicBezTo>
                  <a:pt x="270" y="886"/>
                  <a:pt x="271" y="887"/>
                  <a:pt x="272" y="887"/>
                </a:cubicBezTo>
                <a:cubicBezTo>
                  <a:pt x="271" y="882"/>
                  <a:pt x="278" y="886"/>
                  <a:pt x="277" y="881"/>
                </a:cubicBezTo>
                <a:cubicBezTo>
                  <a:pt x="279" y="885"/>
                  <a:pt x="282" y="881"/>
                  <a:pt x="283" y="879"/>
                </a:cubicBezTo>
                <a:cubicBezTo>
                  <a:pt x="289" y="882"/>
                  <a:pt x="292" y="875"/>
                  <a:pt x="298" y="876"/>
                </a:cubicBezTo>
                <a:cubicBezTo>
                  <a:pt x="298" y="875"/>
                  <a:pt x="299" y="874"/>
                  <a:pt x="298" y="872"/>
                </a:cubicBezTo>
                <a:cubicBezTo>
                  <a:pt x="300" y="876"/>
                  <a:pt x="301" y="874"/>
                  <a:pt x="299" y="872"/>
                </a:cubicBezTo>
                <a:cubicBezTo>
                  <a:pt x="300" y="871"/>
                  <a:pt x="300" y="871"/>
                  <a:pt x="300" y="870"/>
                </a:cubicBezTo>
                <a:cubicBezTo>
                  <a:pt x="302" y="872"/>
                  <a:pt x="301" y="873"/>
                  <a:pt x="303" y="873"/>
                </a:cubicBezTo>
                <a:cubicBezTo>
                  <a:pt x="304" y="873"/>
                  <a:pt x="301" y="869"/>
                  <a:pt x="304" y="872"/>
                </a:cubicBezTo>
                <a:cubicBezTo>
                  <a:pt x="305" y="871"/>
                  <a:pt x="305" y="868"/>
                  <a:pt x="303" y="867"/>
                </a:cubicBezTo>
                <a:cubicBezTo>
                  <a:pt x="302" y="868"/>
                  <a:pt x="303" y="869"/>
                  <a:pt x="303" y="870"/>
                </a:cubicBezTo>
                <a:cubicBezTo>
                  <a:pt x="301" y="867"/>
                  <a:pt x="296" y="865"/>
                  <a:pt x="297" y="869"/>
                </a:cubicBezTo>
                <a:cubicBezTo>
                  <a:pt x="292" y="866"/>
                  <a:pt x="284" y="865"/>
                  <a:pt x="280" y="871"/>
                </a:cubicBezTo>
                <a:cubicBezTo>
                  <a:pt x="276" y="871"/>
                  <a:pt x="269" y="869"/>
                  <a:pt x="268" y="874"/>
                </a:cubicBezTo>
                <a:cubicBezTo>
                  <a:pt x="266" y="872"/>
                  <a:pt x="264" y="876"/>
                  <a:pt x="262" y="875"/>
                </a:cubicBezTo>
                <a:cubicBezTo>
                  <a:pt x="263" y="876"/>
                  <a:pt x="263" y="877"/>
                  <a:pt x="262" y="878"/>
                </a:cubicBezTo>
                <a:cubicBezTo>
                  <a:pt x="253" y="878"/>
                  <a:pt x="248" y="885"/>
                  <a:pt x="238" y="886"/>
                </a:cubicBezTo>
                <a:cubicBezTo>
                  <a:pt x="240" y="890"/>
                  <a:pt x="235" y="889"/>
                  <a:pt x="235" y="891"/>
                </a:cubicBezTo>
                <a:cubicBezTo>
                  <a:pt x="238" y="890"/>
                  <a:pt x="240" y="892"/>
                  <a:pt x="242" y="891"/>
                </a:cubicBezTo>
                <a:close/>
                <a:moveTo>
                  <a:pt x="133" y="564"/>
                </a:moveTo>
                <a:cubicBezTo>
                  <a:pt x="134" y="563"/>
                  <a:pt x="135" y="563"/>
                  <a:pt x="136" y="562"/>
                </a:cubicBezTo>
                <a:cubicBezTo>
                  <a:pt x="135" y="560"/>
                  <a:pt x="134" y="560"/>
                  <a:pt x="134" y="558"/>
                </a:cubicBezTo>
                <a:cubicBezTo>
                  <a:pt x="135" y="558"/>
                  <a:pt x="136" y="559"/>
                  <a:pt x="137" y="560"/>
                </a:cubicBezTo>
                <a:cubicBezTo>
                  <a:pt x="138" y="559"/>
                  <a:pt x="140" y="557"/>
                  <a:pt x="138" y="555"/>
                </a:cubicBezTo>
                <a:cubicBezTo>
                  <a:pt x="136" y="557"/>
                  <a:pt x="132" y="555"/>
                  <a:pt x="131" y="559"/>
                </a:cubicBezTo>
                <a:cubicBezTo>
                  <a:pt x="132" y="561"/>
                  <a:pt x="132" y="561"/>
                  <a:pt x="133" y="564"/>
                </a:cubicBezTo>
                <a:close/>
                <a:moveTo>
                  <a:pt x="180" y="597"/>
                </a:moveTo>
                <a:cubicBezTo>
                  <a:pt x="178" y="594"/>
                  <a:pt x="176" y="594"/>
                  <a:pt x="175" y="592"/>
                </a:cubicBezTo>
                <a:cubicBezTo>
                  <a:pt x="174" y="593"/>
                  <a:pt x="172" y="593"/>
                  <a:pt x="173" y="595"/>
                </a:cubicBezTo>
                <a:cubicBezTo>
                  <a:pt x="173" y="594"/>
                  <a:pt x="174" y="595"/>
                  <a:pt x="174" y="595"/>
                </a:cubicBezTo>
                <a:cubicBezTo>
                  <a:pt x="173" y="596"/>
                  <a:pt x="173" y="596"/>
                  <a:pt x="173" y="597"/>
                </a:cubicBezTo>
                <a:cubicBezTo>
                  <a:pt x="176" y="595"/>
                  <a:pt x="177" y="598"/>
                  <a:pt x="180" y="597"/>
                </a:cubicBezTo>
                <a:close/>
                <a:moveTo>
                  <a:pt x="193" y="583"/>
                </a:moveTo>
                <a:cubicBezTo>
                  <a:pt x="192" y="582"/>
                  <a:pt x="193" y="578"/>
                  <a:pt x="196" y="579"/>
                </a:cubicBezTo>
                <a:cubicBezTo>
                  <a:pt x="196" y="577"/>
                  <a:pt x="193" y="576"/>
                  <a:pt x="194" y="575"/>
                </a:cubicBezTo>
                <a:cubicBezTo>
                  <a:pt x="196" y="573"/>
                  <a:pt x="198" y="575"/>
                  <a:pt x="198" y="577"/>
                </a:cubicBezTo>
                <a:cubicBezTo>
                  <a:pt x="198" y="575"/>
                  <a:pt x="199" y="573"/>
                  <a:pt x="197" y="569"/>
                </a:cubicBezTo>
                <a:cubicBezTo>
                  <a:pt x="195" y="570"/>
                  <a:pt x="198" y="573"/>
                  <a:pt x="197" y="574"/>
                </a:cubicBezTo>
                <a:cubicBezTo>
                  <a:pt x="193" y="572"/>
                  <a:pt x="193" y="576"/>
                  <a:pt x="193" y="578"/>
                </a:cubicBezTo>
                <a:cubicBezTo>
                  <a:pt x="192" y="578"/>
                  <a:pt x="192" y="577"/>
                  <a:pt x="191" y="577"/>
                </a:cubicBezTo>
                <a:cubicBezTo>
                  <a:pt x="191" y="575"/>
                  <a:pt x="193" y="575"/>
                  <a:pt x="191" y="573"/>
                </a:cubicBezTo>
                <a:cubicBezTo>
                  <a:pt x="189" y="576"/>
                  <a:pt x="188" y="576"/>
                  <a:pt x="185" y="577"/>
                </a:cubicBezTo>
                <a:cubicBezTo>
                  <a:pt x="189" y="579"/>
                  <a:pt x="187" y="582"/>
                  <a:pt x="189" y="584"/>
                </a:cubicBezTo>
                <a:cubicBezTo>
                  <a:pt x="189" y="581"/>
                  <a:pt x="194" y="586"/>
                  <a:pt x="193" y="583"/>
                </a:cubicBezTo>
                <a:close/>
                <a:moveTo>
                  <a:pt x="178" y="561"/>
                </a:moveTo>
                <a:cubicBezTo>
                  <a:pt x="180" y="562"/>
                  <a:pt x="180" y="561"/>
                  <a:pt x="181" y="559"/>
                </a:cubicBezTo>
                <a:cubicBezTo>
                  <a:pt x="182" y="561"/>
                  <a:pt x="182" y="562"/>
                  <a:pt x="182" y="563"/>
                </a:cubicBezTo>
                <a:cubicBezTo>
                  <a:pt x="183" y="560"/>
                  <a:pt x="186" y="558"/>
                  <a:pt x="184" y="554"/>
                </a:cubicBezTo>
                <a:cubicBezTo>
                  <a:pt x="185" y="555"/>
                  <a:pt x="186" y="556"/>
                  <a:pt x="187" y="555"/>
                </a:cubicBezTo>
                <a:cubicBezTo>
                  <a:pt x="182" y="550"/>
                  <a:pt x="179" y="557"/>
                  <a:pt x="175" y="559"/>
                </a:cubicBezTo>
                <a:cubicBezTo>
                  <a:pt x="175" y="558"/>
                  <a:pt x="178" y="560"/>
                  <a:pt x="177" y="560"/>
                </a:cubicBezTo>
                <a:cubicBezTo>
                  <a:pt x="173" y="559"/>
                  <a:pt x="172" y="566"/>
                  <a:pt x="170" y="567"/>
                </a:cubicBezTo>
                <a:cubicBezTo>
                  <a:pt x="173" y="566"/>
                  <a:pt x="177" y="564"/>
                  <a:pt x="178" y="561"/>
                </a:cubicBezTo>
                <a:close/>
                <a:moveTo>
                  <a:pt x="786" y="675"/>
                </a:moveTo>
                <a:cubicBezTo>
                  <a:pt x="789" y="675"/>
                  <a:pt x="789" y="677"/>
                  <a:pt x="793" y="676"/>
                </a:cubicBezTo>
                <a:cubicBezTo>
                  <a:pt x="795" y="678"/>
                  <a:pt x="791" y="680"/>
                  <a:pt x="795" y="681"/>
                </a:cubicBezTo>
                <a:cubicBezTo>
                  <a:pt x="794" y="678"/>
                  <a:pt x="798" y="674"/>
                  <a:pt x="794" y="675"/>
                </a:cubicBezTo>
                <a:cubicBezTo>
                  <a:pt x="800" y="673"/>
                  <a:pt x="797" y="669"/>
                  <a:pt x="798" y="664"/>
                </a:cubicBezTo>
                <a:cubicBezTo>
                  <a:pt x="797" y="666"/>
                  <a:pt x="795" y="666"/>
                  <a:pt x="794" y="666"/>
                </a:cubicBezTo>
                <a:cubicBezTo>
                  <a:pt x="791" y="661"/>
                  <a:pt x="797" y="663"/>
                  <a:pt x="797" y="661"/>
                </a:cubicBezTo>
                <a:cubicBezTo>
                  <a:pt x="797" y="661"/>
                  <a:pt x="794" y="657"/>
                  <a:pt x="796" y="656"/>
                </a:cubicBezTo>
                <a:cubicBezTo>
                  <a:pt x="794" y="656"/>
                  <a:pt x="791" y="649"/>
                  <a:pt x="789" y="654"/>
                </a:cubicBezTo>
                <a:cubicBezTo>
                  <a:pt x="790" y="654"/>
                  <a:pt x="791" y="654"/>
                  <a:pt x="792" y="655"/>
                </a:cubicBezTo>
                <a:cubicBezTo>
                  <a:pt x="793" y="660"/>
                  <a:pt x="788" y="657"/>
                  <a:pt x="788" y="662"/>
                </a:cubicBezTo>
                <a:cubicBezTo>
                  <a:pt x="787" y="661"/>
                  <a:pt x="788" y="659"/>
                  <a:pt x="786" y="661"/>
                </a:cubicBezTo>
                <a:cubicBezTo>
                  <a:pt x="786" y="662"/>
                  <a:pt x="787" y="662"/>
                  <a:pt x="788" y="664"/>
                </a:cubicBezTo>
                <a:cubicBezTo>
                  <a:pt x="785" y="664"/>
                  <a:pt x="788" y="667"/>
                  <a:pt x="789" y="666"/>
                </a:cubicBezTo>
                <a:cubicBezTo>
                  <a:pt x="788" y="670"/>
                  <a:pt x="786" y="671"/>
                  <a:pt x="786" y="675"/>
                </a:cubicBezTo>
                <a:close/>
                <a:moveTo>
                  <a:pt x="807" y="580"/>
                </a:moveTo>
                <a:cubicBezTo>
                  <a:pt x="804" y="582"/>
                  <a:pt x="804" y="582"/>
                  <a:pt x="804" y="582"/>
                </a:cubicBezTo>
                <a:cubicBezTo>
                  <a:pt x="806" y="586"/>
                  <a:pt x="806" y="586"/>
                  <a:pt x="806" y="586"/>
                </a:cubicBezTo>
                <a:cubicBezTo>
                  <a:pt x="807" y="584"/>
                  <a:pt x="808" y="583"/>
                  <a:pt x="807" y="580"/>
                </a:cubicBezTo>
                <a:close/>
                <a:moveTo>
                  <a:pt x="899" y="212"/>
                </a:moveTo>
                <a:cubicBezTo>
                  <a:pt x="898" y="213"/>
                  <a:pt x="894" y="211"/>
                  <a:pt x="894" y="214"/>
                </a:cubicBezTo>
                <a:cubicBezTo>
                  <a:pt x="896" y="215"/>
                  <a:pt x="894" y="219"/>
                  <a:pt x="892" y="221"/>
                </a:cubicBezTo>
                <a:cubicBezTo>
                  <a:pt x="891" y="220"/>
                  <a:pt x="890" y="218"/>
                  <a:pt x="889" y="218"/>
                </a:cubicBezTo>
                <a:cubicBezTo>
                  <a:pt x="893" y="224"/>
                  <a:pt x="884" y="226"/>
                  <a:pt x="885" y="229"/>
                </a:cubicBezTo>
                <a:cubicBezTo>
                  <a:pt x="893" y="224"/>
                  <a:pt x="896" y="214"/>
                  <a:pt x="905" y="211"/>
                </a:cubicBezTo>
                <a:cubicBezTo>
                  <a:pt x="904" y="208"/>
                  <a:pt x="903" y="212"/>
                  <a:pt x="902" y="210"/>
                </a:cubicBezTo>
                <a:cubicBezTo>
                  <a:pt x="906" y="209"/>
                  <a:pt x="901" y="207"/>
                  <a:pt x="905" y="207"/>
                </a:cubicBezTo>
                <a:cubicBezTo>
                  <a:pt x="901" y="203"/>
                  <a:pt x="897" y="208"/>
                  <a:pt x="899" y="212"/>
                </a:cubicBezTo>
                <a:close/>
                <a:moveTo>
                  <a:pt x="896" y="130"/>
                </a:moveTo>
                <a:cubicBezTo>
                  <a:pt x="896" y="132"/>
                  <a:pt x="897" y="133"/>
                  <a:pt x="898" y="133"/>
                </a:cubicBezTo>
                <a:cubicBezTo>
                  <a:pt x="898" y="132"/>
                  <a:pt x="896" y="130"/>
                  <a:pt x="898" y="129"/>
                </a:cubicBezTo>
                <a:cubicBezTo>
                  <a:pt x="906" y="137"/>
                  <a:pt x="912" y="123"/>
                  <a:pt x="913" y="118"/>
                </a:cubicBezTo>
                <a:cubicBezTo>
                  <a:pt x="914" y="119"/>
                  <a:pt x="914" y="120"/>
                  <a:pt x="915" y="120"/>
                </a:cubicBezTo>
                <a:cubicBezTo>
                  <a:pt x="914" y="117"/>
                  <a:pt x="916" y="114"/>
                  <a:pt x="915" y="111"/>
                </a:cubicBezTo>
                <a:cubicBezTo>
                  <a:pt x="913" y="111"/>
                  <a:pt x="913" y="111"/>
                  <a:pt x="912" y="113"/>
                </a:cubicBezTo>
                <a:cubicBezTo>
                  <a:pt x="909" y="109"/>
                  <a:pt x="909" y="109"/>
                  <a:pt x="909" y="109"/>
                </a:cubicBezTo>
                <a:cubicBezTo>
                  <a:pt x="904" y="107"/>
                  <a:pt x="903" y="116"/>
                  <a:pt x="900" y="113"/>
                </a:cubicBezTo>
                <a:cubicBezTo>
                  <a:pt x="903" y="118"/>
                  <a:pt x="897" y="118"/>
                  <a:pt x="898" y="122"/>
                </a:cubicBezTo>
                <a:cubicBezTo>
                  <a:pt x="896" y="121"/>
                  <a:pt x="897" y="118"/>
                  <a:pt x="894" y="118"/>
                </a:cubicBezTo>
                <a:cubicBezTo>
                  <a:pt x="893" y="121"/>
                  <a:pt x="896" y="125"/>
                  <a:pt x="893" y="127"/>
                </a:cubicBezTo>
                <a:cubicBezTo>
                  <a:pt x="892" y="125"/>
                  <a:pt x="891" y="127"/>
                  <a:pt x="890" y="125"/>
                </a:cubicBezTo>
                <a:cubicBezTo>
                  <a:pt x="889" y="127"/>
                  <a:pt x="888" y="126"/>
                  <a:pt x="886" y="127"/>
                </a:cubicBezTo>
                <a:cubicBezTo>
                  <a:pt x="888" y="132"/>
                  <a:pt x="878" y="132"/>
                  <a:pt x="880" y="139"/>
                </a:cubicBezTo>
                <a:cubicBezTo>
                  <a:pt x="883" y="135"/>
                  <a:pt x="890" y="125"/>
                  <a:pt x="896" y="130"/>
                </a:cubicBezTo>
                <a:close/>
                <a:moveTo>
                  <a:pt x="863" y="19"/>
                </a:moveTo>
                <a:cubicBezTo>
                  <a:pt x="864" y="21"/>
                  <a:pt x="863" y="21"/>
                  <a:pt x="864" y="23"/>
                </a:cubicBezTo>
                <a:cubicBezTo>
                  <a:pt x="865" y="21"/>
                  <a:pt x="866" y="24"/>
                  <a:pt x="867" y="24"/>
                </a:cubicBezTo>
                <a:cubicBezTo>
                  <a:pt x="869" y="20"/>
                  <a:pt x="870" y="22"/>
                  <a:pt x="873" y="23"/>
                </a:cubicBezTo>
                <a:cubicBezTo>
                  <a:pt x="874" y="22"/>
                  <a:pt x="873" y="20"/>
                  <a:pt x="874" y="19"/>
                </a:cubicBezTo>
                <a:cubicBezTo>
                  <a:pt x="877" y="19"/>
                  <a:pt x="880" y="22"/>
                  <a:pt x="882" y="21"/>
                </a:cubicBezTo>
                <a:cubicBezTo>
                  <a:pt x="880" y="16"/>
                  <a:pt x="879" y="18"/>
                  <a:pt x="876" y="14"/>
                </a:cubicBezTo>
                <a:cubicBezTo>
                  <a:pt x="874" y="15"/>
                  <a:pt x="872" y="16"/>
                  <a:pt x="871" y="15"/>
                </a:cubicBezTo>
                <a:cubicBezTo>
                  <a:pt x="873" y="14"/>
                  <a:pt x="872" y="13"/>
                  <a:pt x="872" y="11"/>
                </a:cubicBezTo>
                <a:cubicBezTo>
                  <a:pt x="870" y="12"/>
                  <a:pt x="868" y="13"/>
                  <a:pt x="867" y="11"/>
                </a:cubicBezTo>
                <a:cubicBezTo>
                  <a:pt x="863" y="14"/>
                  <a:pt x="861" y="16"/>
                  <a:pt x="860" y="20"/>
                </a:cubicBezTo>
                <a:cubicBezTo>
                  <a:pt x="861" y="21"/>
                  <a:pt x="862" y="18"/>
                  <a:pt x="863" y="19"/>
                </a:cubicBezTo>
                <a:close/>
              </a:path>
            </a:pathLst>
          </a:custGeom>
          <a:blipFill>
            <a:blip r:embed="rId1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grpSp>
        <p:nvGrpSpPr>
          <p:cNvPr id="11" name="组合 10"/>
          <p:cNvGrpSpPr/>
          <p:nvPr/>
        </p:nvGrpSpPr>
        <p:grpSpPr>
          <a:xfrm>
            <a:off x="6722088" y="1498600"/>
            <a:ext cx="399214" cy="390833"/>
            <a:chOff x="0" y="0"/>
            <a:chExt cx="767929" cy="767929"/>
          </a:xfrm>
        </p:grpSpPr>
        <p:sp>
          <p:nvSpPr>
            <p:cNvPr id="15" name="îṣļîḑé-Freeform 14"/>
            <p:cNvSpPr/>
            <p:nvPr/>
          </p:nvSpPr>
          <p:spPr>
            <a:xfrm>
              <a:off x="0" y="0"/>
              <a:ext cx="767929" cy="767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</a:p>
          </p:txBody>
        </p:sp>
        <p:sp>
          <p:nvSpPr>
            <p:cNvPr id="16" name="îṣļîḑé-Freeform 15"/>
            <p:cNvSpPr/>
            <p:nvPr/>
          </p:nvSpPr>
          <p:spPr>
            <a:xfrm>
              <a:off x="234638" y="227334"/>
              <a:ext cx="298653" cy="313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4" h="21302" extrusionOk="0">
                  <a:moveTo>
                    <a:pt x="7816" y="21302"/>
                  </a:moveTo>
                  <a:cubicBezTo>
                    <a:pt x="7132" y="21302"/>
                    <a:pt x="6483" y="20993"/>
                    <a:pt x="6068" y="20461"/>
                  </a:cubicBezTo>
                  <a:lnTo>
                    <a:pt x="445" y="13277"/>
                  </a:lnTo>
                  <a:cubicBezTo>
                    <a:pt x="-287" y="12344"/>
                    <a:pt x="-97" y="11016"/>
                    <a:pt x="870" y="10308"/>
                  </a:cubicBezTo>
                  <a:cubicBezTo>
                    <a:pt x="1838" y="9597"/>
                    <a:pt x="3211" y="9785"/>
                    <a:pt x="3943" y="10719"/>
                  </a:cubicBezTo>
                  <a:lnTo>
                    <a:pt x="7643" y="15442"/>
                  </a:lnTo>
                  <a:lnTo>
                    <a:pt x="16946" y="999"/>
                  </a:lnTo>
                  <a:cubicBezTo>
                    <a:pt x="17586" y="6"/>
                    <a:pt x="18940" y="-298"/>
                    <a:pt x="19969" y="321"/>
                  </a:cubicBezTo>
                  <a:cubicBezTo>
                    <a:pt x="20997" y="939"/>
                    <a:pt x="21313" y="2248"/>
                    <a:pt x="20671" y="3243"/>
                  </a:cubicBezTo>
                  <a:lnTo>
                    <a:pt x="9680" y="20301"/>
                  </a:lnTo>
                  <a:cubicBezTo>
                    <a:pt x="9299" y="20896"/>
                    <a:pt x="8639" y="21267"/>
                    <a:pt x="7917" y="21299"/>
                  </a:cubicBezTo>
                  <a:cubicBezTo>
                    <a:pt x="7882" y="21302"/>
                    <a:pt x="7851" y="21302"/>
                    <a:pt x="7816" y="2130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</a:p>
          </p:txBody>
        </p:sp>
      </p:grpSp>
      <p:sp>
        <p:nvSpPr>
          <p:cNvPr id="13" name="îṣļîḑé-Rectangle 12"/>
          <p:cNvSpPr/>
          <p:nvPr/>
        </p:nvSpPr>
        <p:spPr>
          <a:xfrm>
            <a:off x="7121301" y="1435100"/>
            <a:ext cx="4029279" cy="486463"/>
          </a:xfrm>
          <a:prstGeom prst="rect">
            <a:avLst/>
          </a:prstGeom>
        </p:spPr>
        <p:txBody>
          <a:bodyPr wrap="none" lIns="144000" tIns="0" rIns="144000" bIns="0" anchor="ctr">
            <a:normAutofit/>
          </a:bodyPr>
          <a:lstStyle/>
          <a:p>
            <a:r>
              <a:rPr lang="zh-CN" altLang="en-US" sz="2400" b="1" dirty="0">
                <a:solidFill>
                  <a:schemeClr val="accent4"/>
                </a:solidFill>
              </a:rPr>
              <a:t>橙黄色食物</a:t>
            </a:r>
            <a:endParaRPr lang="zh-CN" altLang="en-US" sz="2400" b="1" dirty="0">
              <a:solidFill>
                <a:schemeClr val="accent4"/>
              </a:solidFill>
            </a:endParaRPr>
          </a:p>
        </p:txBody>
      </p:sp>
      <p:sp>
        <p:nvSpPr>
          <p:cNvPr id="29" name="îṣļîḑé-Rectangle 25"/>
          <p:cNvSpPr/>
          <p:nvPr/>
        </p:nvSpPr>
        <p:spPr>
          <a:xfrm>
            <a:off x="7062823" y="2037263"/>
            <a:ext cx="4029279" cy="4362890"/>
          </a:xfrm>
          <a:prstGeom prst="rect">
            <a:avLst/>
          </a:prstGeom>
        </p:spPr>
        <p:txBody>
          <a:bodyPr wrap="square" lIns="144000" tIns="0" rIns="144000" bIns="0" anchor="t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rgbClr val="000000"/>
                </a:solidFill>
              </a:rPr>
              <a:t>橙黄色食物含有丰富的胡萝卜素和维生素</a:t>
            </a:r>
            <a:r>
              <a:rPr lang="en-US" altLang="zh-CN" sz="2000" dirty="0">
                <a:solidFill>
                  <a:srgbClr val="000000"/>
                </a:solidFill>
              </a:rPr>
              <a:t>C</a:t>
            </a:r>
            <a:r>
              <a:rPr lang="zh-CN" altLang="en-US" sz="2000" dirty="0">
                <a:solidFill>
                  <a:srgbClr val="000000"/>
                </a:solidFill>
              </a:rPr>
              <a:t>，可以健脾，预防胃炎，防治夜盲症，护肝，使皮肤变得细嫩，并有中和致癌物质的作用。黄色果蔬还富含两种维生素</a:t>
            </a:r>
            <a:r>
              <a:rPr lang="en-US" altLang="zh-CN" sz="2000" dirty="0">
                <a:solidFill>
                  <a:srgbClr val="000000"/>
                </a:solidFill>
              </a:rPr>
              <a:t>A</a:t>
            </a:r>
            <a:r>
              <a:rPr lang="zh-CN" altLang="en-US" sz="2000" dirty="0">
                <a:solidFill>
                  <a:srgbClr val="000000"/>
                </a:solidFill>
              </a:rPr>
              <a:t>和</a:t>
            </a:r>
            <a:r>
              <a:rPr lang="en-US" altLang="zh-CN" sz="2000" dirty="0">
                <a:solidFill>
                  <a:srgbClr val="000000"/>
                </a:solidFill>
              </a:rPr>
              <a:t>D</a:t>
            </a:r>
            <a:r>
              <a:rPr lang="zh-CN" altLang="en-US" sz="2000" dirty="0">
                <a:solidFill>
                  <a:srgbClr val="000000"/>
                </a:solidFill>
              </a:rPr>
              <a:t>。维生素</a:t>
            </a:r>
            <a:r>
              <a:rPr lang="en-US" altLang="zh-CN" sz="2000" dirty="0">
                <a:solidFill>
                  <a:srgbClr val="000000"/>
                </a:solidFill>
              </a:rPr>
              <a:t>A</a:t>
            </a:r>
            <a:r>
              <a:rPr lang="zh-CN" altLang="en-US" sz="2000" dirty="0">
                <a:solidFill>
                  <a:srgbClr val="000000"/>
                </a:solidFill>
              </a:rPr>
              <a:t>能保护胃肠黏膜，防止胃炎、胃溃疡等疾患发生；维生素</a:t>
            </a:r>
            <a:r>
              <a:rPr lang="en-US" altLang="zh-CN" sz="2000" dirty="0">
                <a:solidFill>
                  <a:srgbClr val="000000"/>
                </a:solidFill>
              </a:rPr>
              <a:t>D</a:t>
            </a:r>
            <a:r>
              <a:rPr lang="zh-CN" altLang="en-US" sz="2000" dirty="0">
                <a:solidFill>
                  <a:srgbClr val="000000"/>
                </a:solidFill>
              </a:rPr>
              <a:t>有促进钙、磷两种矿物元素吸收的作用，进而收到壮骨强筋之功</a:t>
            </a:r>
            <a:endParaRPr lang="zh-CN" altLang="en-US" sz="2000" dirty="0">
              <a:solidFill>
                <a:srgbClr val="000000"/>
              </a:solidFill>
            </a:endParaRPr>
          </a:p>
        </p:txBody>
      </p:sp>
      <p:sp>
        <p:nvSpPr>
          <p:cNvPr id="31" name="标题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1</a:t>
            </a:r>
            <a:r>
              <a:rPr lang="zh-CN" altLang="en-US" dirty="0"/>
              <a:t>橙黄色食物</a:t>
            </a:r>
            <a:r>
              <a:rPr lang="en-US" altLang="zh-CN" dirty="0"/>
              <a:t>——</a:t>
            </a:r>
            <a:r>
              <a:rPr lang="zh-CN" altLang="en-US" dirty="0"/>
              <a:t>维生素</a:t>
            </a:r>
            <a:r>
              <a:rPr lang="en-US" altLang="zh-CN" dirty="0"/>
              <a:t>C</a:t>
            </a:r>
            <a:r>
              <a:rPr lang="zh-CN" altLang="en-US" dirty="0"/>
              <a:t>的天然源泉</a:t>
            </a:r>
            <a:endParaRPr lang="zh-CN" altLang="en-US" dirty="0"/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1</a:t>
            </a:r>
            <a:r>
              <a:rPr lang="zh-CN" altLang="en-US" dirty="0"/>
              <a:t>绿色食物</a:t>
            </a:r>
            <a:r>
              <a:rPr lang="en-US" altLang="zh-CN" dirty="0"/>
              <a:t>——</a:t>
            </a:r>
            <a:r>
              <a:rPr lang="zh-CN" altLang="en-US" dirty="0"/>
              <a:t>肠胃天然“清道夫”</a:t>
            </a:r>
            <a:endParaRPr lang="zh-CN" altLang="en-US" dirty="0"/>
          </a:p>
        </p:txBody>
      </p:sp>
      <p:sp>
        <p:nvSpPr>
          <p:cNvPr id="3" name="标题 1"/>
          <p:cNvSpPr txBox="1"/>
          <p:nvPr/>
        </p:nvSpPr>
        <p:spPr>
          <a:xfrm>
            <a:off x="1691680" y="5301208"/>
            <a:ext cx="7170613" cy="6412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  <a:cs typeface="+mj-cs"/>
              </a:defRPr>
            </a:lvl1pPr>
          </a:lstStyle>
          <a:p>
            <a:pPr marL="320040" indent="-320040">
              <a:buClr>
                <a:schemeClr val="accent6">
                  <a:lumMod val="75000"/>
                </a:schemeClr>
              </a:buClr>
              <a:defRPr/>
            </a:pPr>
            <a:endParaRPr lang="zh-CN" altLang="en-US" dirty="0"/>
          </a:p>
        </p:txBody>
      </p:sp>
      <p:sp>
        <p:nvSpPr>
          <p:cNvPr id="4" name="内容占位符 2"/>
          <p:cNvSpPr txBox="1"/>
          <p:nvPr/>
        </p:nvSpPr>
        <p:spPr>
          <a:xfrm>
            <a:off x="4137025" y="5299194"/>
            <a:ext cx="4871129" cy="644406"/>
          </a:xfrm>
          <a:prstGeom prst="rect">
            <a:avLst/>
          </a:prstGeom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Clr>
                <a:schemeClr val="accent6">
                  <a:lumMod val="75000"/>
                </a:schemeClr>
              </a:buClr>
              <a:buNone/>
              <a:defRPr/>
            </a:pPr>
            <a:r>
              <a:rPr lang="zh-CN" altLang="en-US" sz="2400" dirty="0"/>
              <a:t>上榜食物</a:t>
            </a:r>
            <a:r>
              <a:rPr lang="en-US" altLang="zh-CN" sz="2400" dirty="0"/>
              <a:t>:</a:t>
            </a:r>
            <a:r>
              <a:rPr lang="zh-CN" altLang="en-US" sz="2400" dirty="0"/>
              <a:t>绿颜色蔬菜</a:t>
            </a:r>
            <a:endParaRPr lang="zh-CN" altLang="en-US" sz="2400" dirty="0"/>
          </a:p>
          <a:p>
            <a:pPr indent="-182880">
              <a:buClr>
                <a:schemeClr val="accent6">
                  <a:lumMod val="75000"/>
                </a:schemeClr>
              </a:buClr>
              <a:defRPr/>
            </a:pPr>
            <a:endParaRPr lang="zh-CN" altLang="en-US" sz="24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8454" y="2509552"/>
            <a:ext cx="2800369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72"/>
          <a:stretch>
            <a:fillRect/>
          </a:stretch>
        </p:blipFill>
        <p:spPr bwMode="auto">
          <a:xfrm>
            <a:off x="3235552" y="2509552"/>
            <a:ext cx="2619591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73" y="2509552"/>
            <a:ext cx="2636356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6766" y="2509552"/>
            <a:ext cx="2610066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1676400" y="238125"/>
            <a:ext cx="10515600" cy="581025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1</a:t>
            </a:r>
            <a:r>
              <a:rPr lang="zh-CN" altLang="en-US" dirty="0"/>
              <a:t>绿色食物</a:t>
            </a:r>
            <a:r>
              <a:rPr lang="en-US" altLang="zh-CN" dirty="0"/>
              <a:t>——</a:t>
            </a:r>
            <a:r>
              <a:rPr lang="zh-CN" altLang="en-US" dirty="0"/>
              <a:t>肠胃天然“清道夫”</a:t>
            </a:r>
            <a:endParaRPr lang="zh-CN" altLang="en-US" dirty="0"/>
          </a:p>
        </p:txBody>
      </p:sp>
      <p:grpSp>
        <p:nvGrpSpPr>
          <p:cNvPr id="11" name="组合 10"/>
          <p:cNvGrpSpPr/>
          <p:nvPr/>
        </p:nvGrpSpPr>
        <p:grpSpPr>
          <a:xfrm>
            <a:off x="593789" y="2070100"/>
            <a:ext cx="5273611" cy="4432300"/>
            <a:chOff x="288989" y="1841500"/>
            <a:chExt cx="5273611" cy="4432300"/>
          </a:xfrm>
        </p:grpSpPr>
        <p:grpSp>
          <p:nvGrpSpPr>
            <p:cNvPr id="9" name="组合 8"/>
            <p:cNvGrpSpPr/>
            <p:nvPr/>
          </p:nvGrpSpPr>
          <p:grpSpPr>
            <a:xfrm>
              <a:off x="288989" y="2189285"/>
              <a:ext cx="4084515" cy="4084515"/>
              <a:chOff x="288989" y="2189285"/>
              <a:chExt cx="4084515" cy="4084515"/>
            </a:xfrm>
          </p:grpSpPr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8989" y="2189285"/>
                <a:ext cx="4084515" cy="4084515"/>
              </a:xfrm>
              <a:prstGeom prst="rect">
                <a:avLst/>
              </a:prstGeo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7" name="矩形 6"/>
              <p:cNvSpPr/>
              <p:nvPr/>
            </p:nvSpPr>
            <p:spPr>
              <a:xfrm>
                <a:off x="1868380" y="4323833"/>
                <a:ext cx="976420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800" dirty="0"/>
                  <a:t>牛奶</a:t>
                </a:r>
                <a:endParaRPr lang="zh-CN" altLang="en-US" sz="2800" dirty="0"/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2755900" y="1841500"/>
              <a:ext cx="2806700" cy="1778000"/>
              <a:chOff x="2755900" y="1841500"/>
              <a:chExt cx="2806700" cy="1778000"/>
            </a:xfrm>
          </p:grpSpPr>
          <p:sp>
            <p:nvSpPr>
              <p:cNvPr id="6" name="对话气泡: 椭圆形 5"/>
              <p:cNvSpPr/>
              <p:nvPr/>
            </p:nvSpPr>
            <p:spPr>
              <a:xfrm>
                <a:off x="2755900" y="1841500"/>
                <a:ext cx="2806700" cy="1778000"/>
              </a:xfrm>
              <a:prstGeom prst="wedgeEllipseCallou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3245424" y="2189285"/>
                <a:ext cx="2059178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6000" dirty="0">
                    <a:latin typeface="汉仪小麦体简" panose="00020600040101010101" pitchFamily="18" charset="-122"/>
                    <a:ea typeface="汉仪小麦体简" panose="00020600040101010101" pitchFamily="18" charset="-122"/>
                  </a:rPr>
                  <a:t>补钙</a:t>
                </a:r>
                <a:endParaRPr lang="zh-CN" altLang="en-US" sz="6000" dirty="0">
                  <a:latin typeface="汉仪小麦体简" panose="00020600040101010101" pitchFamily="18" charset="-122"/>
                  <a:ea typeface="汉仪小麦体简" panose="00020600040101010101" pitchFamily="18" charset="-122"/>
                </a:endParaRPr>
              </a:p>
            </p:txBody>
          </p:sp>
        </p:grpSp>
      </p:grpSp>
      <p:sp>
        <p:nvSpPr>
          <p:cNvPr id="14" name="矩形: 圆角 13"/>
          <p:cNvSpPr/>
          <p:nvPr/>
        </p:nvSpPr>
        <p:spPr>
          <a:xfrm>
            <a:off x="6302986" y="1564311"/>
            <a:ext cx="4717314" cy="469826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黑色食物含有</a:t>
            </a:r>
            <a:r>
              <a:rPr lang="en-US" altLang="zh-CN" dirty="0"/>
              <a:t>17</a:t>
            </a:r>
            <a:r>
              <a:rPr lang="zh-CN" altLang="en-US" dirty="0"/>
              <a:t>种氨基酸及铁、锌、硒、钼等十余种微量元素、维生素和亚油酸等营养素，有通便、补肺、提高免疫力和润泽肌肤、养发美容、抗衰老等作用。黑色食物有以下优势：一是来自天然，所含有害成分极少；二是营养成分齐全，质优量多；三是可明显减少动脉硬化、冠心病、脑中风等严重疾病的发生几率。</a:t>
            </a:r>
            <a:endParaRPr lang="zh-CN" altLang="en-US" dirty="0"/>
          </a:p>
        </p:txBody>
      </p:sp>
      <p:grpSp>
        <p:nvGrpSpPr>
          <p:cNvPr id="15" name="组合 14"/>
          <p:cNvGrpSpPr/>
          <p:nvPr/>
        </p:nvGrpSpPr>
        <p:grpSpPr>
          <a:xfrm>
            <a:off x="6722088" y="2082800"/>
            <a:ext cx="399214" cy="390833"/>
            <a:chOff x="0" y="0"/>
            <a:chExt cx="767929" cy="767929"/>
          </a:xfrm>
        </p:grpSpPr>
        <p:sp>
          <p:nvSpPr>
            <p:cNvPr id="16" name="îṣļîḑé-Freeform 14"/>
            <p:cNvSpPr/>
            <p:nvPr/>
          </p:nvSpPr>
          <p:spPr>
            <a:xfrm>
              <a:off x="0" y="0"/>
              <a:ext cx="767929" cy="767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00B05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17" name="îṣļîḑé-Freeform 15"/>
            <p:cNvSpPr/>
            <p:nvPr/>
          </p:nvSpPr>
          <p:spPr>
            <a:xfrm>
              <a:off x="234638" y="227334"/>
              <a:ext cx="298653" cy="313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4" h="21302" extrusionOk="0">
                  <a:moveTo>
                    <a:pt x="7816" y="21302"/>
                  </a:moveTo>
                  <a:cubicBezTo>
                    <a:pt x="7132" y="21302"/>
                    <a:pt x="6483" y="20993"/>
                    <a:pt x="6068" y="20461"/>
                  </a:cubicBezTo>
                  <a:lnTo>
                    <a:pt x="445" y="13277"/>
                  </a:lnTo>
                  <a:cubicBezTo>
                    <a:pt x="-287" y="12344"/>
                    <a:pt x="-97" y="11016"/>
                    <a:pt x="870" y="10308"/>
                  </a:cubicBezTo>
                  <a:cubicBezTo>
                    <a:pt x="1838" y="9597"/>
                    <a:pt x="3211" y="9785"/>
                    <a:pt x="3943" y="10719"/>
                  </a:cubicBezTo>
                  <a:lnTo>
                    <a:pt x="7643" y="15442"/>
                  </a:lnTo>
                  <a:lnTo>
                    <a:pt x="16946" y="999"/>
                  </a:lnTo>
                  <a:cubicBezTo>
                    <a:pt x="17586" y="6"/>
                    <a:pt x="18940" y="-298"/>
                    <a:pt x="19969" y="321"/>
                  </a:cubicBezTo>
                  <a:cubicBezTo>
                    <a:pt x="20997" y="939"/>
                    <a:pt x="21313" y="2248"/>
                    <a:pt x="20671" y="3243"/>
                  </a:cubicBezTo>
                  <a:lnTo>
                    <a:pt x="9680" y="20301"/>
                  </a:lnTo>
                  <a:cubicBezTo>
                    <a:pt x="9299" y="20896"/>
                    <a:pt x="8639" y="21267"/>
                    <a:pt x="7917" y="21299"/>
                  </a:cubicBezTo>
                  <a:cubicBezTo>
                    <a:pt x="7882" y="21302"/>
                    <a:pt x="7851" y="21302"/>
                    <a:pt x="7816" y="2130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</a:p>
          </p:txBody>
        </p:sp>
      </p:grpSp>
      <p:sp>
        <p:nvSpPr>
          <p:cNvPr id="18" name="îṣļîḑé-Rectangle 12"/>
          <p:cNvSpPr/>
          <p:nvPr/>
        </p:nvSpPr>
        <p:spPr>
          <a:xfrm>
            <a:off x="7121301" y="2019300"/>
            <a:ext cx="4029279" cy="486463"/>
          </a:xfrm>
          <a:prstGeom prst="rect">
            <a:avLst/>
          </a:prstGeom>
        </p:spPr>
        <p:txBody>
          <a:bodyPr wrap="none" lIns="144000" tIns="0" rIns="144000" bIns="0" anchor="ctr">
            <a:normAutofit/>
          </a:bodyPr>
          <a:lstStyle/>
          <a:p>
            <a:r>
              <a:rPr lang="zh-CN" altLang="en-US" sz="2400" b="1" dirty="0">
                <a:solidFill>
                  <a:srgbClr val="167C3C"/>
                </a:solidFill>
              </a:rPr>
              <a:t>绿色食物</a:t>
            </a:r>
            <a:endParaRPr lang="zh-CN" altLang="en-US" sz="2400" b="1" dirty="0">
              <a:solidFill>
                <a:srgbClr val="167C3C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6827684" y="2797397"/>
            <a:ext cx="39419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/>
              <a:t>绿色的草本植物都被用作治疗的用途，足以证明绿色食物的确具有调和身体机能的功效。大部分蔬菜都拥有绿色的能量，可以维持人体的酸碱度，而且提供大量纤维质，有助于清理肠胃，担负着肠胃“清道夫”的角色。心理方面，绿色食物可舒缓压力及头痛等相关毛病。</a:t>
            </a:r>
            <a:endParaRPr lang="zh-CN" altLang="en-US" sz="2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1</a:t>
            </a:r>
            <a:r>
              <a:rPr lang="zh-CN" altLang="en-US" dirty="0"/>
              <a:t>黑色食物</a:t>
            </a:r>
            <a:r>
              <a:rPr lang="en-US" altLang="zh-CN" dirty="0"/>
              <a:t>——</a:t>
            </a:r>
            <a:r>
              <a:rPr lang="zh-CN" altLang="en-US" dirty="0"/>
              <a:t>通便补肺抗衰老</a:t>
            </a:r>
            <a:endParaRPr lang="zh-CN" altLang="en-US" dirty="0"/>
          </a:p>
        </p:txBody>
      </p:sp>
      <p:sp>
        <p:nvSpPr>
          <p:cNvPr id="4" name="标题 1"/>
          <p:cNvSpPr txBox="1"/>
          <p:nvPr/>
        </p:nvSpPr>
        <p:spPr>
          <a:xfrm>
            <a:off x="3101504" y="5957292"/>
            <a:ext cx="6511925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  <a:cs typeface="+mj-cs"/>
              </a:defRPr>
            </a:lvl1pPr>
          </a:lstStyle>
          <a:p>
            <a:pPr marL="320040" indent="-320040">
              <a:buClr>
                <a:schemeClr val="accent6">
                  <a:lumMod val="75000"/>
                </a:schemeClr>
              </a:buClr>
              <a:defRPr/>
            </a:pPr>
            <a:endParaRPr lang="zh-CN" altLang="en-US" dirty="0"/>
          </a:p>
        </p:txBody>
      </p:sp>
      <p:sp>
        <p:nvSpPr>
          <p:cNvPr id="5" name="内容占位符 2"/>
          <p:cNvSpPr txBox="1"/>
          <p:nvPr/>
        </p:nvSpPr>
        <p:spPr>
          <a:xfrm>
            <a:off x="730250" y="5443537"/>
            <a:ext cx="10458450" cy="5048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dirty="0"/>
              <a:t>上榜食物</a:t>
            </a:r>
            <a:r>
              <a:rPr lang="en-US" altLang="zh-CN" dirty="0"/>
              <a:t>:</a:t>
            </a:r>
            <a:r>
              <a:rPr lang="zh-CN" altLang="en-US" dirty="0"/>
              <a:t>黑芝麻、黑糯米、黑木耳、黑豆、香菇、黑米、乌骨鸡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97"/>
          <a:stretch>
            <a:fillRect/>
          </a:stretch>
        </p:blipFill>
        <p:spPr bwMode="auto">
          <a:xfrm>
            <a:off x="6581775" y="1036638"/>
            <a:ext cx="3008312" cy="178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4" b="11462"/>
          <a:stretch>
            <a:fillRect/>
          </a:stretch>
        </p:blipFill>
        <p:spPr bwMode="auto">
          <a:xfrm>
            <a:off x="2381250" y="1036638"/>
            <a:ext cx="3097213" cy="178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0" y="3359150"/>
            <a:ext cx="3097213" cy="179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1775" y="3359150"/>
            <a:ext cx="3008313" cy="179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: 圆角 2"/>
          <p:cNvSpPr/>
          <p:nvPr/>
        </p:nvSpPr>
        <p:spPr>
          <a:xfrm>
            <a:off x="6302986" y="1435099"/>
            <a:ext cx="4717314" cy="482124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黑色食物含有</a:t>
            </a:r>
            <a:r>
              <a:rPr lang="en-US" altLang="zh-CN" dirty="0"/>
              <a:t>17</a:t>
            </a:r>
            <a:r>
              <a:rPr lang="zh-CN" altLang="en-US" dirty="0"/>
              <a:t>种氨基酸及铁、锌、硒、钼等十余种微量元素、维生素和亚油酸等营养素，有通便、补肺、提高免疫力和润泽肌肤、养发美容、抗衰老等作用。黑色食物有以下优势：一是来自天然，所含有害成分极少；二是营养成分齐全，质优量多；三是可明显减少动脉硬化、冠心病、脑中风等严重疾病的发生几率。</a:t>
            </a:r>
            <a:endParaRPr lang="zh-CN" altLang="en-US" dirty="0"/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885700" y="213757"/>
            <a:ext cx="10515600" cy="58189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1</a:t>
            </a:r>
            <a:r>
              <a:rPr lang="zh-CN" altLang="en-US" dirty="0"/>
              <a:t>黑色食物</a:t>
            </a:r>
            <a:r>
              <a:rPr lang="en-US" altLang="zh-CN" dirty="0"/>
              <a:t>——</a:t>
            </a:r>
            <a:r>
              <a:rPr lang="zh-CN" altLang="en-US" dirty="0"/>
              <a:t>通便补肺抗衰老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177636" y="2246174"/>
            <a:ext cx="347601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/>
              <a:t>黑色食物含有</a:t>
            </a:r>
            <a:r>
              <a:rPr lang="en-US" altLang="zh-CN" sz="2000" dirty="0"/>
              <a:t>17</a:t>
            </a:r>
            <a:r>
              <a:rPr lang="zh-CN" altLang="en-US" sz="2000" dirty="0"/>
              <a:t>种氨基酸及铁、锌、硒、钼等十余种微量元素、维生素和亚油酸等营养素，有通便、补肺、提高免疫力和润泽肌肤、养发美容、抗衰老等作用。黑色食物有以下优势：一是来自天然，所含有害成分极少；二是营养成分齐全，质优量多；三是可明显减少动脉硬化、冠心病、脑中风等严重疾病的发生几率。</a:t>
            </a:r>
            <a:endParaRPr lang="zh-CN" altLang="en-US" sz="2000" dirty="0"/>
          </a:p>
        </p:txBody>
      </p:sp>
      <p:grpSp>
        <p:nvGrpSpPr>
          <p:cNvPr id="6" name="组合 5"/>
          <p:cNvGrpSpPr/>
          <p:nvPr/>
        </p:nvGrpSpPr>
        <p:grpSpPr>
          <a:xfrm>
            <a:off x="6722088" y="1816100"/>
            <a:ext cx="399214" cy="390833"/>
            <a:chOff x="0" y="0"/>
            <a:chExt cx="767929" cy="767929"/>
          </a:xfrm>
        </p:grpSpPr>
        <p:sp>
          <p:nvSpPr>
            <p:cNvPr id="7" name="îṣļîḑé-Freeform 14"/>
            <p:cNvSpPr/>
            <p:nvPr/>
          </p:nvSpPr>
          <p:spPr>
            <a:xfrm>
              <a:off x="0" y="0"/>
              <a:ext cx="767929" cy="767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8" name="îṣļîḑé-Freeform 15"/>
            <p:cNvSpPr/>
            <p:nvPr/>
          </p:nvSpPr>
          <p:spPr>
            <a:xfrm>
              <a:off x="234638" y="227334"/>
              <a:ext cx="298653" cy="313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4" h="21302" extrusionOk="0">
                  <a:moveTo>
                    <a:pt x="7816" y="21302"/>
                  </a:moveTo>
                  <a:cubicBezTo>
                    <a:pt x="7132" y="21302"/>
                    <a:pt x="6483" y="20993"/>
                    <a:pt x="6068" y="20461"/>
                  </a:cubicBezTo>
                  <a:lnTo>
                    <a:pt x="445" y="13277"/>
                  </a:lnTo>
                  <a:cubicBezTo>
                    <a:pt x="-287" y="12344"/>
                    <a:pt x="-97" y="11016"/>
                    <a:pt x="870" y="10308"/>
                  </a:cubicBezTo>
                  <a:cubicBezTo>
                    <a:pt x="1838" y="9597"/>
                    <a:pt x="3211" y="9785"/>
                    <a:pt x="3943" y="10719"/>
                  </a:cubicBezTo>
                  <a:lnTo>
                    <a:pt x="7643" y="15442"/>
                  </a:lnTo>
                  <a:lnTo>
                    <a:pt x="16946" y="999"/>
                  </a:lnTo>
                  <a:cubicBezTo>
                    <a:pt x="17586" y="6"/>
                    <a:pt x="18940" y="-298"/>
                    <a:pt x="19969" y="321"/>
                  </a:cubicBezTo>
                  <a:cubicBezTo>
                    <a:pt x="20997" y="939"/>
                    <a:pt x="21313" y="2248"/>
                    <a:pt x="20671" y="3243"/>
                  </a:cubicBezTo>
                  <a:lnTo>
                    <a:pt x="9680" y="20301"/>
                  </a:lnTo>
                  <a:cubicBezTo>
                    <a:pt x="9299" y="20896"/>
                    <a:pt x="8639" y="21267"/>
                    <a:pt x="7917" y="21299"/>
                  </a:cubicBezTo>
                  <a:cubicBezTo>
                    <a:pt x="7882" y="21302"/>
                    <a:pt x="7851" y="21302"/>
                    <a:pt x="7816" y="2130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</a:p>
          </p:txBody>
        </p:sp>
      </p:grpSp>
      <p:sp>
        <p:nvSpPr>
          <p:cNvPr id="9" name="îṣļîḑé-Rectangle 12"/>
          <p:cNvSpPr/>
          <p:nvPr/>
        </p:nvSpPr>
        <p:spPr>
          <a:xfrm>
            <a:off x="7121301" y="1752600"/>
            <a:ext cx="4029279" cy="486463"/>
          </a:xfrm>
          <a:prstGeom prst="rect">
            <a:avLst/>
          </a:prstGeom>
        </p:spPr>
        <p:txBody>
          <a:bodyPr wrap="none" lIns="144000" tIns="0" rIns="144000" bIns="0" anchor="ctr">
            <a:normAutofit/>
          </a:bodyPr>
          <a:lstStyle/>
          <a:p>
            <a:r>
              <a:rPr lang="zh-CN" altLang="en-US" sz="2400" b="1" dirty="0"/>
              <a:t>黑色食物</a:t>
            </a:r>
            <a:endParaRPr lang="zh-CN" altLang="en-US" sz="2400" b="1" dirty="0"/>
          </a:p>
        </p:txBody>
      </p:sp>
      <p:sp>
        <p:nvSpPr>
          <p:cNvPr id="10" name="îṣļîḑé-Freeform 2"/>
          <p:cNvSpPr/>
          <p:nvPr/>
        </p:nvSpPr>
        <p:spPr bwMode="auto">
          <a:xfrm>
            <a:off x="-201508" y="932998"/>
            <a:ext cx="6008823" cy="5449205"/>
          </a:xfrm>
          <a:custGeom>
            <a:avLst/>
            <a:gdLst>
              <a:gd name="T0" fmla="*/ 147 w 1022"/>
              <a:gd name="T1" fmla="*/ 724 h 928"/>
              <a:gd name="T2" fmla="*/ 236 w 1022"/>
              <a:gd name="T3" fmla="*/ 776 h 928"/>
              <a:gd name="T4" fmla="*/ 203 w 1022"/>
              <a:gd name="T5" fmla="*/ 666 h 928"/>
              <a:gd name="T6" fmla="*/ 248 w 1022"/>
              <a:gd name="T7" fmla="*/ 658 h 928"/>
              <a:gd name="T8" fmla="*/ 162 w 1022"/>
              <a:gd name="T9" fmla="*/ 482 h 928"/>
              <a:gd name="T10" fmla="*/ 281 w 1022"/>
              <a:gd name="T11" fmla="*/ 609 h 928"/>
              <a:gd name="T12" fmla="*/ 193 w 1022"/>
              <a:gd name="T13" fmla="*/ 396 h 928"/>
              <a:gd name="T14" fmla="*/ 471 w 1022"/>
              <a:gd name="T15" fmla="*/ 791 h 928"/>
              <a:gd name="T16" fmla="*/ 337 w 1022"/>
              <a:gd name="T17" fmla="*/ 516 h 928"/>
              <a:gd name="T18" fmla="*/ 258 w 1022"/>
              <a:gd name="T19" fmla="*/ 296 h 928"/>
              <a:gd name="T20" fmla="*/ 812 w 1022"/>
              <a:gd name="T21" fmla="*/ 575 h 928"/>
              <a:gd name="T22" fmla="*/ 685 w 1022"/>
              <a:gd name="T23" fmla="*/ 102 h 928"/>
              <a:gd name="T24" fmla="*/ 802 w 1022"/>
              <a:gd name="T25" fmla="*/ 145 h 928"/>
              <a:gd name="T26" fmla="*/ 906 w 1022"/>
              <a:gd name="T27" fmla="*/ 212 h 928"/>
              <a:gd name="T28" fmla="*/ 171 w 1022"/>
              <a:gd name="T29" fmla="*/ 808 h 928"/>
              <a:gd name="T30" fmla="*/ 224 w 1022"/>
              <a:gd name="T31" fmla="*/ 734 h 928"/>
              <a:gd name="T32" fmla="*/ 266 w 1022"/>
              <a:gd name="T33" fmla="*/ 696 h 928"/>
              <a:gd name="T34" fmla="*/ 289 w 1022"/>
              <a:gd name="T35" fmla="*/ 621 h 928"/>
              <a:gd name="T36" fmla="*/ 427 w 1022"/>
              <a:gd name="T37" fmla="*/ 530 h 928"/>
              <a:gd name="T38" fmla="*/ 377 w 1022"/>
              <a:gd name="T39" fmla="*/ 506 h 928"/>
              <a:gd name="T40" fmla="*/ 289 w 1022"/>
              <a:gd name="T41" fmla="*/ 549 h 928"/>
              <a:gd name="T42" fmla="*/ 285 w 1022"/>
              <a:gd name="T43" fmla="*/ 510 h 928"/>
              <a:gd name="T44" fmla="*/ 271 w 1022"/>
              <a:gd name="T45" fmla="*/ 484 h 928"/>
              <a:gd name="T46" fmla="*/ 248 w 1022"/>
              <a:gd name="T47" fmla="*/ 471 h 928"/>
              <a:gd name="T48" fmla="*/ 235 w 1022"/>
              <a:gd name="T49" fmla="*/ 383 h 928"/>
              <a:gd name="T50" fmla="*/ 548 w 1022"/>
              <a:gd name="T51" fmla="*/ 129 h 928"/>
              <a:gd name="T52" fmla="*/ 673 w 1022"/>
              <a:gd name="T53" fmla="*/ 119 h 928"/>
              <a:gd name="T54" fmla="*/ 813 w 1022"/>
              <a:gd name="T55" fmla="*/ 162 h 928"/>
              <a:gd name="T56" fmla="*/ 953 w 1022"/>
              <a:gd name="T57" fmla="*/ 284 h 928"/>
              <a:gd name="T58" fmla="*/ 939 w 1022"/>
              <a:gd name="T59" fmla="*/ 414 h 928"/>
              <a:gd name="T60" fmla="*/ 883 w 1022"/>
              <a:gd name="T61" fmla="*/ 460 h 928"/>
              <a:gd name="T62" fmla="*/ 842 w 1022"/>
              <a:gd name="T63" fmla="*/ 546 h 928"/>
              <a:gd name="T64" fmla="*/ 779 w 1022"/>
              <a:gd name="T65" fmla="*/ 625 h 928"/>
              <a:gd name="T66" fmla="*/ 497 w 1022"/>
              <a:gd name="T67" fmla="*/ 680 h 928"/>
              <a:gd name="T68" fmla="*/ 364 w 1022"/>
              <a:gd name="T69" fmla="*/ 749 h 928"/>
              <a:gd name="T70" fmla="*/ 265 w 1022"/>
              <a:gd name="T71" fmla="*/ 657 h 928"/>
              <a:gd name="T72" fmla="*/ 300 w 1022"/>
              <a:gd name="T73" fmla="*/ 507 h 928"/>
              <a:gd name="T74" fmla="*/ 632 w 1022"/>
              <a:gd name="T75" fmla="*/ 51 h 928"/>
              <a:gd name="T76" fmla="*/ 273 w 1022"/>
              <a:gd name="T77" fmla="*/ 732 h 928"/>
              <a:gd name="T78" fmla="*/ 303 w 1022"/>
              <a:gd name="T79" fmla="*/ 647 h 928"/>
              <a:gd name="T80" fmla="*/ 362 w 1022"/>
              <a:gd name="T81" fmla="*/ 669 h 928"/>
              <a:gd name="T82" fmla="*/ 218 w 1022"/>
              <a:gd name="T83" fmla="*/ 452 h 928"/>
              <a:gd name="T84" fmla="*/ 312 w 1022"/>
              <a:gd name="T85" fmla="*/ 525 h 928"/>
              <a:gd name="T86" fmla="*/ 396 w 1022"/>
              <a:gd name="T87" fmla="*/ 499 h 928"/>
              <a:gd name="T88" fmla="*/ 829 w 1022"/>
              <a:gd name="T89" fmla="*/ 543 h 928"/>
              <a:gd name="T90" fmla="*/ 669 w 1022"/>
              <a:gd name="T91" fmla="*/ 142 h 928"/>
              <a:gd name="T92" fmla="*/ 757 w 1022"/>
              <a:gd name="T93" fmla="*/ 181 h 928"/>
              <a:gd name="T94" fmla="*/ 924 w 1022"/>
              <a:gd name="T95" fmla="*/ 344 h 928"/>
              <a:gd name="T96" fmla="*/ 125 w 1022"/>
              <a:gd name="T97" fmla="*/ 722 h 928"/>
              <a:gd name="T98" fmla="*/ 230 w 1022"/>
              <a:gd name="T99" fmla="*/ 675 h 928"/>
              <a:gd name="T100" fmla="*/ 129 w 1022"/>
              <a:gd name="T101" fmla="*/ 614 h 928"/>
              <a:gd name="T102" fmla="*/ 194 w 1022"/>
              <a:gd name="T103" fmla="*/ 654 h 928"/>
              <a:gd name="T104" fmla="*/ 306 w 1022"/>
              <a:gd name="T105" fmla="*/ 576 h 928"/>
              <a:gd name="T106" fmla="*/ 101 w 1022"/>
              <a:gd name="T107" fmla="*/ 443 h 928"/>
              <a:gd name="T108" fmla="*/ 187 w 1022"/>
              <a:gd name="T109" fmla="*/ 510 h 928"/>
              <a:gd name="T110" fmla="*/ 194 w 1022"/>
              <a:gd name="T111" fmla="*/ 473 h 928"/>
              <a:gd name="T112" fmla="*/ 317 w 1022"/>
              <a:gd name="T113" fmla="*/ 570 h 928"/>
              <a:gd name="T114" fmla="*/ 375 w 1022"/>
              <a:gd name="T115" fmla="*/ 548 h 928"/>
              <a:gd name="T116" fmla="*/ 375 w 1022"/>
              <a:gd name="T117" fmla="*/ 576 h 928"/>
              <a:gd name="T118" fmla="*/ 367 w 1022"/>
              <a:gd name="T119" fmla="*/ 240 h 928"/>
              <a:gd name="T120" fmla="*/ 694 w 1022"/>
              <a:gd name="T121" fmla="*/ 109 h 928"/>
              <a:gd name="T122" fmla="*/ 812 w 1022"/>
              <a:gd name="T123" fmla="*/ 148 h 928"/>
              <a:gd name="T124" fmla="*/ 189 w 1022"/>
              <a:gd name="T125" fmla="*/ 584 h 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22" h="928">
                <a:moveTo>
                  <a:pt x="143" y="894"/>
                </a:moveTo>
                <a:cubicBezTo>
                  <a:pt x="142" y="891"/>
                  <a:pt x="145" y="890"/>
                  <a:pt x="147" y="889"/>
                </a:cubicBezTo>
                <a:cubicBezTo>
                  <a:pt x="151" y="887"/>
                  <a:pt x="156" y="886"/>
                  <a:pt x="158" y="885"/>
                </a:cubicBezTo>
                <a:cubicBezTo>
                  <a:pt x="155" y="889"/>
                  <a:pt x="149" y="889"/>
                  <a:pt x="148" y="894"/>
                </a:cubicBezTo>
                <a:cubicBezTo>
                  <a:pt x="147" y="894"/>
                  <a:pt x="147" y="893"/>
                  <a:pt x="146" y="892"/>
                </a:cubicBezTo>
                <a:cubicBezTo>
                  <a:pt x="144" y="892"/>
                  <a:pt x="147" y="895"/>
                  <a:pt x="145" y="895"/>
                </a:cubicBezTo>
                <a:cubicBezTo>
                  <a:pt x="144" y="894"/>
                  <a:pt x="144" y="894"/>
                  <a:pt x="143" y="894"/>
                </a:cubicBezTo>
                <a:close/>
                <a:moveTo>
                  <a:pt x="78" y="780"/>
                </a:moveTo>
                <a:cubicBezTo>
                  <a:pt x="78" y="780"/>
                  <a:pt x="77" y="780"/>
                  <a:pt x="76" y="779"/>
                </a:cubicBezTo>
                <a:cubicBezTo>
                  <a:pt x="75" y="780"/>
                  <a:pt x="75" y="781"/>
                  <a:pt x="75" y="782"/>
                </a:cubicBezTo>
                <a:cubicBezTo>
                  <a:pt x="76" y="782"/>
                  <a:pt x="78" y="781"/>
                  <a:pt x="78" y="780"/>
                </a:cubicBezTo>
                <a:close/>
                <a:moveTo>
                  <a:pt x="186" y="920"/>
                </a:moveTo>
                <a:cubicBezTo>
                  <a:pt x="182" y="924"/>
                  <a:pt x="174" y="924"/>
                  <a:pt x="174" y="928"/>
                </a:cubicBezTo>
                <a:cubicBezTo>
                  <a:pt x="177" y="927"/>
                  <a:pt x="184" y="925"/>
                  <a:pt x="186" y="920"/>
                </a:cubicBezTo>
                <a:close/>
                <a:moveTo>
                  <a:pt x="62" y="746"/>
                </a:moveTo>
                <a:cubicBezTo>
                  <a:pt x="62" y="743"/>
                  <a:pt x="59" y="743"/>
                  <a:pt x="57" y="742"/>
                </a:cubicBezTo>
                <a:cubicBezTo>
                  <a:pt x="59" y="743"/>
                  <a:pt x="59" y="744"/>
                  <a:pt x="59" y="746"/>
                </a:cubicBezTo>
                <a:cubicBezTo>
                  <a:pt x="60" y="744"/>
                  <a:pt x="61" y="746"/>
                  <a:pt x="62" y="746"/>
                </a:cubicBezTo>
                <a:close/>
                <a:moveTo>
                  <a:pt x="81" y="770"/>
                </a:moveTo>
                <a:cubicBezTo>
                  <a:pt x="80" y="771"/>
                  <a:pt x="81" y="772"/>
                  <a:pt x="81" y="774"/>
                </a:cubicBezTo>
                <a:cubicBezTo>
                  <a:pt x="83" y="773"/>
                  <a:pt x="84" y="772"/>
                  <a:pt x="81" y="770"/>
                </a:cubicBezTo>
                <a:close/>
                <a:moveTo>
                  <a:pt x="64" y="743"/>
                </a:moveTo>
                <a:cubicBezTo>
                  <a:pt x="63" y="743"/>
                  <a:pt x="64" y="741"/>
                  <a:pt x="63" y="740"/>
                </a:cubicBezTo>
                <a:cubicBezTo>
                  <a:pt x="62" y="741"/>
                  <a:pt x="61" y="740"/>
                  <a:pt x="60" y="740"/>
                </a:cubicBezTo>
                <a:cubicBezTo>
                  <a:pt x="61" y="741"/>
                  <a:pt x="62" y="743"/>
                  <a:pt x="63" y="744"/>
                </a:cubicBezTo>
                <a:cubicBezTo>
                  <a:pt x="63" y="743"/>
                  <a:pt x="65" y="745"/>
                  <a:pt x="64" y="743"/>
                </a:cubicBezTo>
                <a:close/>
                <a:moveTo>
                  <a:pt x="57" y="728"/>
                </a:moveTo>
                <a:cubicBezTo>
                  <a:pt x="56" y="727"/>
                  <a:pt x="55" y="726"/>
                  <a:pt x="55" y="725"/>
                </a:cubicBezTo>
                <a:cubicBezTo>
                  <a:pt x="54" y="726"/>
                  <a:pt x="53" y="727"/>
                  <a:pt x="53" y="728"/>
                </a:cubicBezTo>
                <a:cubicBezTo>
                  <a:pt x="55" y="727"/>
                  <a:pt x="56" y="728"/>
                  <a:pt x="57" y="728"/>
                </a:cubicBezTo>
                <a:close/>
                <a:moveTo>
                  <a:pt x="68" y="724"/>
                </a:moveTo>
                <a:cubicBezTo>
                  <a:pt x="66" y="723"/>
                  <a:pt x="70" y="721"/>
                  <a:pt x="68" y="721"/>
                </a:cubicBezTo>
                <a:cubicBezTo>
                  <a:pt x="67" y="724"/>
                  <a:pt x="63" y="716"/>
                  <a:pt x="63" y="720"/>
                </a:cubicBezTo>
                <a:cubicBezTo>
                  <a:pt x="66" y="720"/>
                  <a:pt x="65" y="723"/>
                  <a:pt x="68" y="724"/>
                </a:cubicBezTo>
                <a:close/>
                <a:moveTo>
                  <a:pt x="72" y="728"/>
                </a:moveTo>
                <a:cubicBezTo>
                  <a:pt x="71" y="728"/>
                  <a:pt x="69" y="726"/>
                  <a:pt x="68" y="726"/>
                </a:cubicBezTo>
                <a:cubicBezTo>
                  <a:pt x="69" y="729"/>
                  <a:pt x="71" y="729"/>
                  <a:pt x="72" y="728"/>
                </a:cubicBezTo>
                <a:close/>
                <a:moveTo>
                  <a:pt x="143" y="838"/>
                </a:moveTo>
                <a:cubicBezTo>
                  <a:pt x="145" y="840"/>
                  <a:pt x="146" y="840"/>
                  <a:pt x="147" y="839"/>
                </a:cubicBezTo>
                <a:cubicBezTo>
                  <a:pt x="146" y="836"/>
                  <a:pt x="145" y="837"/>
                  <a:pt x="143" y="838"/>
                </a:cubicBezTo>
                <a:close/>
                <a:moveTo>
                  <a:pt x="75" y="722"/>
                </a:moveTo>
                <a:cubicBezTo>
                  <a:pt x="74" y="721"/>
                  <a:pt x="75" y="720"/>
                  <a:pt x="75" y="719"/>
                </a:cubicBezTo>
                <a:cubicBezTo>
                  <a:pt x="73" y="721"/>
                  <a:pt x="69" y="722"/>
                  <a:pt x="70" y="725"/>
                </a:cubicBezTo>
                <a:cubicBezTo>
                  <a:pt x="73" y="724"/>
                  <a:pt x="72" y="723"/>
                  <a:pt x="75" y="722"/>
                </a:cubicBezTo>
                <a:close/>
                <a:moveTo>
                  <a:pt x="90" y="743"/>
                </a:moveTo>
                <a:cubicBezTo>
                  <a:pt x="88" y="743"/>
                  <a:pt x="84" y="741"/>
                  <a:pt x="86" y="745"/>
                </a:cubicBezTo>
                <a:cubicBezTo>
                  <a:pt x="87" y="743"/>
                  <a:pt x="90" y="745"/>
                  <a:pt x="90" y="743"/>
                </a:cubicBezTo>
                <a:close/>
                <a:moveTo>
                  <a:pt x="197" y="910"/>
                </a:moveTo>
                <a:cubicBezTo>
                  <a:pt x="193" y="913"/>
                  <a:pt x="200" y="911"/>
                  <a:pt x="199" y="909"/>
                </a:cubicBezTo>
                <a:cubicBezTo>
                  <a:pt x="197" y="908"/>
                  <a:pt x="198" y="910"/>
                  <a:pt x="197" y="910"/>
                </a:cubicBezTo>
                <a:close/>
                <a:moveTo>
                  <a:pt x="110" y="737"/>
                </a:moveTo>
                <a:cubicBezTo>
                  <a:pt x="109" y="739"/>
                  <a:pt x="108" y="736"/>
                  <a:pt x="107" y="738"/>
                </a:cubicBezTo>
                <a:cubicBezTo>
                  <a:pt x="108" y="740"/>
                  <a:pt x="108" y="740"/>
                  <a:pt x="108" y="740"/>
                </a:cubicBezTo>
                <a:cubicBezTo>
                  <a:pt x="109" y="738"/>
                  <a:pt x="111" y="740"/>
                  <a:pt x="110" y="737"/>
                </a:cubicBezTo>
                <a:close/>
                <a:moveTo>
                  <a:pt x="115" y="725"/>
                </a:moveTo>
                <a:cubicBezTo>
                  <a:pt x="112" y="721"/>
                  <a:pt x="112" y="722"/>
                  <a:pt x="112" y="725"/>
                </a:cubicBezTo>
                <a:cubicBezTo>
                  <a:pt x="111" y="724"/>
                  <a:pt x="110" y="724"/>
                  <a:pt x="109" y="723"/>
                </a:cubicBezTo>
                <a:cubicBezTo>
                  <a:pt x="109" y="727"/>
                  <a:pt x="102" y="726"/>
                  <a:pt x="103" y="729"/>
                </a:cubicBezTo>
                <a:cubicBezTo>
                  <a:pt x="108" y="727"/>
                  <a:pt x="109" y="727"/>
                  <a:pt x="115" y="725"/>
                </a:cubicBezTo>
                <a:close/>
                <a:moveTo>
                  <a:pt x="121" y="723"/>
                </a:moveTo>
                <a:cubicBezTo>
                  <a:pt x="119" y="720"/>
                  <a:pt x="116" y="722"/>
                  <a:pt x="114" y="723"/>
                </a:cubicBezTo>
                <a:cubicBezTo>
                  <a:pt x="116" y="726"/>
                  <a:pt x="119" y="723"/>
                  <a:pt x="121" y="723"/>
                </a:cubicBezTo>
                <a:close/>
                <a:moveTo>
                  <a:pt x="33" y="582"/>
                </a:moveTo>
                <a:cubicBezTo>
                  <a:pt x="32" y="579"/>
                  <a:pt x="26" y="585"/>
                  <a:pt x="28" y="585"/>
                </a:cubicBezTo>
                <a:cubicBezTo>
                  <a:pt x="31" y="583"/>
                  <a:pt x="31" y="583"/>
                  <a:pt x="33" y="582"/>
                </a:cubicBezTo>
                <a:close/>
                <a:moveTo>
                  <a:pt x="140" y="732"/>
                </a:moveTo>
                <a:cubicBezTo>
                  <a:pt x="139" y="733"/>
                  <a:pt x="139" y="732"/>
                  <a:pt x="138" y="731"/>
                </a:cubicBezTo>
                <a:cubicBezTo>
                  <a:pt x="138" y="734"/>
                  <a:pt x="135" y="734"/>
                  <a:pt x="135" y="737"/>
                </a:cubicBezTo>
                <a:cubicBezTo>
                  <a:pt x="136" y="735"/>
                  <a:pt x="140" y="735"/>
                  <a:pt x="140" y="732"/>
                </a:cubicBezTo>
                <a:close/>
                <a:moveTo>
                  <a:pt x="114" y="696"/>
                </a:moveTo>
                <a:cubicBezTo>
                  <a:pt x="113" y="694"/>
                  <a:pt x="112" y="694"/>
                  <a:pt x="111" y="693"/>
                </a:cubicBezTo>
                <a:cubicBezTo>
                  <a:pt x="111" y="692"/>
                  <a:pt x="112" y="692"/>
                  <a:pt x="111" y="690"/>
                </a:cubicBezTo>
                <a:cubicBezTo>
                  <a:pt x="108" y="692"/>
                  <a:pt x="112" y="697"/>
                  <a:pt x="114" y="696"/>
                </a:cubicBezTo>
                <a:close/>
                <a:moveTo>
                  <a:pt x="172" y="775"/>
                </a:moveTo>
                <a:cubicBezTo>
                  <a:pt x="171" y="776"/>
                  <a:pt x="167" y="776"/>
                  <a:pt x="169" y="779"/>
                </a:cubicBezTo>
                <a:cubicBezTo>
                  <a:pt x="170" y="778"/>
                  <a:pt x="173" y="777"/>
                  <a:pt x="172" y="775"/>
                </a:cubicBezTo>
                <a:close/>
                <a:moveTo>
                  <a:pt x="140" y="724"/>
                </a:moveTo>
                <a:cubicBezTo>
                  <a:pt x="139" y="727"/>
                  <a:pt x="137" y="720"/>
                  <a:pt x="136" y="721"/>
                </a:cubicBezTo>
                <a:cubicBezTo>
                  <a:pt x="137" y="724"/>
                  <a:pt x="135" y="724"/>
                  <a:pt x="135" y="726"/>
                </a:cubicBezTo>
                <a:cubicBezTo>
                  <a:pt x="136" y="725"/>
                  <a:pt x="140" y="728"/>
                  <a:pt x="140" y="724"/>
                </a:cubicBezTo>
                <a:close/>
                <a:moveTo>
                  <a:pt x="54" y="589"/>
                </a:moveTo>
                <a:cubicBezTo>
                  <a:pt x="52" y="587"/>
                  <a:pt x="46" y="589"/>
                  <a:pt x="48" y="591"/>
                </a:cubicBezTo>
                <a:cubicBezTo>
                  <a:pt x="50" y="590"/>
                  <a:pt x="52" y="590"/>
                  <a:pt x="54" y="589"/>
                </a:cubicBezTo>
                <a:close/>
                <a:moveTo>
                  <a:pt x="172" y="768"/>
                </a:moveTo>
                <a:cubicBezTo>
                  <a:pt x="171" y="765"/>
                  <a:pt x="174" y="765"/>
                  <a:pt x="173" y="763"/>
                </a:cubicBezTo>
                <a:cubicBezTo>
                  <a:pt x="171" y="764"/>
                  <a:pt x="170" y="767"/>
                  <a:pt x="169" y="769"/>
                </a:cubicBezTo>
                <a:cubicBezTo>
                  <a:pt x="170" y="767"/>
                  <a:pt x="171" y="769"/>
                  <a:pt x="172" y="768"/>
                </a:cubicBezTo>
                <a:close/>
                <a:moveTo>
                  <a:pt x="147" y="724"/>
                </a:moveTo>
                <a:cubicBezTo>
                  <a:pt x="145" y="725"/>
                  <a:pt x="143" y="725"/>
                  <a:pt x="142" y="728"/>
                </a:cubicBezTo>
                <a:cubicBezTo>
                  <a:pt x="143" y="727"/>
                  <a:pt x="147" y="727"/>
                  <a:pt x="147" y="724"/>
                </a:cubicBezTo>
                <a:close/>
                <a:moveTo>
                  <a:pt x="144" y="718"/>
                </a:moveTo>
                <a:cubicBezTo>
                  <a:pt x="145" y="719"/>
                  <a:pt x="145" y="720"/>
                  <a:pt x="146" y="719"/>
                </a:cubicBezTo>
                <a:cubicBezTo>
                  <a:pt x="145" y="718"/>
                  <a:pt x="144" y="717"/>
                  <a:pt x="144" y="716"/>
                </a:cubicBezTo>
                <a:cubicBezTo>
                  <a:pt x="142" y="717"/>
                  <a:pt x="143" y="719"/>
                  <a:pt x="142" y="720"/>
                </a:cubicBezTo>
                <a:cubicBezTo>
                  <a:pt x="141" y="719"/>
                  <a:pt x="142" y="719"/>
                  <a:pt x="141" y="718"/>
                </a:cubicBezTo>
                <a:cubicBezTo>
                  <a:pt x="140" y="718"/>
                  <a:pt x="140" y="718"/>
                  <a:pt x="140" y="718"/>
                </a:cubicBezTo>
                <a:cubicBezTo>
                  <a:pt x="140" y="718"/>
                  <a:pt x="140" y="717"/>
                  <a:pt x="139" y="718"/>
                </a:cubicBezTo>
                <a:cubicBezTo>
                  <a:pt x="141" y="720"/>
                  <a:pt x="138" y="720"/>
                  <a:pt x="140" y="722"/>
                </a:cubicBezTo>
                <a:cubicBezTo>
                  <a:pt x="143" y="722"/>
                  <a:pt x="142" y="720"/>
                  <a:pt x="144" y="718"/>
                </a:cubicBezTo>
                <a:close/>
                <a:moveTo>
                  <a:pt x="142" y="711"/>
                </a:moveTo>
                <a:cubicBezTo>
                  <a:pt x="139" y="712"/>
                  <a:pt x="136" y="712"/>
                  <a:pt x="135" y="715"/>
                </a:cubicBezTo>
                <a:cubicBezTo>
                  <a:pt x="137" y="714"/>
                  <a:pt x="141" y="714"/>
                  <a:pt x="142" y="711"/>
                </a:cubicBezTo>
                <a:close/>
                <a:moveTo>
                  <a:pt x="66" y="598"/>
                </a:moveTo>
                <a:cubicBezTo>
                  <a:pt x="66" y="599"/>
                  <a:pt x="66" y="600"/>
                  <a:pt x="65" y="601"/>
                </a:cubicBezTo>
                <a:cubicBezTo>
                  <a:pt x="67" y="603"/>
                  <a:pt x="67" y="603"/>
                  <a:pt x="67" y="603"/>
                </a:cubicBezTo>
                <a:cubicBezTo>
                  <a:pt x="68" y="602"/>
                  <a:pt x="68" y="598"/>
                  <a:pt x="66" y="598"/>
                </a:cubicBezTo>
                <a:close/>
                <a:moveTo>
                  <a:pt x="67" y="589"/>
                </a:moveTo>
                <a:cubicBezTo>
                  <a:pt x="66" y="588"/>
                  <a:pt x="67" y="585"/>
                  <a:pt x="65" y="586"/>
                </a:cubicBezTo>
                <a:cubicBezTo>
                  <a:pt x="65" y="587"/>
                  <a:pt x="64" y="589"/>
                  <a:pt x="63" y="588"/>
                </a:cubicBezTo>
                <a:cubicBezTo>
                  <a:pt x="64" y="590"/>
                  <a:pt x="64" y="590"/>
                  <a:pt x="64" y="590"/>
                </a:cubicBezTo>
                <a:cubicBezTo>
                  <a:pt x="64" y="590"/>
                  <a:pt x="64" y="591"/>
                  <a:pt x="65" y="590"/>
                </a:cubicBezTo>
                <a:cubicBezTo>
                  <a:pt x="64" y="587"/>
                  <a:pt x="67" y="592"/>
                  <a:pt x="67" y="589"/>
                </a:cubicBezTo>
                <a:close/>
                <a:moveTo>
                  <a:pt x="203" y="794"/>
                </a:moveTo>
                <a:cubicBezTo>
                  <a:pt x="202" y="792"/>
                  <a:pt x="201" y="792"/>
                  <a:pt x="200" y="791"/>
                </a:cubicBezTo>
                <a:cubicBezTo>
                  <a:pt x="200" y="791"/>
                  <a:pt x="199" y="792"/>
                  <a:pt x="199" y="793"/>
                </a:cubicBezTo>
                <a:cubicBezTo>
                  <a:pt x="201" y="791"/>
                  <a:pt x="202" y="796"/>
                  <a:pt x="203" y="794"/>
                </a:cubicBezTo>
                <a:close/>
                <a:moveTo>
                  <a:pt x="131" y="686"/>
                </a:moveTo>
                <a:cubicBezTo>
                  <a:pt x="132" y="683"/>
                  <a:pt x="128" y="683"/>
                  <a:pt x="129" y="681"/>
                </a:cubicBezTo>
                <a:cubicBezTo>
                  <a:pt x="126" y="682"/>
                  <a:pt x="130" y="685"/>
                  <a:pt x="131" y="686"/>
                </a:cubicBezTo>
                <a:close/>
                <a:moveTo>
                  <a:pt x="159" y="716"/>
                </a:moveTo>
                <a:cubicBezTo>
                  <a:pt x="158" y="717"/>
                  <a:pt x="157" y="717"/>
                  <a:pt x="158" y="718"/>
                </a:cubicBezTo>
                <a:cubicBezTo>
                  <a:pt x="162" y="719"/>
                  <a:pt x="157" y="720"/>
                  <a:pt x="158" y="722"/>
                </a:cubicBezTo>
                <a:cubicBezTo>
                  <a:pt x="160" y="721"/>
                  <a:pt x="161" y="719"/>
                  <a:pt x="159" y="716"/>
                </a:cubicBezTo>
                <a:close/>
                <a:moveTo>
                  <a:pt x="10" y="478"/>
                </a:moveTo>
                <a:cubicBezTo>
                  <a:pt x="6" y="480"/>
                  <a:pt x="2" y="481"/>
                  <a:pt x="0" y="482"/>
                </a:cubicBezTo>
                <a:cubicBezTo>
                  <a:pt x="3" y="484"/>
                  <a:pt x="8" y="480"/>
                  <a:pt x="10" y="478"/>
                </a:cubicBezTo>
                <a:close/>
                <a:moveTo>
                  <a:pt x="280" y="898"/>
                </a:moveTo>
                <a:cubicBezTo>
                  <a:pt x="279" y="895"/>
                  <a:pt x="278" y="897"/>
                  <a:pt x="277" y="895"/>
                </a:cubicBezTo>
                <a:cubicBezTo>
                  <a:pt x="276" y="895"/>
                  <a:pt x="276" y="896"/>
                  <a:pt x="276" y="897"/>
                </a:cubicBezTo>
                <a:cubicBezTo>
                  <a:pt x="278" y="895"/>
                  <a:pt x="279" y="900"/>
                  <a:pt x="280" y="898"/>
                </a:cubicBezTo>
                <a:close/>
                <a:moveTo>
                  <a:pt x="145" y="676"/>
                </a:moveTo>
                <a:cubicBezTo>
                  <a:pt x="142" y="672"/>
                  <a:pt x="138" y="674"/>
                  <a:pt x="137" y="677"/>
                </a:cubicBezTo>
                <a:cubicBezTo>
                  <a:pt x="139" y="679"/>
                  <a:pt x="141" y="677"/>
                  <a:pt x="144" y="678"/>
                </a:cubicBezTo>
                <a:cubicBezTo>
                  <a:pt x="144" y="675"/>
                  <a:pt x="141" y="677"/>
                  <a:pt x="140" y="677"/>
                </a:cubicBezTo>
                <a:cubicBezTo>
                  <a:pt x="140" y="676"/>
                  <a:pt x="140" y="676"/>
                  <a:pt x="140" y="675"/>
                </a:cubicBezTo>
                <a:cubicBezTo>
                  <a:pt x="142" y="675"/>
                  <a:pt x="144" y="677"/>
                  <a:pt x="145" y="676"/>
                </a:cubicBezTo>
                <a:close/>
                <a:moveTo>
                  <a:pt x="195" y="762"/>
                </a:moveTo>
                <a:cubicBezTo>
                  <a:pt x="196" y="762"/>
                  <a:pt x="197" y="761"/>
                  <a:pt x="198" y="762"/>
                </a:cubicBezTo>
                <a:cubicBezTo>
                  <a:pt x="196" y="760"/>
                  <a:pt x="194" y="759"/>
                  <a:pt x="192" y="759"/>
                </a:cubicBezTo>
                <a:cubicBezTo>
                  <a:pt x="193" y="761"/>
                  <a:pt x="194" y="759"/>
                  <a:pt x="195" y="762"/>
                </a:cubicBezTo>
                <a:close/>
                <a:moveTo>
                  <a:pt x="144" y="680"/>
                </a:moveTo>
                <a:cubicBezTo>
                  <a:pt x="145" y="682"/>
                  <a:pt x="147" y="683"/>
                  <a:pt x="146" y="681"/>
                </a:cubicBezTo>
                <a:cubicBezTo>
                  <a:pt x="146" y="681"/>
                  <a:pt x="145" y="681"/>
                  <a:pt x="145" y="680"/>
                </a:cubicBezTo>
                <a:cubicBezTo>
                  <a:pt x="146" y="680"/>
                  <a:pt x="146" y="679"/>
                  <a:pt x="145" y="678"/>
                </a:cubicBezTo>
                <a:cubicBezTo>
                  <a:pt x="145" y="679"/>
                  <a:pt x="142" y="679"/>
                  <a:pt x="143" y="681"/>
                </a:cubicBezTo>
                <a:lnTo>
                  <a:pt x="144" y="680"/>
                </a:lnTo>
                <a:close/>
                <a:moveTo>
                  <a:pt x="84" y="577"/>
                </a:moveTo>
                <a:cubicBezTo>
                  <a:pt x="83" y="578"/>
                  <a:pt x="78" y="577"/>
                  <a:pt x="80" y="580"/>
                </a:cubicBezTo>
                <a:cubicBezTo>
                  <a:pt x="81" y="579"/>
                  <a:pt x="84" y="580"/>
                  <a:pt x="84" y="577"/>
                </a:cubicBezTo>
                <a:close/>
                <a:moveTo>
                  <a:pt x="151" y="670"/>
                </a:moveTo>
                <a:cubicBezTo>
                  <a:pt x="150" y="670"/>
                  <a:pt x="149" y="669"/>
                  <a:pt x="149" y="668"/>
                </a:cubicBezTo>
                <a:cubicBezTo>
                  <a:pt x="146" y="669"/>
                  <a:pt x="147" y="672"/>
                  <a:pt x="147" y="674"/>
                </a:cubicBezTo>
                <a:cubicBezTo>
                  <a:pt x="148" y="674"/>
                  <a:pt x="150" y="671"/>
                  <a:pt x="151" y="670"/>
                </a:cubicBezTo>
                <a:close/>
                <a:moveTo>
                  <a:pt x="265" y="840"/>
                </a:moveTo>
                <a:cubicBezTo>
                  <a:pt x="265" y="838"/>
                  <a:pt x="263" y="837"/>
                  <a:pt x="262" y="837"/>
                </a:cubicBezTo>
                <a:cubicBezTo>
                  <a:pt x="262" y="838"/>
                  <a:pt x="262" y="838"/>
                  <a:pt x="263" y="839"/>
                </a:cubicBezTo>
                <a:cubicBezTo>
                  <a:pt x="264" y="839"/>
                  <a:pt x="264" y="840"/>
                  <a:pt x="265" y="840"/>
                </a:cubicBezTo>
                <a:close/>
                <a:moveTo>
                  <a:pt x="109" y="592"/>
                </a:moveTo>
                <a:cubicBezTo>
                  <a:pt x="108" y="592"/>
                  <a:pt x="107" y="594"/>
                  <a:pt x="106" y="593"/>
                </a:cubicBezTo>
                <a:cubicBezTo>
                  <a:pt x="107" y="596"/>
                  <a:pt x="111" y="595"/>
                  <a:pt x="109" y="592"/>
                </a:cubicBezTo>
                <a:close/>
                <a:moveTo>
                  <a:pt x="194" y="726"/>
                </a:moveTo>
                <a:cubicBezTo>
                  <a:pt x="194" y="722"/>
                  <a:pt x="196" y="726"/>
                  <a:pt x="197" y="723"/>
                </a:cubicBezTo>
                <a:cubicBezTo>
                  <a:pt x="195" y="723"/>
                  <a:pt x="191" y="721"/>
                  <a:pt x="193" y="724"/>
                </a:cubicBezTo>
                <a:cubicBezTo>
                  <a:pt x="193" y="724"/>
                  <a:pt x="194" y="725"/>
                  <a:pt x="194" y="726"/>
                </a:cubicBezTo>
                <a:close/>
                <a:moveTo>
                  <a:pt x="159" y="668"/>
                </a:moveTo>
                <a:cubicBezTo>
                  <a:pt x="159" y="664"/>
                  <a:pt x="164" y="669"/>
                  <a:pt x="164" y="666"/>
                </a:cubicBezTo>
                <a:cubicBezTo>
                  <a:pt x="162" y="663"/>
                  <a:pt x="155" y="663"/>
                  <a:pt x="156" y="667"/>
                </a:cubicBezTo>
                <a:cubicBezTo>
                  <a:pt x="157" y="665"/>
                  <a:pt x="158" y="666"/>
                  <a:pt x="159" y="668"/>
                </a:cubicBezTo>
                <a:close/>
                <a:moveTo>
                  <a:pt x="251" y="797"/>
                </a:moveTo>
                <a:cubicBezTo>
                  <a:pt x="250" y="799"/>
                  <a:pt x="248" y="799"/>
                  <a:pt x="248" y="801"/>
                </a:cubicBezTo>
                <a:cubicBezTo>
                  <a:pt x="250" y="802"/>
                  <a:pt x="253" y="800"/>
                  <a:pt x="251" y="797"/>
                </a:cubicBezTo>
                <a:close/>
                <a:moveTo>
                  <a:pt x="236" y="776"/>
                </a:moveTo>
                <a:cubicBezTo>
                  <a:pt x="236" y="776"/>
                  <a:pt x="236" y="775"/>
                  <a:pt x="235" y="775"/>
                </a:cubicBezTo>
                <a:cubicBezTo>
                  <a:pt x="235" y="774"/>
                  <a:pt x="235" y="774"/>
                  <a:pt x="235" y="774"/>
                </a:cubicBezTo>
                <a:cubicBezTo>
                  <a:pt x="236" y="777"/>
                  <a:pt x="231" y="774"/>
                  <a:pt x="234" y="777"/>
                </a:cubicBezTo>
                <a:cubicBezTo>
                  <a:pt x="235" y="776"/>
                  <a:pt x="235" y="777"/>
                  <a:pt x="236" y="776"/>
                </a:cubicBezTo>
                <a:close/>
                <a:moveTo>
                  <a:pt x="171" y="667"/>
                </a:moveTo>
                <a:cubicBezTo>
                  <a:pt x="172" y="668"/>
                  <a:pt x="169" y="669"/>
                  <a:pt x="168" y="667"/>
                </a:cubicBezTo>
                <a:cubicBezTo>
                  <a:pt x="168" y="666"/>
                  <a:pt x="169" y="665"/>
                  <a:pt x="169" y="664"/>
                </a:cubicBezTo>
                <a:cubicBezTo>
                  <a:pt x="168" y="664"/>
                  <a:pt x="164" y="664"/>
                  <a:pt x="165" y="667"/>
                </a:cubicBezTo>
                <a:cubicBezTo>
                  <a:pt x="169" y="666"/>
                  <a:pt x="165" y="669"/>
                  <a:pt x="167" y="671"/>
                </a:cubicBezTo>
                <a:cubicBezTo>
                  <a:pt x="169" y="671"/>
                  <a:pt x="174" y="669"/>
                  <a:pt x="171" y="667"/>
                </a:cubicBezTo>
                <a:close/>
                <a:moveTo>
                  <a:pt x="181" y="683"/>
                </a:moveTo>
                <a:cubicBezTo>
                  <a:pt x="183" y="680"/>
                  <a:pt x="178" y="681"/>
                  <a:pt x="179" y="677"/>
                </a:cubicBezTo>
                <a:cubicBezTo>
                  <a:pt x="178" y="680"/>
                  <a:pt x="175" y="680"/>
                  <a:pt x="176" y="682"/>
                </a:cubicBezTo>
                <a:cubicBezTo>
                  <a:pt x="178" y="680"/>
                  <a:pt x="181" y="681"/>
                  <a:pt x="181" y="683"/>
                </a:cubicBezTo>
                <a:close/>
                <a:moveTo>
                  <a:pt x="240" y="768"/>
                </a:moveTo>
                <a:cubicBezTo>
                  <a:pt x="239" y="769"/>
                  <a:pt x="238" y="768"/>
                  <a:pt x="237" y="767"/>
                </a:cubicBezTo>
                <a:cubicBezTo>
                  <a:pt x="237" y="767"/>
                  <a:pt x="234" y="769"/>
                  <a:pt x="236" y="769"/>
                </a:cubicBezTo>
                <a:cubicBezTo>
                  <a:pt x="237" y="767"/>
                  <a:pt x="241" y="772"/>
                  <a:pt x="240" y="768"/>
                </a:cubicBezTo>
                <a:close/>
                <a:moveTo>
                  <a:pt x="232" y="757"/>
                </a:moveTo>
                <a:cubicBezTo>
                  <a:pt x="231" y="758"/>
                  <a:pt x="230" y="757"/>
                  <a:pt x="229" y="757"/>
                </a:cubicBezTo>
                <a:cubicBezTo>
                  <a:pt x="229" y="758"/>
                  <a:pt x="228" y="758"/>
                  <a:pt x="229" y="759"/>
                </a:cubicBezTo>
                <a:cubicBezTo>
                  <a:pt x="230" y="759"/>
                  <a:pt x="233" y="760"/>
                  <a:pt x="232" y="757"/>
                </a:cubicBezTo>
                <a:close/>
                <a:moveTo>
                  <a:pt x="191" y="686"/>
                </a:moveTo>
                <a:cubicBezTo>
                  <a:pt x="189" y="684"/>
                  <a:pt x="193" y="684"/>
                  <a:pt x="191" y="682"/>
                </a:cubicBezTo>
                <a:cubicBezTo>
                  <a:pt x="190" y="685"/>
                  <a:pt x="188" y="684"/>
                  <a:pt x="186" y="684"/>
                </a:cubicBezTo>
                <a:cubicBezTo>
                  <a:pt x="186" y="685"/>
                  <a:pt x="187" y="687"/>
                  <a:pt x="188" y="686"/>
                </a:cubicBezTo>
                <a:cubicBezTo>
                  <a:pt x="187" y="684"/>
                  <a:pt x="190" y="687"/>
                  <a:pt x="191" y="686"/>
                </a:cubicBezTo>
                <a:close/>
                <a:moveTo>
                  <a:pt x="230" y="742"/>
                </a:moveTo>
                <a:cubicBezTo>
                  <a:pt x="228" y="740"/>
                  <a:pt x="230" y="740"/>
                  <a:pt x="229" y="738"/>
                </a:cubicBezTo>
                <a:cubicBezTo>
                  <a:pt x="228" y="739"/>
                  <a:pt x="227" y="737"/>
                  <a:pt x="226" y="739"/>
                </a:cubicBezTo>
                <a:cubicBezTo>
                  <a:pt x="226" y="740"/>
                  <a:pt x="226" y="741"/>
                  <a:pt x="228" y="742"/>
                </a:cubicBezTo>
                <a:cubicBezTo>
                  <a:pt x="227" y="742"/>
                  <a:pt x="226" y="743"/>
                  <a:pt x="227" y="744"/>
                </a:cubicBezTo>
                <a:cubicBezTo>
                  <a:pt x="228" y="744"/>
                  <a:pt x="229" y="743"/>
                  <a:pt x="230" y="742"/>
                </a:cubicBezTo>
                <a:close/>
                <a:moveTo>
                  <a:pt x="122" y="566"/>
                </a:moveTo>
                <a:cubicBezTo>
                  <a:pt x="122" y="569"/>
                  <a:pt x="118" y="570"/>
                  <a:pt x="118" y="573"/>
                </a:cubicBezTo>
                <a:cubicBezTo>
                  <a:pt x="121" y="572"/>
                  <a:pt x="124" y="571"/>
                  <a:pt x="126" y="568"/>
                </a:cubicBezTo>
                <a:cubicBezTo>
                  <a:pt x="127" y="568"/>
                  <a:pt x="126" y="571"/>
                  <a:pt x="128" y="570"/>
                </a:cubicBezTo>
                <a:cubicBezTo>
                  <a:pt x="127" y="568"/>
                  <a:pt x="128" y="564"/>
                  <a:pt x="129" y="568"/>
                </a:cubicBezTo>
                <a:cubicBezTo>
                  <a:pt x="132" y="568"/>
                  <a:pt x="128" y="565"/>
                  <a:pt x="129" y="565"/>
                </a:cubicBezTo>
                <a:cubicBezTo>
                  <a:pt x="132" y="567"/>
                  <a:pt x="130" y="562"/>
                  <a:pt x="133" y="564"/>
                </a:cubicBezTo>
                <a:cubicBezTo>
                  <a:pt x="132" y="563"/>
                  <a:pt x="132" y="562"/>
                  <a:pt x="132" y="561"/>
                </a:cubicBezTo>
                <a:cubicBezTo>
                  <a:pt x="128" y="563"/>
                  <a:pt x="126" y="567"/>
                  <a:pt x="122" y="566"/>
                </a:cubicBezTo>
                <a:close/>
                <a:moveTo>
                  <a:pt x="180" y="662"/>
                </a:moveTo>
                <a:cubicBezTo>
                  <a:pt x="179" y="661"/>
                  <a:pt x="178" y="659"/>
                  <a:pt x="178" y="658"/>
                </a:cubicBezTo>
                <a:cubicBezTo>
                  <a:pt x="176" y="659"/>
                  <a:pt x="175" y="658"/>
                  <a:pt x="176" y="660"/>
                </a:cubicBezTo>
                <a:cubicBezTo>
                  <a:pt x="177" y="659"/>
                  <a:pt x="179" y="663"/>
                  <a:pt x="180" y="662"/>
                </a:cubicBezTo>
                <a:close/>
                <a:moveTo>
                  <a:pt x="167" y="629"/>
                </a:moveTo>
                <a:cubicBezTo>
                  <a:pt x="166" y="631"/>
                  <a:pt x="165" y="629"/>
                  <a:pt x="164" y="629"/>
                </a:cubicBezTo>
                <a:cubicBezTo>
                  <a:pt x="165" y="630"/>
                  <a:pt x="164" y="631"/>
                  <a:pt x="164" y="632"/>
                </a:cubicBezTo>
                <a:cubicBezTo>
                  <a:pt x="165" y="632"/>
                  <a:pt x="168" y="631"/>
                  <a:pt x="167" y="629"/>
                </a:cubicBezTo>
                <a:close/>
                <a:moveTo>
                  <a:pt x="139" y="582"/>
                </a:moveTo>
                <a:cubicBezTo>
                  <a:pt x="138" y="584"/>
                  <a:pt x="135" y="585"/>
                  <a:pt x="137" y="588"/>
                </a:cubicBezTo>
                <a:cubicBezTo>
                  <a:pt x="136" y="586"/>
                  <a:pt x="141" y="585"/>
                  <a:pt x="139" y="582"/>
                </a:cubicBezTo>
                <a:close/>
                <a:moveTo>
                  <a:pt x="161" y="617"/>
                </a:moveTo>
                <a:cubicBezTo>
                  <a:pt x="160" y="616"/>
                  <a:pt x="160" y="615"/>
                  <a:pt x="160" y="614"/>
                </a:cubicBezTo>
                <a:cubicBezTo>
                  <a:pt x="159" y="616"/>
                  <a:pt x="156" y="614"/>
                  <a:pt x="157" y="616"/>
                </a:cubicBezTo>
                <a:cubicBezTo>
                  <a:pt x="158" y="615"/>
                  <a:pt x="159" y="617"/>
                  <a:pt x="161" y="617"/>
                </a:cubicBezTo>
                <a:close/>
                <a:moveTo>
                  <a:pt x="193" y="666"/>
                </a:moveTo>
                <a:cubicBezTo>
                  <a:pt x="192" y="666"/>
                  <a:pt x="191" y="663"/>
                  <a:pt x="190" y="665"/>
                </a:cubicBezTo>
                <a:cubicBezTo>
                  <a:pt x="191" y="668"/>
                  <a:pt x="194" y="668"/>
                  <a:pt x="193" y="666"/>
                </a:cubicBezTo>
                <a:close/>
                <a:moveTo>
                  <a:pt x="120" y="552"/>
                </a:moveTo>
                <a:cubicBezTo>
                  <a:pt x="119" y="553"/>
                  <a:pt x="119" y="552"/>
                  <a:pt x="118" y="551"/>
                </a:cubicBezTo>
                <a:cubicBezTo>
                  <a:pt x="117" y="552"/>
                  <a:pt x="117" y="553"/>
                  <a:pt x="117" y="555"/>
                </a:cubicBezTo>
                <a:cubicBezTo>
                  <a:pt x="118" y="553"/>
                  <a:pt x="121" y="555"/>
                  <a:pt x="120" y="552"/>
                </a:cubicBezTo>
                <a:close/>
                <a:moveTo>
                  <a:pt x="124" y="559"/>
                </a:moveTo>
                <a:cubicBezTo>
                  <a:pt x="124" y="559"/>
                  <a:pt x="123" y="556"/>
                  <a:pt x="122" y="558"/>
                </a:cubicBezTo>
                <a:cubicBezTo>
                  <a:pt x="123" y="560"/>
                  <a:pt x="122" y="561"/>
                  <a:pt x="123" y="563"/>
                </a:cubicBezTo>
                <a:cubicBezTo>
                  <a:pt x="125" y="562"/>
                  <a:pt x="125" y="560"/>
                  <a:pt x="124" y="559"/>
                </a:cubicBezTo>
                <a:close/>
                <a:moveTo>
                  <a:pt x="258" y="763"/>
                </a:moveTo>
                <a:cubicBezTo>
                  <a:pt x="257" y="762"/>
                  <a:pt x="256" y="760"/>
                  <a:pt x="255" y="761"/>
                </a:cubicBezTo>
                <a:cubicBezTo>
                  <a:pt x="256" y="763"/>
                  <a:pt x="257" y="762"/>
                  <a:pt x="256" y="763"/>
                </a:cubicBezTo>
                <a:cubicBezTo>
                  <a:pt x="256" y="764"/>
                  <a:pt x="256" y="764"/>
                  <a:pt x="256" y="764"/>
                </a:cubicBezTo>
                <a:lnTo>
                  <a:pt x="258" y="763"/>
                </a:lnTo>
                <a:close/>
                <a:moveTo>
                  <a:pt x="187" y="652"/>
                </a:moveTo>
                <a:cubicBezTo>
                  <a:pt x="185" y="650"/>
                  <a:pt x="187" y="650"/>
                  <a:pt x="186" y="648"/>
                </a:cubicBezTo>
                <a:cubicBezTo>
                  <a:pt x="185" y="649"/>
                  <a:pt x="184" y="649"/>
                  <a:pt x="184" y="651"/>
                </a:cubicBezTo>
                <a:cubicBezTo>
                  <a:pt x="185" y="649"/>
                  <a:pt x="186" y="652"/>
                  <a:pt x="187" y="652"/>
                </a:cubicBezTo>
                <a:close/>
                <a:moveTo>
                  <a:pt x="167" y="620"/>
                </a:moveTo>
                <a:cubicBezTo>
                  <a:pt x="166" y="621"/>
                  <a:pt x="165" y="616"/>
                  <a:pt x="164" y="618"/>
                </a:cubicBezTo>
                <a:cubicBezTo>
                  <a:pt x="165" y="619"/>
                  <a:pt x="163" y="619"/>
                  <a:pt x="164" y="620"/>
                </a:cubicBezTo>
                <a:cubicBezTo>
                  <a:pt x="164" y="618"/>
                  <a:pt x="168" y="623"/>
                  <a:pt x="167" y="620"/>
                </a:cubicBezTo>
                <a:close/>
                <a:moveTo>
                  <a:pt x="150" y="575"/>
                </a:moveTo>
                <a:cubicBezTo>
                  <a:pt x="147" y="574"/>
                  <a:pt x="148" y="579"/>
                  <a:pt x="146" y="579"/>
                </a:cubicBezTo>
                <a:cubicBezTo>
                  <a:pt x="145" y="579"/>
                  <a:pt x="144" y="577"/>
                  <a:pt x="144" y="578"/>
                </a:cubicBezTo>
                <a:cubicBezTo>
                  <a:pt x="146" y="581"/>
                  <a:pt x="140" y="580"/>
                  <a:pt x="141" y="583"/>
                </a:cubicBezTo>
                <a:cubicBezTo>
                  <a:pt x="145" y="582"/>
                  <a:pt x="150" y="580"/>
                  <a:pt x="150" y="575"/>
                </a:cubicBezTo>
                <a:close/>
                <a:moveTo>
                  <a:pt x="193" y="651"/>
                </a:moveTo>
                <a:cubicBezTo>
                  <a:pt x="192" y="649"/>
                  <a:pt x="188" y="650"/>
                  <a:pt x="189" y="652"/>
                </a:cubicBezTo>
                <a:cubicBezTo>
                  <a:pt x="190" y="651"/>
                  <a:pt x="192" y="652"/>
                  <a:pt x="193" y="651"/>
                </a:cubicBezTo>
                <a:close/>
                <a:moveTo>
                  <a:pt x="203" y="666"/>
                </a:moveTo>
                <a:cubicBezTo>
                  <a:pt x="202" y="667"/>
                  <a:pt x="199" y="667"/>
                  <a:pt x="201" y="670"/>
                </a:cubicBezTo>
                <a:cubicBezTo>
                  <a:pt x="203" y="669"/>
                  <a:pt x="204" y="669"/>
                  <a:pt x="203" y="666"/>
                </a:cubicBezTo>
                <a:close/>
                <a:moveTo>
                  <a:pt x="161" y="603"/>
                </a:moveTo>
                <a:cubicBezTo>
                  <a:pt x="160" y="601"/>
                  <a:pt x="156" y="601"/>
                  <a:pt x="157" y="603"/>
                </a:cubicBezTo>
                <a:cubicBezTo>
                  <a:pt x="159" y="603"/>
                  <a:pt x="160" y="604"/>
                  <a:pt x="161" y="603"/>
                </a:cubicBezTo>
                <a:close/>
                <a:moveTo>
                  <a:pt x="139" y="563"/>
                </a:moveTo>
                <a:cubicBezTo>
                  <a:pt x="137" y="564"/>
                  <a:pt x="136" y="565"/>
                  <a:pt x="136" y="567"/>
                </a:cubicBezTo>
                <a:cubicBezTo>
                  <a:pt x="138" y="567"/>
                  <a:pt x="140" y="566"/>
                  <a:pt x="139" y="563"/>
                </a:cubicBezTo>
                <a:close/>
                <a:moveTo>
                  <a:pt x="312" y="824"/>
                </a:moveTo>
                <a:cubicBezTo>
                  <a:pt x="312" y="825"/>
                  <a:pt x="310" y="826"/>
                  <a:pt x="312" y="829"/>
                </a:cubicBezTo>
                <a:cubicBezTo>
                  <a:pt x="314" y="828"/>
                  <a:pt x="314" y="826"/>
                  <a:pt x="312" y="824"/>
                </a:cubicBezTo>
                <a:close/>
                <a:moveTo>
                  <a:pt x="213" y="660"/>
                </a:moveTo>
                <a:cubicBezTo>
                  <a:pt x="212" y="657"/>
                  <a:pt x="208" y="661"/>
                  <a:pt x="208" y="662"/>
                </a:cubicBezTo>
                <a:cubicBezTo>
                  <a:pt x="211" y="662"/>
                  <a:pt x="210" y="660"/>
                  <a:pt x="213" y="660"/>
                </a:cubicBezTo>
                <a:close/>
                <a:moveTo>
                  <a:pt x="140" y="555"/>
                </a:moveTo>
                <a:cubicBezTo>
                  <a:pt x="142" y="557"/>
                  <a:pt x="141" y="558"/>
                  <a:pt x="142" y="559"/>
                </a:cubicBezTo>
                <a:cubicBezTo>
                  <a:pt x="144" y="559"/>
                  <a:pt x="142" y="554"/>
                  <a:pt x="140" y="555"/>
                </a:cubicBezTo>
                <a:close/>
                <a:moveTo>
                  <a:pt x="80" y="451"/>
                </a:moveTo>
                <a:cubicBezTo>
                  <a:pt x="78" y="448"/>
                  <a:pt x="76" y="450"/>
                  <a:pt x="76" y="452"/>
                </a:cubicBezTo>
                <a:cubicBezTo>
                  <a:pt x="78" y="450"/>
                  <a:pt x="79" y="453"/>
                  <a:pt x="80" y="451"/>
                </a:cubicBezTo>
                <a:close/>
                <a:moveTo>
                  <a:pt x="162" y="566"/>
                </a:moveTo>
                <a:cubicBezTo>
                  <a:pt x="161" y="567"/>
                  <a:pt x="159" y="566"/>
                  <a:pt x="158" y="568"/>
                </a:cubicBezTo>
                <a:cubicBezTo>
                  <a:pt x="158" y="569"/>
                  <a:pt x="158" y="570"/>
                  <a:pt x="158" y="571"/>
                </a:cubicBezTo>
                <a:cubicBezTo>
                  <a:pt x="160" y="568"/>
                  <a:pt x="161" y="568"/>
                  <a:pt x="162" y="566"/>
                </a:cubicBezTo>
                <a:close/>
                <a:moveTo>
                  <a:pt x="147" y="545"/>
                </a:moveTo>
                <a:cubicBezTo>
                  <a:pt x="146" y="546"/>
                  <a:pt x="146" y="548"/>
                  <a:pt x="145" y="549"/>
                </a:cubicBezTo>
                <a:cubicBezTo>
                  <a:pt x="147" y="548"/>
                  <a:pt x="149" y="548"/>
                  <a:pt x="147" y="545"/>
                </a:cubicBezTo>
                <a:close/>
                <a:moveTo>
                  <a:pt x="237" y="679"/>
                </a:moveTo>
                <a:cubicBezTo>
                  <a:pt x="236" y="676"/>
                  <a:pt x="232" y="676"/>
                  <a:pt x="232" y="679"/>
                </a:cubicBezTo>
                <a:cubicBezTo>
                  <a:pt x="234" y="678"/>
                  <a:pt x="236" y="679"/>
                  <a:pt x="237" y="679"/>
                </a:cubicBezTo>
                <a:close/>
                <a:moveTo>
                  <a:pt x="182" y="588"/>
                </a:moveTo>
                <a:cubicBezTo>
                  <a:pt x="181" y="589"/>
                  <a:pt x="177" y="587"/>
                  <a:pt x="177" y="590"/>
                </a:cubicBezTo>
                <a:cubicBezTo>
                  <a:pt x="178" y="592"/>
                  <a:pt x="182" y="590"/>
                  <a:pt x="182" y="588"/>
                </a:cubicBezTo>
                <a:close/>
                <a:moveTo>
                  <a:pt x="168" y="566"/>
                </a:moveTo>
                <a:cubicBezTo>
                  <a:pt x="167" y="567"/>
                  <a:pt x="166" y="568"/>
                  <a:pt x="164" y="569"/>
                </a:cubicBezTo>
                <a:cubicBezTo>
                  <a:pt x="166" y="571"/>
                  <a:pt x="170" y="569"/>
                  <a:pt x="168" y="566"/>
                </a:cubicBezTo>
                <a:close/>
                <a:moveTo>
                  <a:pt x="159" y="552"/>
                </a:moveTo>
                <a:cubicBezTo>
                  <a:pt x="158" y="550"/>
                  <a:pt x="159" y="549"/>
                  <a:pt x="158" y="547"/>
                </a:cubicBezTo>
                <a:cubicBezTo>
                  <a:pt x="157" y="550"/>
                  <a:pt x="154" y="551"/>
                  <a:pt x="155" y="555"/>
                </a:cubicBezTo>
                <a:cubicBezTo>
                  <a:pt x="158" y="554"/>
                  <a:pt x="155" y="549"/>
                  <a:pt x="159" y="552"/>
                </a:cubicBezTo>
                <a:close/>
                <a:moveTo>
                  <a:pt x="91" y="446"/>
                </a:moveTo>
                <a:cubicBezTo>
                  <a:pt x="90" y="443"/>
                  <a:pt x="86" y="446"/>
                  <a:pt x="88" y="448"/>
                </a:cubicBezTo>
                <a:cubicBezTo>
                  <a:pt x="89" y="447"/>
                  <a:pt x="90" y="447"/>
                  <a:pt x="91" y="446"/>
                </a:cubicBezTo>
                <a:close/>
                <a:moveTo>
                  <a:pt x="156" y="538"/>
                </a:moveTo>
                <a:cubicBezTo>
                  <a:pt x="154" y="537"/>
                  <a:pt x="156" y="536"/>
                  <a:pt x="155" y="535"/>
                </a:cubicBezTo>
                <a:cubicBezTo>
                  <a:pt x="154" y="538"/>
                  <a:pt x="151" y="537"/>
                  <a:pt x="151" y="541"/>
                </a:cubicBezTo>
                <a:cubicBezTo>
                  <a:pt x="154" y="542"/>
                  <a:pt x="153" y="537"/>
                  <a:pt x="156" y="538"/>
                </a:cubicBezTo>
                <a:close/>
                <a:moveTo>
                  <a:pt x="165" y="549"/>
                </a:moveTo>
                <a:cubicBezTo>
                  <a:pt x="164" y="546"/>
                  <a:pt x="162" y="546"/>
                  <a:pt x="165" y="545"/>
                </a:cubicBezTo>
                <a:cubicBezTo>
                  <a:pt x="164" y="543"/>
                  <a:pt x="163" y="545"/>
                  <a:pt x="161" y="544"/>
                </a:cubicBezTo>
                <a:cubicBezTo>
                  <a:pt x="162" y="546"/>
                  <a:pt x="160" y="546"/>
                  <a:pt x="160" y="548"/>
                </a:cubicBezTo>
                <a:cubicBezTo>
                  <a:pt x="161" y="548"/>
                  <a:pt x="161" y="548"/>
                  <a:pt x="162" y="549"/>
                </a:cubicBezTo>
                <a:cubicBezTo>
                  <a:pt x="163" y="546"/>
                  <a:pt x="162" y="550"/>
                  <a:pt x="165" y="549"/>
                </a:cubicBezTo>
                <a:close/>
                <a:moveTo>
                  <a:pt x="258" y="690"/>
                </a:moveTo>
                <a:cubicBezTo>
                  <a:pt x="259" y="691"/>
                  <a:pt x="256" y="692"/>
                  <a:pt x="258" y="693"/>
                </a:cubicBezTo>
                <a:cubicBezTo>
                  <a:pt x="258" y="693"/>
                  <a:pt x="258" y="693"/>
                  <a:pt x="258" y="694"/>
                </a:cubicBezTo>
                <a:cubicBezTo>
                  <a:pt x="260" y="694"/>
                  <a:pt x="260" y="690"/>
                  <a:pt x="258" y="690"/>
                </a:cubicBezTo>
                <a:close/>
                <a:moveTo>
                  <a:pt x="256" y="680"/>
                </a:moveTo>
                <a:cubicBezTo>
                  <a:pt x="254" y="678"/>
                  <a:pt x="250" y="679"/>
                  <a:pt x="250" y="680"/>
                </a:cubicBezTo>
                <a:cubicBezTo>
                  <a:pt x="252" y="680"/>
                  <a:pt x="254" y="681"/>
                  <a:pt x="256" y="680"/>
                </a:cubicBezTo>
                <a:close/>
                <a:moveTo>
                  <a:pt x="223" y="631"/>
                </a:moveTo>
                <a:cubicBezTo>
                  <a:pt x="222" y="628"/>
                  <a:pt x="217" y="632"/>
                  <a:pt x="219" y="633"/>
                </a:cubicBezTo>
                <a:cubicBezTo>
                  <a:pt x="221" y="633"/>
                  <a:pt x="221" y="630"/>
                  <a:pt x="223" y="631"/>
                </a:cubicBezTo>
                <a:close/>
                <a:moveTo>
                  <a:pt x="317" y="773"/>
                </a:moveTo>
                <a:cubicBezTo>
                  <a:pt x="315" y="770"/>
                  <a:pt x="319" y="773"/>
                  <a:pt x="317" y="770"/>
                </a:cubicBezTo>
                <a:cubicBezTo>
                  <a:pt x="316" y="771"/>
                  <a:pt x="314" y="772"/>
                  <a:pt x="314" y="774"/>
                </a:cubicBezTo>
                <a:cubicBezTo>
                  <a:pt x="315" y="773"/>
                  <a:pt x="316" y="775"/>
                  <a:pt x="317" y="773"/>
                </a:cubicBezTo>
                <a:close/>
                <a:moveTo>
                  <a:pt x="197" y="587"/>
                </a:moveTo>
                <a:cubicBezTo>
                  <a:pt x="196" y="588"/>
                  <a:pt x="195" y="585"/>
                  <a:pt x="194" y="587"/>
                </a:cubicBezTo>
                <a:cubicBezTo>
                  <a:pt x="195" y="588"/>
                  <a:pt x="196" y="589"/>
                  <a:pt x="195" y="590"/>
                </a:cubicBezTo>
                <a:cubicBezTo>
                  <a:pt x="195" y="590"/>
                  <a:pt x="194" y="591"/>
                  <a:pt x="195" y="592"/>
                </a:cubicBezTo>
                <a:cubicBezTo>
                  <a:pt x="197" y="592"/>
                  <a:pt x="197" y="589"/>
                  <a:pt x="197" y="587"/>
                </a:cubicBezTo>
                <a:close/>
                <a:moveTo>
                  <a:pt x="169" y="543"/>
                </a:moveTo>
                <a:cubicBezTo>
                  <a:pt x="168" y="543"/>
                  <a:pt x="167" y="542"/>
                  <a:pt x="166" y="542"/>
                </a:cubicBezTo>
                <a:cubicBezTo>
                  <a:pt x="167" y="541"/>
                  <a:pt x="167" y="540"/>
                  <a:pt x="167" y="539"/>
                </a:cubicBezTo>
                <a:cubicBezTo>
                  <a:pt x="165" y="540"/>
                  <a:pt x="166" y="542"/>
                  <a:pt x="164" y="541"/>
                </a:cubicBezTo>
                <a:cubicBezTo>
                  <a:pt x="165" y="542"/>
                  <a:pt x="164" y="543"/>
                  <a:pt x="165" y="544"/>
                </a:cubicBezTo>
                <a:cubicBezTo>
                  <a:pt x="166" y="542"/>
                  <a:pt x="169" y="546"/>
                  <a:pt x="169" y="543"/>
                </a:cubicBezTo>
                <a:close/>
                <a:moveTo>
                  <a:pt x="264" y="682"/>
                </a:moveTo>
                <a:cubicBezTo>
                  <a:pt x="263" y="680"/>
                  <a:pt x="261" y="680"/>
                  <a:pt x="260" y="679"/>
                </a:cubicBezTo>
                <a:cubicBezTo>
                  <a:pt x="259" y="680"/>
                  <a:pt x="258" y="681"/>
                  <a:pt x="258" y="682"/>
                </a:cubicBezTo>
                <a:cubicBezTo>
                  <a:pt x="260" y="681"/>
                  <a:pt x="262" y="684"/>
                  <a:pt x="264" y="682"/>
                </a:cubicBezTo>
                <a:close/>
                <a:moveTo>
                  <a:pt x="251" y="660"/>
                </a:moveTo>
                <a:cubicBezTo>
                  <a:pt x="249" y="661"/>
                  <a:pt x="246" y="663"/>
                  <a:pt x="248" y="666"/>
                </a:cubicBezTo>
                <a:cubicBezTo>
                  <a:pt x="249" y="664"/>
                  <a:pt x="251" y="663"/>
                  <a:pt x="251" y="660"/>
                </a:cubicBezTo>
                <a:close/>
                <a:moveTo>
                  <a:pt x="248" y="658"/>
                </a:moveTo>
                <a:cubicBezTo>
                  <a:pt x="246" y="659"/>
                  <a:pt x="250" y="657"/>
                  <a:pt x="248" y="656"/>
                </a:cubicBezTo>
                <a:cubicBezTo>
                  <a:pt x="246" y="657"/>
                  <a:pt x="245" y="658"/>
                  <a:pt x="242" y="657"/>
                </a:cubicBezTo>
                <a:cubicBezTo>
                  <a:pt x="243" y="659"/>
                  <a:pt x="243" y="658"/>
                  <a:pt x="244" y="660"/>
                </a:cubicBezTo>
                <a:cubicBezTo>
                  <a:pt x="245" y="659"/>
                  <a:pt x="249" y="660"/>
                  <a:pt x="248" y="658"/>
                </a:cubicBezTo>
                <a:close/>
                <a:moveTo>
                  <a:pt x="271" y="692"/>
                </a:moveTo>
                <a:cubicBezTo>
                  <a:pt x="270" y="693"/>
                  <a:pt x="270" y="695"/>
                  <a:pt x="269" y="696"/>
                </a:cubicBezTo>
                <a:cubicBezTo>
                  <a:pt x="271" y="697"/>
                  <a:pt x="274" y="695"/>
                  <a:pt x="271" y="692"/>
                </a:cubicBezTo>
                <a:close/>
                <a:moveTo>
                  <a:pt x="298" y="735"/>
                </a:moveTo>
                <a:cubicBezTo>
                  <a:pt x="297" y="735"/>
                  <a:pt x="295" y="733"/>
                  <a:pt x="296" y="732"/>
                </a:cubicBezTo>
                <a:cubicBezTo>
                  <a:pt x="292" y="733"/>
                  <a:pt x="299" y="738"/>
                  <a:pt x="298" y="735"/>
                </a:cubicBezTo>
                <a:close/>
                <a:moveTo>
                  <a:pt x="172" y="545"/>
                </a:moveTo>
                <a:cubicBezTo>
                  <a:pt x="172" y="544"/>
                  <a:pt x="175" y="547"/>
                  <a:pt x="174" y="544"/>
                </a:cubicBezTo>
                <a:cubicBezTo>
                  <a:pt x="173" y="544"/>
                  <a:pt x="171" y="542"/>
                  <a:pt x="170" y="544"/>
                </a:cubicBezTo>
                <a:cubicBezTo>
                  <a:pt x="171" y="545"/>
                  <a:pt x="172" y="547"/>
                  <a:pt x="172" y="546"/>
                </a:cubicBezTo>
                <a:cubicBezTo>
                  <a:pt x="172" y="546"/>
                  <a:pt x="172" y="545"/>
                  <a:pt x="172" y="545"/>
                </a:cubicBezTo>
                <a:close/>
                <a:moveTo>
                  <a:pt x="247" y="652"/>
                </a:moveTo>
                <a:cubicBezTo>
                  <a:pt x="246" y="653"/>
                  <a:pt x="243" y="653"/>
                  <a:pt x="244" y="655"/>
                </a:cubicBezTo>
                <a:cubicBezTo>
                  <a:pt x="245" y="653"/>
                  <a:pt x="249" y="656"/>
                  <a:pt x="247" y="652"/>
                </a:cubicBezTo>
                <a:close/>
                <a:moveTo>
                  <a:pt x="169" y="534"/>
                </a:moveTo>
                <a:cubicBezTo>
                  <a:pt x="168" y="533"/>
                  <a:pt x="167" y="532"/>
                  <a:pt x="166" y="531"/>
                </a:cubicBezTo>
                <a:cubicBezTo>
                  <a:pt x="165" y="532"/>
                  <a:pt x="164" y="532"/>
                  <a:pt x="165" y="533"/>
                </a:cubicBezTo>
                <a:cubicBezTo>
                  <a:pt x="166" y="532"/>
                  <a:pt x="167" y="534"/>
                  <a:pt x="169" y="534"/>
                </a:cubicBezTo>
                <a:close/>
                <a:moveTo>
                  <a:pt x="262" y="673"/>
                </a:moveTo>
                <a:cubicBezTo>
                  <a:pt x="262" y="671"/>
                  <a:pt x="258" y="672"/>
                  <a:pt x="259" y="674"/>
                </a:cubicBezTo>
                <a:cubicBezTo>
                  <a:pt x="261" y="674"/>
                  <a:pt x="262" y="676"/>
                  <a:pt x="262" y="673"/>
                </a:cubicBezTo>
                <a:close/>
                <a:moveTo>
                  <a:pt x="178" y="543"/>
                </a:moveTo>
                <a:cubicBezTo>
                  <a:pt x="177" y="544"/>
                  <a:pt x="176" y="541"/>
                  <a:pt x="175" y="542"/>
                </a:cubicBezTo>
                <a:cubicBezTo>
                  <a:pt x="177" y="544"/>
                  <a:pt x="174" y="544"/>
                  <a:pt x="176" y="546"/>
                </a:cubicBezTo>
                <a:cubicBezTo>
                  <a:pt x="176" y="545"/>
                  <a:pt x="179" y="545"/>
                  <a:pt x="178" y="543"/>
                </a:cubicBezTo>
                <a:close/>
                <a:moveTo>
                  <a:pt x="188" y="562"/>
                </a:moveTo>
                <a:cubicBezTo>
                  <a:pt x="186" y="560"/>
                  <a:pt x="189" y="561"/>
                  <a:pt x="189" y="561"/>
                </a:cubicBezTo>
                <a:cubicBezTo>
                  <a:pt x="188" y="557"/>
                  <a:pt x="185" y="562"/>
                  <a:pt x="188" y="562"/>
                </a:cubicBezTo>
                <a:close/>
                <a:moveTo>
                  <a:pt x="280" y="693"/>
                </a:moveTo>
                <a:cubicBezTo>
                  <a:pt x="278" y="695"/>
                  <a:pt x="277" y="696"/>
                  <a:pt x="278" y="698"/>
                </a:cubicBezTo>
                <a:cubicBezTo>
                  <a:pt x="279" y="697"/>
                  <a:pt x="280" y="695"/>
                  <a:pt x="280" y="693"/>
                </a:cubicBezTo>
                <a:close/>
                <a:moveTo>
                  <a:pt x="177" y="541"/>
                </a:moveTo>
                <a:cubicBezTo>
                  <a:pt x="177" y="541"/>
                  <a:pt x="177" y="541"/>
                  <a:pt x="177" y="540"/>
                </a:cubicBezTo>
                <a:cubicBezTo>
                  <a:pt x="177" y="540"/>
                  <a:pt x="178" y="539"/>
                  <a:pt x="177" y="538"/>
                </a:cubicBezTo>
                <a:cubicBezTo>
                  <a:pt x="177" y="539"/>
                  <a:pt x="176" y="537"/>
                  <a:pt x="175" y="537"/>
                </a:cubicBezTo>
                <a:cubicBezTo>
                  <a:pt x="174" y="538"/>
                  <a:pt x="178" y="544"/>
                  <a:pt x="177" y="541"/>
                </a:cubicBezTo>
                <a:close/>
                <a:moveTo>
                  <a:pt x="190" y="556"/>
                </a:moveTo>
                <a:cubicBezTo>
                  <a:pt x="191" y="557"/>
                  <a:pt x="192" y="557"/>
                  <a:pt x="192" y="557"/>
                </a:cubicBezTo>
                <a:cubicBezTo>
                  <a:pt x="189" y="554"/>
                  <a:pt x="189" y="555"/>
                  <a:pt x="190" y="551"/>
                </a:cubicBezTo>
                <a:cubicBezTo>
                  <a:pt x="189" y="552"/>
                  <a:pt x="188" y="552"/>
                  <a:pt x="186" y="551"/>
                </a:cubicBezTo>
                <a:cubicBezTo>
                  <a:pt x="187" y="554"/>
                  <a:pt x="188" y="554"/>
                  <a:pt x="188" y="557"/>
                </a:cubicBezTo>
                <a:cubicBezTo>
                  <a:pt x="190" y="557"/>
                  <a:pt x="190" y="557"/>
                  <a:pt x="190" y="556"/>
                </a:cubicBezTo>
                <a:close/>
                <a:moveTo>
                  <a:pt x="178" y="538"/>
                </a:moveTo>
                <a:cubicBezTo>
                  <a:pt x="179" y="539"/>
                  <a:pt x="180" y="540"/>
                  <a:pt x="180" y="541"/>
                </a:cubicBezTo>
                <a:cubicBezTo>
                  <a:pt x="181" y="540"/>
                  <a:pt x="181" y="541"/>
                  <a:pt x="182" y="540"/>
                </a:cubicBezTo>
                <a:cubicBezTo>
                  <a:pt x="181" y="538"/>
                  <a:pt x="180" y="538"/>
                  <a:pt x="178" y="538"/>
                </a:cubicBezTo>
                <a:close/>
                <a:moveTo>
                  <a:pt x="226" y="603"/>
                </a:moveTo>
                <a:cubicBezTo>
                  <a:pt x="225" y="604"/>
                  <a:pt x="227" y="609"/>
                  <a:pt x="228" y="609"/>
                </a:cubicBezTo>
                <a:cubicBezTo>
                  <a:pt x="227" y="607"/>
                  <a:pt x="227" y="605"/>
                  <a:pt x="226" y="603"/>
                </a:cubicBezTo>
                <a:close/>
                <a:moveTo>
                  <a:pt x="272" y="668"/>
                </a:moveTo>
                <a:cubicBezTo>
                  <a:pt x="271" y="669"/>
                  <a:pt x="268" y="668"/>
                  <a:pt x="269" y="671"/>
                </a:cubicBezTo>
                <a:cubicBezTo>
                  <a:pt x="270" y="670"/>
                  <a:pt x="272" y="670"/>
                  <a:pt x="272" y="668"/>
                </a:cubicBezTo>
                <a:close/>
                <a:moveTo>
                  <a:pt x="388" y="839"/>
                </a:moveTo>
                <a:cubicBezTo>
                  <a:pt x="386" y="839"/>
                  <a:pt x="384" y="839"/>
                  <a:pt x="385" y="842"/>
                </a:cubicBezTo>
                <a:cubicBezTo>
                  <a:pt x="386" y="841"/>
                  <a:pt x="389" y="841"/>
                  <a:pt x="388" y="839"/>
                </a:cubicBezTo>
                <a:close/>
                <a:moveTo>
                  <a:pt x="152" y="483"/>
                </a:moveTo>
                <a:cubicBezTo>
                  <a:pt x="151" y="483"/>
                  <a:pt x="150" y="482"/>
                  <a:pt x="148" y="483"/>
                </a:cubicBezTo>
                <a:cubicBezTo>
                  <a:pt x="149" y="484"/>
                  <a:pt x="153" y="485"/>
                  <a:pt x="152" y="483"/>
                </a:cubicBezTo>
                <a:close/>
                <a:moveTo>
                  <a:pt x="182" y="527"/>
                </a:moveTo>
                <a:cubicBezTo>
                  <a:pt x="180" y="525"/>
                  <a:pt x="183" y="524"/>
                  <a:pt x="181" y="522"/>
                </a:cubicBezTo>
                <a:cubicBezTo>
                  <a:pt x="180" y="523"/>
                  <a:pt x="180" y="524"/>
                  <a:pt x="180" y="526"/>
                </a:cubicBezTo>
                <a:cubicBezTo>
                  <a:pt x="180" y="526"/>
                  <a:pt x="181" y="527"/>
                  <a:pt x="182" y="527"/>
                </a:cubicBezTo>
                <a:close/>
                <a:moveTo>
                  <a:pt x="359" y="796"/>
                </a:moveTo>
                <a:cubicBezTo>
                  <a:pt x="360" y="794"/>
                  <a:pt x="362" y="793"/>
                  <a:pt x="362" y="791"/>
                </a:cubicBezTo>
                <a:cubicBezTo>
                  <a:pt x="360" y="791"/>
                  <a:pt x="358" y="793"/>
                  <a:pt x="359" y="796"/>
                </a:cubicBezTo>
                <a:close/>
                <a:moveTo>
                  <a:pt x="157" y="478"/>
                </a:moveTo>
                <a:cubicBezTo>
                  <a:pt x="155" y="479"/>
                  <a:pt x="156" y="481"/>
                  <a:pt x="154" y="479"/>
                </a:cubicBezTo>
                <a:cubicBezTo>
                  <a:pt x="154" y="480"/>
                  <a:pt x="154" y="480"/>
                  <a:pt x="154" y="481"/>
                </a:cubicBezTo>
                <a:cubicBezTo>
                  <a:pt x="155" y="482"/>
                  <a:pt x="155" y="482"/>
                  <a:pt x="155" y="482"/>
                </a:cubicBezTo>
                <a:cubicBezTo>
                  <a:pt x="156" y="480"/>
                  <a:pt x="159" y="482"/>
                  <a:pt x="157" y="478"/>
                </a:cubicBezTo>
                <a:close/>
                <a:moveTo>
                  <a:pt x="376" y="785"/>
                </a:moveTo>
                <a:cubicBezTo>
                  <a:pt x="379" y="785"/>
                  <a:pt x="376" y="788"/>
                  <a:pt x="378" y="788"/>
                </a:cubicBezTo>
                <a:cubicBezTo>
                  <a:pt x="379" y="784"/>
                  <a:pt x="386" y="783"/>
                  <a:pt x="385" y="781"/>
                </a:cubicBezTo>
                <a:cubicBezTo>
                  <a:pt x="378" y="783"/>
                  <a:pt x="365" y="784"/>
                  <a:pt x="361" y="791"/>
                </a:cubicBezTo>
                <a:cubicBezTo>
                  <a:pt x="366" y="792"/>
                  <a:pt x="374" y="792"/>
                  <a:pt x="376" y="785"/>
                </a:cubicBezTo>
                <a:close/>
                <a:moveTo>
                  <a:pt x="258" y="629"/>
                </a:moveTo>
                <a:cubicBezTo>
                  <a:pt x="258" y="626"/>
                  <a:pt x="251" y="625"/>
                  <a:pt x="253" y="628"/>
                </a:cubicBezTo>
                <a:cubicBezTo>
                  <a:pt x="255" y="626"/>
                  <a:pt x="256" y="630"/>
                  <a:pt x="258" y="629"/>
                </a:cubicBezTo>
                <a:close/>
                <a:moveTo>
                  <a:pt x="234" y="592"/>
                </a:moveTo>
                <a:cubicBezTo>
                  <a:pt x="233" y="589"/>
                  <a:pt x="239" y="591"/>
                  <a:pt x="238" y="588"/>
                </a:cubicBezTo>
                <a:cubicBezTo>
                  <a:pt x="235" y="589"/>
                  <a:pt x="233" y="590"/>
                  <a:pt x="231" y="590"/>
                </a:cubicBezTo>
                <a:cubicBezTo>
                  <a:pt x="232" y="592"/>
                  <a:pt x="233" y="593"/>
                  <a:pt x="234" y="592"/>
                </a:cubicBezTo>
                <a:close/>
                <a:moveTo>
                  <a:pt x="162" y="482"/>
                </a:moveTo>
                <a:cubicBezTo>
                  <a:pt x="161" y="479"/>
                  <a:pt x="162" y="478"/>
                  <a:pt x="164" y="477"/>
                </a:cubicBezTo>
                <a:cubicBezTo>
                  <a:pt x="163" y="474"/>
                  <a:pt x="162" y="478"/>
                  <a:pt x="160" y="476"/>
                </a:cubicBezTo>
                <a:cubicBezTo>
                  <a:pt x="160" y="477"/>
                  <a:pt x="162" y="479"/>
                  <a:pt x="160" y="480"/>
                </a:cubicBezTo>
                <a:cubicBezTo>
                  <a:pt x="159" y="478"/>
                  <a:pt x="160" y="478"/>
                  <a:pt x="159" y="476"/>
                </a:cubicBezTo>
                <a:cubicBezTo>
                  <a:pt x="157" y="478"/>
                  <a:pt x="160" y="481"/>
                  <a:pt x="162" y="482"/>
                </a:cubicBezTo>
                <a:close/>
                <a:moveTo>
                  <a:pt x="285" y="662"/>
                </a:moveTo>
                <a:cubicBezTo>
                  <a:pt x="284" y="662"/>
                  <a:pt x="284" y="662"/>
                  <a:pt x="284" y="661"/>
                </a:cubicBezTo>
                <a:cubicBezTo>
                  <a:pt x="283" y="661"/>
                  <a:pt x="282" y="662"/>
                  <a:pt x="282" y="664"/>
                </a:cubicBezTo>
                <a:cubicBezTo>
                  <a:pt x="283" y="664"/>
                  <a:pt x="286" y="664"/>
                  <a:pt x="285" y="662"/>
                </a:cubicBezTo>
                <a:close/>
                <a:moveTo>
                  <a:pt x="191" y="516"/>
                </a:moveTo>
                <a:cubicBezTo>
                  <a:pt x="190" y="516"/>
                  <a:pt x="186" y="513"/>
                  <a:pt x="187" y="516"/>
                </a:cubicBezTo>
                <a:cubicBezTo>
                  <a:pt x="188" y="514"/>
                  <a:pt x="191" y="519"/>
                  <a:pt x="191" y="516"/>
                </a:cubicBezTo>
                <a:close/>
                <a:moveTo>
                  <a:pt x="234" y="583"/>
                </a:moveTo>
                <a:cubicBezTo>
                  <a:pt x="231" y="580"/>
                  <a:pt x="234" y="579"/>
                  <a:pt x="235" y="578"/>
                </a:cubicBezTo>
                <a:cubicBezTo>
                  <a:pt x="233" y="576"/>
                  <a:pt x="233" y="577"/>
                  <a:pt x="232" y="574"/>
                </a:cubicBezTo>
                <a:cubicBezTo>
                  <a:pt x="233" y="579"/>
                  <a:pt x="230" y="579"/>
                  <a:pt x="230" y="581"/>
                </a:cubicBezTo>
                <a:cubicBezTo>
                  <a:pt x="231" y="581"/>
                  <a:pt x="232" y="584"/>
                  <a:pt x="234" y="583"/>
                </a:cubicBezTo>
                <a:close/>
                <a:moveTo>
                  <a:pt x="240" y="581"/>
                </a:moveTo>
                <a:cubicBezTo>
                  <a:pt x="238" y="579"/>
                  <a:pt x="236" y="579"/>
                  <a:pt x="234" y="581"/>
                </a:cubicBezTo>
                <a:cubicBezTo>
                  <a:pt x="235" y="582"/>
                  <a:pt x="234" y="583"/>
                  <a:pt x="235" y="584"/>
                </a:cubicBezTo>
                <a:cubicBezTo>
                  <a:pt x="236" y="582"/>
                  <a:pt x="237" y="582"/>
                  <a:pt x="240" y="581"/>
                </a:cubicBezTo>
                <a:close/>
                <a:moveTo>
                  <a:pt x="294" y="662"/>
                </a:moveTo>
                <a:cubicBezTo>
                  <a:pt x="293" y="661"/>
                  <a:pt x="292" y="665"/>
                  <a:pt x="290" y="663"/>
                </a:cubicBezTo>
                <a:cubicBezTo>
                  <a:pt x="290" y="661"/>
                  <a:pt x="290" y="660"/>
                  <a:pt x="289" y="658"/>
                </a:cubicBezTo>
                <a:cubicBezTo>
                  <a:pt x="284" y="661"/>
                  <a:pt x="295" y="669"/>
                  <a:pt x="294" y="662"/>
                </a:cubicBezTo>
                <a:close/>
                <a:moveTo>
                  <a:pt x="367" y="773"/>
                </a:moveTo>
                <a:cubicBezTo>
                  <a:pt x="365" y="770"/>
                  <a:pt x="363" y="773"/>
                  <a:pt x="364" y="775"/>
                </a:cubicBezTo>
                <a:cubicBezTo>
                  <a:pt x="365" y="775"/>
                  <a:pt x="366" y="774"/>
                  <a:pt x="367" y="773"/>
                </a:cubicBezTo>
                <a:close/>
                <a:moveTo>
                  <a:pt x="257" y="605"/>
                </a:moveTo>
                <a:cubicBezTo>
                  <a:pt x="255" y="604"/>
                  <a:pt x="255" y="608"/>
                  <a:pt x="256" y="609"/>
                </a:cubicBezTo>
                <a:cubicBezTo>
                  <a:pt x="258" y="609"/>
                  <a:pt x="257" y="607"/>
                  <a:pt x="257" y="605"/>
                </a:cubicBezTo>
                <a:close/>
                <a:moveTo>
                  <a:pt x="224" y="557"/>
                </a:moveTo>
                <a:cubicBezTo>
                  <a:pt x="224" y="558"/>
                  <a:pt x="224" y="559"/>
                  <a:pt x="225" y="558"/>
                </a:cubicBezTo>
                <a:cubicBezTo>
                  <a:pt x="226" y="558"/>
                  <a:pt x="223" y="555"/>
                  <a:pt x="222" y="555"/>
                </a:cubicBezTo>
                <a:cubicBezTo>
                  <a:pt x="223" y="556"/>
                  <a:pt x="221" y="556"/>
                  <a:pt x="222" y="557"/>
                </a:cubicBezTo>
                <a:cubicBezTo>
                  <a:pt x="222" y="557"/>
                  <a:pt x="223" y="556"/>
                  <a:pt x="224" y="557"/>
                </a:cubicBezTo>
                <a:close/>
                <a:moveTo>
                  <a:pt x="271" y="624"/>
                </a:moveTo>
                <a:cubicBezTo>
                  <a:pt x="272" y="623"/>
                  <a:pt x="265" y="624"/>
                  <a:pt x="268" y="626"/>
                </a:cubicBezTo>
                <a:cubicBezTo>
                  <a:pt x="270" y="627"/>
                  <a:pt x="269" y="624"/>
                  <a:pt x="271" y="624"/>
                </a:cubicBezTo>
                <a:close/>
                <a:moveTo>
                  <a:pt x="240" y="576"/>
                </a:moveTo>
                <a:cubicBezTo>
                  <a:pt x="241" y="579"/>
                  <a:pt x="236" y="576"/>
                  <a:pt x="238" y="580"/>
                </a:cubicBezTo>
                <a:cubicBezTo>
                  <a:pt x="240" y="580"/>
                  <a:pt x="242" y="577"/>
                  <a:pt x="240" y="576"/>
                </a:cubicBezTo>
                <a:close/>
                <a:moveTo>
                  <a:pt x="277" y="634"/>
                </a:moveTo>
                <a:cubicBezTo>
                  <a:pt x="275" y="633"/>
                  <a:pt x="273" y="627"/>
                  <a:pt x="271" y="628"/>
                </a:cubicBezTo>
                <a:cubicBezTo>
                  <a:pt x="272" y="628"/>
                  <a:pt x="275" y="637"/>
                  <a:pt x="277" y="634"/>
                </a:cubicBezTo>
                <a:close/>
                <a:moveTo>
                  <a:pt x="206" y="524"/>
                </a:moveTo>
                <a:cubicBezTo>
                  <a:pt x="204" y="524"/>
                  <a:pt x="204" y="526"/>
                  <a:pt x="205" y="528"/>
                </a:cubicBezTo>
                <a:cubicBezTo>
                  <a:pt x="206" y="527"/>
                  <a:pt x="207" y="526"/>
                  <a:pt x="206" y="524"/>
                </a:cubicBezTo>
                <a:close/>
                <a:moveTo>
                  <a:pt x="192" y="501"/>
                </a:moveTo>
                <a:cubicBezTo>
                  <a:pt x="192" y="502"/>
                  <a:pt x="191" y="501"/>
                  <a:pt x="191" y="500"/>
                </a:cubicBezTo>
                <a:cubicBezTo>
                  <a:pt x="190" y="501"/>
                  <a:pt x="188" y="501"/>
                  <a:pt x="189" y="503"/>
                </a:cubicBezTo>
                <a:cubicBezTo>
                  <a:pt x="190" y="501"/>
                  <a:pt x="193" y="505"/>
                  <a:pt x="192" y="501"/>
                </a:cubicBezTo>
                <a:close/>
                <a:moveTo>
                  <a:pt x="270" y="619"/>
                </a:moveTo>
                <a:cubicBezTo>
                  <a:pt x="269" y="620"/>
                  <a:pt x="268" y="619"/>
                  <a:pt x="266" y="620"/>
                </a:cubicBezTo>
                <a:cubicBezTo>
                  <a:pt x="267" y="622"/>
                  <a:pt x="270" y="621"/>
                  <a:pt x="270" y="619"/>
                </a:cubicBezTo>
                <a:close/>
                <a:moveTo>
                  <a:pt x="180" y="479"/>
                </a:moveTo>
                <a:cubicBezTo>
                  <a:pt x="178" y="482"/>
                  <a:pt x="177" y="481"/>
                  <a:pt x="177" y="484"/>
                </a:cubicBezTo>
                <a:cubicBezTo>
                  <a:pt x="179" y="483"/>
                  <a:pt x="180" y="481"/>
                  <a:pt x="180" y="479"/>
                </a:cubicBezTo>
                <a:close/>
                <a:moveTo>
                  <a:pt x="175" y="476"/>
                </a:moveTo>
                <a:cubicBezTo>
                  <a:pt x="176" y="478"/>
                  <a:pt x="175" y="479"/>
                  <a:pt x="175" y="481"/>
                </a:cubicBezTo>
                <a:cubicBezTo>
                  <a:pt x="177" y="481"/>
                  <a:pt x="176" y="476"/>
                  <a:pt x="175" y="476"/>
                </a:cubicBezTo>
                <a:close/>
                <a:moveTo>
                  <a:pt x="362" y="754"/>
                </a:moveTo>
                <a:cubicBezTo>
                  <a:pt x="361" y="752"/>
                  <a:pt x="360" y="753"/>
                  <a:pt x="359" y="753"/>
                </a:cubicBezTo>
                <a:cubicBezTo>
                  <a:pt x="360" y="756"/>
                  <a:pt x="360" y="756"/>
                  <a:pt x="360" y="756"/>
                </a:cubicBezTo>
                <a:lnTo>
                  <a:pt x="362" y="754"/>
                </a:lnTo>
                <a:close/>
                <a:moveTo>
                  <a:pt x="185" y="477"/>
                </a:moveTo>
                <a:cubicBezTo>
                  <a:pt x="183" y="474"/>
                  <a:pt x="187" y="473"/>
                  <a:pt x="187" y="470"/>
                </a:cubicBezTo>
                <a:cubicBezTo>
                  <a:pt x="186" y="469"/>
                  <a:pt x="186" y="468"/>
                  <a:pt x="185" y="468"/>
                </a:cubicBezTo>
                <a:cubicBezTo>
                  <a:pt x="187" y="471"/>
                  <a:pt x="182" y="472"/>
                  <a:pt x="183" y="475"/>
                </a:cubicBezTo>
                <a:cubicBezTo>
                  <a:pt x="185" y="474"/>
                  <a:pt x="183" y="479"/>
                  <a:pt x="181" y="477"/>
                </a:cubicBezTo>
                <a:cubicBezTo>
                  <a:pt x="182" y="478"/>
                  <a:pt x="182" y="479"/>
                  <a:pt x="182" y="480"/>
                </a:cubicBezTo>
                <a:cubicBezTo>
                  <a:pt x="184" y="480"/>
                  <a:pt x="183" y="478"/>
                  <a:pt x="185" y="477"/>
                </a:cubicBezTo>
                <a:close/>
                <a:moveTo>
                  <a:pt x="179" y="461"/>
                </a:moveTo>
                <a:cubicBezTo>
                  <a:pt x="177" y="463"/>
                  <a:pt x="173" y="464"/>
                  <a:pt x="175" y="468"/>
                </a:cubicBezTo>
                <a:cubicBezTo>
                  <a:pt x="175" y="463"/>
                  <a:pt x="180" y="466"/>
                  <a:pt x="179" y="461"/>
                </a:cubicBezTo>
                <a:close/>
                <a:moveTo>
                  <a:pt x="206" y="506"/>
                </a:moveTo>
                <a:cubicBezTo>
                  <a:pt x="204" y="504"/>
                  <a:pt x="206" y="503"/>
                  <a:pt x="204" y="501"/>
                </a:cubicBezTo>
                <a:cubicBezTo>
                  <a:pt x="204" y="504"/>
                  <a:pt x="201" y="505"/>
                  <a:pt x="202" y="507"/>
                </a:cubicBezTo>
                <a:cubicBezTo>
                  <a:pt x="203" y="505"/>
                  <a:pt x="205" y="507"/>
                  <a:pt x="206" y="506"/>
                </a:cubicBezTo>
                <a:close/>
                <a:moveTo>
                  <a:pt x="200" y="495"/>
                </a:moveTo>
                <a:cubicBezTo>
                  <a:pt x="198" y="496"/>
                  <a:pt x="200" y="499"/>
                  <a:pt x="200" y="501"/>
                </a:cubicBezTo>
                <a:cubicBezTo>
                  <a:pt x="201" y="499"/>
                  <a:pt x="201" y="497"/>
                  <a:pt x="200" y="495"/>
                </a:cubicBezTo>
                <a:close/>
                <a:moveTo>
                  <a:pt x="257" y="578"/>
                </a:moveTo>
                <a:cubicBezTo>
                  <a:pt x="256" y="580"/>
                  <a:pt x="252" y="576"/>
                  <a:pt x="254" y="581"/>
                </a:cubicBezTo>
                <a:cubicBezTo>
                  <a:pt x="255" y="579"/>
                  <a:pt x="258" y="581"/>
                  <a:pt x="257" y="578"/>
                </a:cubicBezTo>
                <a:close/>
                <a:moveTo>
                  <a:pt x="218" y="517"/>
                </a:moveTo>
                <a:cubicBezTo>
                  <a:pt x="218" y="519"/>
                  <a:pt x="216" y="520"/>
                  <a:pt x="217" y="522"/>
                </a:cubicBezTo>
                <a:cubicBezTo>
                  <a:pt x="217" y="519"/>
                  <a:pt x="220" y="521"/>
                  <a:pt x="218" y="517"/>
                </a:cubicBezTo>
                <a:close/>
                <a:moveTo>
                  <a:pt x="307" y="650"/>
                </a:moveTo>
                <a:cubicBezTo>
                  <a:pt x="308" y="652"/>
                  <a:pt x="304" y="650"/>
                  <a:pt x="306" y="654"/>
                </a:cubicBezTo>
                <a:cubicBezTo>
                  <a:pt x="308" y="655"/>
                  <a:pt x="310" y="650"/>
                  <a:pt x="307" y="650"/>
                </a:cubicBezTo>
                <a:close/>
                <a:moveTo>
                  <a:pt x="282" y="611"/>
                </a:moveTo>
                <a:cubicBezTo>
                  <a:pt x="281" y="610"/>
                  <a:pt x="281" y="610"/>
                  <a:pt x="281" y="609"/>
                </a:cubicBezTo>
                <a:cubicBezTo>
                  <a:pt x="280" y="610"/>
                  <a:pt x="279" y="611"/>
                  <a:pt x="279" y="612"/>
                </a:cubicBezTo>
                <a:cubicBezTo>
                  <a:pt x="281" y="612"/>
                  <a:pt x="280" y="612"/>
                  <a:pt x="282" y="611"/>
                </a:cubicBezTo>
                <a:close/>
                <a:moveTo>
                  <a:pt x="257" y="571"/>
                </a:moveTo>
                <a:cubicBezTo>
                  <a:pt x="258" y="571"/>
                  <a:pt x="259" y="570"/>
                  <a:pt x="258" y="568"/>
                </a:cubicBezTo>
                <a:cubicBezTo>
                  <a:pt x="257" y="569"/>
                  <a:pt x="256" y="568"/>
                  <a:pt x="254" y="568"/>
                </a:cubicBezTo>
                <a:cubicBezTo>
                  <a:pt x="255" y="569"/>
                  <a:pt x="255" y="570"/>
                  <a:pt x="255" y="571"/>
                </a:cubicBezTo>
                <a:cubicBezTo>
                  <a:pt x="256" y="570"/>
                  <a:pt x="257" y="570"/>
                  <a:pt x="257" y="571"/>
                </a:cubicBezTo>
                <a:close/>
                <a:moveTo>
                  <a:pt x="206" y="491"/>
                </a:moveTo>
                <a:cubicBezTo>
                  <a:pt x="205" y="489"/>
                  <a:pt x="203" y="489"/>
                  <a:pt x="202" y="489"/>
                </a:cubicBezTo>
                <a:cubicBezTo>
                  <a:pt x="203" y="491"/>
                  <a:pt x="205" y="492"/>
                  <a:pt x="206" y="491"/>
                </a:cubicBezTo>
                <a:close/>
                <a:moveTo>
                  <a:pt x="188" y="451"/>
                </a:moveTo>
                <a:cubicBezTo>
                  <a:pt x="187" y="454"/>
                  <a:pt x="184" y="454"/>
                  <a:pt x="184" y="457"/>
                </a:cubicBezTo>
                <a:cubicBezTo>
                  <a:pt x="186" y="454"/>
                  <a:pt x="190" y="456"/>
                  <a:pt x="188" y="451"/>
                </a:cubicBezTo>
                <a:close/>
                <a:moveTo>
                  <a:pt x="282" y="594"/>
                </a:moveTo>
                <a:cubicBezTo>
                  <a:pt x="283" y="596"/>
                  <a:pt x="280" y="595"/>
                  <a:pt x="279" y="596"/>
                </a:cubicBezTo>
                <a:cubicBezTo>
                  <a:pt x="280" y="597"/>
                  <a:pt x="280" y="598"/>
                  <a:pt x="281" y="599"/>
                </a:cubicBezTo>
                <a:cubicBezTo>
                  <a:pt x="283" y="598"/>
                  <a:pt x="284" y="594"/>
                  <a:pt x="282" y="594"/>
                </a:cubicBezTo>
                <a:close/>
                <a:moveTo>
                  <a:pt x="228" y="504"/>
                </a:moveTo>
                <a:cubicBezTo>
                  <a:pt x="226" y="506"/>
                  <a:pt x="225" y="505"/>
                  <a:pt x="223" y="506"/>
                </a:cubicBezTo>
                <a:cubicBezTo>
                  <a:pt x="226" y="510"/>
                  <a:pt x="228" y="507"/>
                  <a:pt x="228" y="504"/>
                </a:cubicBezTo>
                <a:close/>
                <a:moveTo>
                  <a:pt x="297" y="608"/>
                </a:moveTo>
                <a:cubicBezTo>
                  <a:pt x="296" y="610"/>
                  <a:pt x="295" y="609"/>
                  <a:pt x="294" y="607"/>
                </a:cubicBezTo>
                <a:cubicBezTo>
                  <a:pt x="294" y="608"/>
                  <a:pt x="292" y="608"/>
                  <a:pt x="293" y="609"/>
                </a:cubicBezTo>
                <a:cubicBezTo>
                  <a:pt x="294" y="610"/>
                  <a:pt x="299" y="612"/>
                  <a:pt x="297" y="608"/>
                </a:cubicBezTo>
                <a:close/>
                <a:moveTo>
                  <a:pt x="214" y="475"/>
                </a:moveTo>
                <a:cubicBezTo>
                  <a:pt x="213" y="477"/>
                  <a:pt x="208" y="477"/>
                  <a:pt x="209" y="480"/>
                </a:cubicBezTo>
                <a:cubicBezTo>
                  <a:pt x="211" y="477"/>
                  <a:pt x="215" y="479"/>
                  <a:pt x="214" y="475"/>
                </a:cubicBezTo>
                <a:close/>
                <a:moveTo>
                  <a:pt x="250" y="528"/>
                </a:moveTo>
                <a:cubicBezTo>
                  <a:pt x="249" y="530"/>
                  <a:pt x="249" y="531"/>
                  <a:pt x="249" y="533"/>
                </a:cubicBezTo>
                <a:cubicBezTo>
                  <a:pt x="250" y="532"/>
                  <a:pt x="251" y="531"/>
                  <a:pt x="250" y="528"/>
                </a:cubicBezTo>
                <a:close/>
                <a:moveTo>
                  <a:pt x="441" y="810"/>
                </a:moveTo>
                <a:cubicBezTo>
                  <a:pt x="439" y="807"/>
                  <a:pt x="437" y="809"/>
                  <a:pt x="437" y="811"/>
                </a:cubicBezTo>
                <a:cubicBezTo>
                  <a:pt x="438" y="810"/>
                  <a:pt x="440" y="809"/>
                  <a:pt x="441" y="810"/>
                </a:cubicBezTo>
                <a:close/>
                <a:moveTo>
                  <a:pt x="220" y="474"/>
                </a:moveTo>
                <a:cubicBezTo>
                  <a:pt x="219" y="474"/>
                  <a:pt x="217" y="476"/>
                  <a:pt x="218" y="478"/>
                </a:cubicBezTo>
                <a:cubicBezTo>
                  <a:pt x="219" y="477"/>
                  <a:pt x="220" y="476"/>
                  <a:pt x="220" y="474"/>
                </a:cubicBezTo>
                <a:close/>
                <a:moveTo>
                  <a:pt x="391" y="728"/>
                </a:moveTo>
                <a:cubicBezTo>
                  <a:pt x="391" y="728"/>
                  <a:pt x="393" y="728"/>
                  <a:pt x="392" y="726"/>
                </a:cubicBezTo>
                <a:cubicBezTo>
                  <a:pt x="391" y="727"/>
                  <a:pt x="391" y="727"/>
                  <a:pt x="390" y="725"/>
                </a:cubicBezTo>
                <a:cubicBezTo>
                  <a:pt x="389" y="726"/>
                  <a:pt x="387" y="726"/>
                  <a:pt x="388" y="727"/>
                </a:cubicBezTo>
                <a:cubicBezTo>
                  <a:pt x="389" y="726"/>
                  <a:pt x="391" y="727"/>
                  <a:pt x="391" y="728"/>
                </a:cubicBezTo>
                <a:close/>
                <a:moveTo>
                  <a:pt x="307" y="601"/>
                </a:moveTo>
                <a:cubicBezTo>
                  <a:pt x="306" y="599"/>
                  <a:pt x="305" y="597"/>
                  <a:pt x="305" y="596"/>
                </a:cubicBezTo>
                <a:cubicBezTo>
                  <a:pt x="304" y="598"/>
                  <a:pt x="305" y="600"/>
                  <a:pt x="305" y="602"/>
                </a:cubicBezTo>
                <a:lnTo>
                  <a:pt x="307" y="601"/>
                </a:lnTo>
                <a:close/>
                <a:moveTo>
                  <a:pt x="261" y="526"/>
                </a:moveTo>
                <a:cubicBezTo>
                  <a:pt x="260" y="526"/>
                  <a:pt x="257" y="527"/>
                  <a:pt x="258" y="530"/>
                </a:cubicBezTo>
                <a:cubicBezTo>
                  <a:pt x="258" y="527"/>
                  <a:pt x="261" y="529"/>
                  <a:pt x="261" y="526"/>
                </a:cubicBezTo>
                <a:close/>
                <a:moveTo>
                  <a:pt x="297" y="580"/>
                </a:moveTo>
                <a:cubicBezTo>
                  <a:pt x="296" y="581"/>
                  <a:pt x="295" y="582"/>
                  <a:pt x="295" y="584"/>
                </a:cubicBezTo>
                <a:cubicBezTo>
                  <a:pt x="296" y="583"/>
                  <a:pt x="299" y="582"/>
                  <a:pt x="297" y="580"/>
                </a:cubicBezTo>
                <a:close/>
                <a:moveTo>
                  <a:pt x="299" y="577"/>
                </a:moveTo>
                <a:cubicBezTo>
                  <a:pt x="299" y="576"/>
                  <a:pt x="298" y="575"/>
                  <a:pt x="298" y="574"/>
                </a:cubicBezTo>
                <a:cubicBezTo>
                  <a:pt x="296" y="576"/>
                  <a:pt x="296" y="572"/>
                  <a:pt x="295" y="571"/>
                </a:cubicBezTo>
                <a:cubicBezTo>
                  <a:pt x="294" y="571"/>
                  <a:pt x="293" y="570"/>
                  <a:pt x="291" y="570"/>
                </a:cubicBezTo>
                <a:cubicBezTo>
                  <a:pt x="294" y="572"/>
                  <a:pt x="297" y="577"/>
                  <a:pt x="299" y="577"/>
                </a:cubicBezTo>
                <a:close/>
                <a:moveTo>
                  <a:pt x="406" y="731"/>
                </a:moveTo>
                <a:cubicBezTo>
                  <a:pt x="406" y="730"/>
                  <a:pt x="407" y="730"/>
                  <a:pt x="408" y="729"/>
                </a:cubicBezTo>
                <a:cubicBezTo>
                  <a:pt x="408" y="729"/>
                  <a:pt x="408" y="728"/>
                  <a:pt x="407" y="728"/>
                </a:cubicBezTo>
                <a:cubicBezTo>
                  <a:pt x="407" y="727"/>
                  <a:pt x="407" y="727"/>
                  <a:pt x="406" y="727"/>
                </a:cubicBezTo>
                <a:cubicBezTo>
                  <a:pt x="407" y="730"/>
                  <a:pt x="404" y="729"/>
                  <a:pt x="404" y="728"/>
                </a:cubicBezTo>
                <a:cubicBezTo>
                  <a:pt x="405" y="730"/>
                  <a:pt x="404" y="730"/>
                  <a:pt x="406" y="731"/>
                </a:cubicBezTo>
                <a:close/>
                <a:moveTo>
                  <a:pt x="269" y="524"/>
                </a:moveTo>
                <a:cubicBezTo>
                  <a:pt x="267" y="522"/>
                  <a:pt x="272" y="522"/>
                  <a:pt x="270" y="520"/>
                </a:cubicBezTo>
                <a:cubicBezTo>
                  <a:pt x="268" y="520"/>
                  <a:pt x="267" y="524"/>
                  <a:pt x="269" y="524"/>
                </a:cubicBezTo>
                <a:close/>
                <a:moveTo>
                  <a:pt x="236" y="476"/>
                </a:moveTo>
                <a:cubicBezTo>
                  <a:pt x="238" y="474"/>
                  <a:pt x="239" y="475"/>
                  <a:pt x="240" y="475"/>
                </a:cubicBezTo>
                <a:cubicBezTo>
                  <a:pt x="239" y="474"/>
                  <a:pt x="238" y="473"/>
                  <a:pt x="238" y="472"/>
                </a:cubicBezTo>
                <a:cubicBezTo>
                  <a:pt x="236" y="473"/>
                  <a:pt x="235" y="474"/>
                  <a:pt x="236" y="476"/>
                </a:cubicBezTo>
                <a:close/>
                <a:moveTo>
                  <a:pt x="306" y="565"/>
                </a:moveTo>
                <a:cubicBezTo>
                  <a:pt x="305" y="565"/>
                  <a:pt x="305" y="565"/>
                  <a:pt x="305" y="565"/>
                </a:cubicBezTo>
                <a:cubicBezTo>
                  <a:pt x="306" y="568"/>
                  <a:pt x="307" y="570"/>
                  <a:pt x="306" y="572"/>
                </a:cubicBezTo>
                <a:cubicBezTo>
                  <a:pt x="304" y="570"/>
                  <a:pt x="304" y="574"/>
                  <a:pt x="305" y="576"/>
                </a:cubicBezTo>
                <a:cubicBezTo>
                  <a:pt x="307" y="574"/>
                  <a:pt x="307" y="570"/>
                  <a:pt x="310" y="573"/>
                </a:cubicBezTo>
                <a:cubicBezTo>
                  <a:pt x="309" y="570"/>
                  <a:pt x="306" y="567"/>
                  <a:pt x="306" y="565"/>
                </a:cubicBezTo>
                <a:close/>
                <a:moveTo>
                  <a:pt x="294" y="554"/>
                </a:moveTo>
                <a:cubicBezTo>
                  <a:pt x="293" y="554"/>
                  <a:pt x="292" y="553"/>
                  <a:pt x="291" y="554"/>
                </a:cubicBezTo>
                <a:cubicBezTo>
                  <a:pt x="292" y="557"/>
                  <a:pt x="295" y="556"/>
                  <a:pt x="294" y="554"/>
                </a:cubicBezTo>
                <a:close/>
                <a:moveTo>
                  <a:pt x="214" y="433"/>
                </a:moveTo>
                <a:cubicBezTo>
                  <a:pt x="214" y="434"/>
                  <a:pt x="211" y="434"/>
                  <a:pt x="212" y="435"/>
                </a:cubicBezTo>
                <a:cubicBezTo>
                  <a:pt x="214" y="435"/>
                  <a:pt x="216" y="436"/>
                  <a:pt x="214" y="433"/>
                </a:cubicBezTo>
                <a:close/>
                <a:moveTo>
                  <a:pt x="319" y="587"/>
                </a:moveTo>
                <a:cubicBezTo>
                  <a:pt x="317" y="586"/>
                  <a:pt x="315" y="589"/>
                  <a:pt x="316" y="591"/>
                </a:cubicBezTo>
                <a:cubicBezTo>
                  <a:pt x="318" y="589"/>
                  <a:pt x="319" y="589"/>
                  <a:pt x="319" y="587"/>
                </a:cubicBezTo>
                <a:close/>
                <a:moveTo>
                  <a:pt x="193" y="396"/>
                </a:moveTo>
                <a:cubicBezTo>
                  <a:pt x="194" y="398"/>
                  <a:pt x="191" y="397"/>
                  <a:pt x="190" y="398"/>
                </a:cubicBezTo>
                <a:cubicBezTo>
                  <a:pt x="191" y="399"/>
                  <a:pt x="191" y="400"/>
                  <a:pt x="191" y="401"/>
                </a:cubicBezTo>
                <a:cubicBezTo>
                  <a:pt x="192" y="399"/>
                  <a:pt x="196" y="398"/>
                  <a:pt x="193" y="396"/>
                </a:cubicBezTo>
                <a:close/>
                <a:moveTo>
                  <a:pt x="243" y="475"/>
                </a:moveTo>
                <a:cubicBezTo>
                  <a:pt x="242" y="475"/>
                  <a:pt x="242" y="477"/>
                  <a:pt x="243" y="479"/>
                </a:cubicBezTo>
                <a:cubicBezTo>
                  <a:pt x="246" y="478"/>
                  <a:pt x="243" y="476"/>
                  <a:pt x="243" y="475"/>
                </a:cubicBezTo>
                <a:close/>
                <a:moveTo>
                  <a:pt x="322" y="593"/>
                </a:moveTo>
                <a:cubicBezTo>
                  <a:pt x="322" y="592"/>
                  <a:pt x="322" y="591"/>
                  <a:pt x="321" y="589"/>
                </a:cubicBezTo>
                <a:cubicBezTo>
                  <a:pt x="320" y="590"/>
                  <a:pt x="319" y="591"/>
                  <a:pt x="318" y="591"/>
                </a:cubicBezTo>
                <a:cubicBezTo>
                  <a:pt x="320" y="593"/>
                  <a:pt x="321" y="594"/>
                  <a:pt x="322" y="593"/>
                </a:cubicBezTo>
                <a:close/>
                <a:moveTo>
                  <a:pt x="251" y="485"/>
                </a:moveTo>
                <a:cubicBezTo>
                  <a:pt x="252" y="486"/>
                  <a:pt x="249" y="487"/>
                  <a:pt x="252" y="488"/>
                </a:cubicBezTo>
                <a:cubicBezTo>
                  <a:pt x="251" y="488"/>
                  <a:pt x="251" y="489"/>
                  <a:pt x="251" y="489"/>
                </a:cubicBezTo>
                <a:cubicBezTo>
                  <a:pt x="253" y="491"/>
                  <a:pt x="253" y="485"/>
                  <a:pt x="251" y="485"/>
                </a:cubicBezTo>
                <a:close/>
                <a:moveTo>
                  <a:pt x="461" y="794"/>
                </a:moveTo>
                <a:cubicBezTo>
                  <a:pt x="459" y="797"/>
                  <a:pt x="457" y="796"/>
                  <a:pt x="458" y="799"/>
                </a:cubicBezTo>
                <a:cubicBezTo>
                  <a:pt x="460" y="798"/>
                  <a:pt x="461" y="796"/>
                  <a:pt x="461" y="794"/>
                </a:cubicBezTo>
                <a:close/>
                <a:moveTo>
                  <a:pt x="325" y="590"/>
                </a:moveTo>
                <a:cubicBezTo>
                  <a:pt x="324" y="587"/>
                  <a:pt x="323" y="590"/>
                  <a:pt x="322" y="587"/>
                </a:cubicBezTo>
                <a:cubicBezTo>
                  <a:pt x="323" y="587"/>
                  <a:pt x="324" y="586"/>
                  <a:pt x="323" y="585"/>
                </a:cubicBezTo>
                <a:cubicBezTo>
                  <a:pt x="321" y="587"/>
                  <a:pt x="321" y="587"/>
                  <a:pt x="321" y="587"/>
                </a:cubicBezTo>
                <a:cubicBezTo>
                  <a:pt x="322" y="588"/>
                  <a:pt x="322" y="589"/>
                  <a:pt x="322" y="591"/>
                </a:cubicBezTo>
                <a:cubicBezTo>
                  <a:pt x="323" y="589"/>
                  <a:pt x="324" y="591"/>
                  <a:pt x="325" y="590"/>
                </a:cubicBezTo>
                <a:close/>
                <a:moveTo>
                  <a:pt x="304" y="555"/>
                </a:moveTo>
                <a:cubicBezTo>
                  <a:pt x="302" y="556"/>
                  <a:pt x="301" y="557"/>
                  <a:pt x="303" y="559"/>
                </a:cubicBezTo>
                <a:cubicBezTo>
                  <a:pt x="303" y="557"/>
                  <a:pt x="306" y="557"/>
                  <a:pt x="304" y="555"/>
                </a:cubicBezTo>
                <a:close/>
                <a:moveTo>
                  <a:pt x="300" y="550"/>
                </a:moveTo>
                <a:cubicBezTo>
                  <a:pt x="300" y="548"/>
                  <a:pt x="299" y="547"/>
                  <a:pt x="299" y="546"/>
                </a:cubicBezTo>
                <a:cubicBezTo>
                  <a:pt x="299" y="548"/>
                  <a:pt x="297" y="551"/>
                  <a:pt x="299" y="552"/>
                </a:cubicBezTo>
                <a:cubicBezTo>
                  <a:pt x="299" y="551"/>
                  <a:pt x="300" y="550"/>
                  <a:pt x="300" y="550"/>
                </a:cubicBezTo>
                <a:close/>
                <a:moveTo>
                  <a:pt x="271" y="497"/>
                </a:moveTo>
                <a:cubicBezTo>
                  <a:pt x="270" y="496"/>
                  <a:pt x="270" y="496"/>
                  <a:pt x="270" y="496"/>
                </a:cubicBezTo>
                <a:cubicBezTo>
                  <a:pt x="269" y="495"/>
                  <a:pt x="269" y="495"/>
                  <a:pt x="269" y="495"/>
                </a:cubicBezTo>
                <a:cubicBezTo>
                  <a:pt x="269" y="498"/>
                  <a:pt x="266" y="498"/>
                  <a:pt x="265" y="498"/>
                </a:cubicBezTo>
                <a:cubicBezTo>
                  <a:pt x="267" y="501"/>
                  <a:pt x="269" y="499"/>
                  <a:pt x="271" y="499"/>
                </a:cubicBezTo>
                <a:cubicBezTo>
                  <a:pt x="269" y="497"/>
                  <a:pt x="269" y="498"/>
                  <a:pt x="271" y="497"/>
                </a:cubicBezTo>
                <a:close/>
                <a:moveTo>
                  <a:pt x="336" y="592"/>
                </a:moveTo>
                <a:cubicBezTo>
                  <a:pt x="335" y="591"/>
                  <a:pt x="335" y="590"/>
                  <a:pt x="334" y="589"/>
                </a:cubicBezTo>
                <a:cubicBezTo>
                  <a:pt x="333" y="590"/>
                  <a:pt x="333" y="591"/>
                  <a:pt x="333" y="592"/>
                </a:cubicBezTo>
                <a:cubicBezTo>
                  <a:pt x="334" y="592"/>
                  <a:pt x="335" y="594"/>
                  <a:pt x="336" y="592"/>
                </a:cubicBezTo>
                <a:close/>
                <a:moveTo>
                  <a:pt x="312" y="553"/>
                </a:moveTo>
                <a:cubicBezTo>
                  <a:pt x="311" y="551"/>
                  <a:pt x="309" y="551"/>
                  <a:pt x="308" y="551"/>
                </a:cubicBezTo>
                <a:cubicBezTo>
                  <a:pt x="309" y="552"/>
                  <a:pt x="309" y="553"/>
                  <a:pt x="309" y="554"/>
                </a:cubicBezTo>
                <a:cubicBezTo>
                  <a:pt x="310" y="552"/>
                  <a:pt x="311" y="554"/>
                  <a:pt x="312" y="553"/>
                </a:cubicBezTo>
                <a:close/>
                <a:moveTo>
                  <a:pt x="321" y="564"/>
                </a:moveTo>
                <a:cubicBezTo>
                  <a:pt x="320" y="563"/>
                  <a:pt x="319" y="563"/>
                  <a:pt x="319" y="562"/>
                </a:cubicBezTo>
                <a:cubicBezTo>
                  <a:pt x="320" y="562"/>
                  <a:pt x="320" y="562"/>
                  <a:pt x="320" y="562"/>
                </a:cubicBezTo>
                <a:cubicBezTo>
                  <a:pt x="320" y="564"/>
                  <a:pt x="322" y="564"/>
                  <a:pt x="323" y="563"/>
                </a:cubicBezTo>
                <a:cubicBezTo>
                  <a:pt x="322" y="561"/>
                  <a:pt x="320" y="560"/>
                  <a:pt x="319" y="559"/>
                </a:cubicBezTo>
                <a:cubicBezTo>
                  <a:pt x="320" y="561"/>
                  <a:pt x="318" y="561"/>
                  <a:pt x="318" y="562"/>
                </a:cubicBezTo>
                <a:cubicBezTo>
                  <a:pt x="318" y="563"/>
                  <a:pt x="319" y="565"/>
                  <a:pt x="319" y="566"/>
                </a:cubicBezTo>
                <a:lnTo>
                  <a:pt x="321" y="564"/>
                </a:lnTo>
                <a:close/>
                <a:moveTo>
                  <a:pt x="421" y="713"/>
                </a:moveTo>
                <a:cubicBezTo>
                  <a:pt x="420" y="713"/>
                  <a:pt x="419" y="712"/>
                  <a:pt x="418" y="713"/>
                </a:cubicBezTo>
                <a:cubicBezTo>
                  <a:pt x="419" y="715"/>
                  <a:pt x="422" y="716"/>
                  <a:pt x="421" y="713"/>
                </a:cubicBezTo>
                <a:close/>
                <a:moveTo>
                  <a:pt x="339" y="587"/>
                </a:moveTo>
                <a:cubicBezTo>
                  <a:pt x="338" y="585"/>
                  <a:pt x="336" y="586"/>
                  <a:pt x="334" y="586"/>
                </a:cubicBezTo>
                <a:cubicBezTo>
                  <a:pt x="335" y="587"/>
                  <a:pt x="335" y="588"/>
                  <a:pt x="336" y="589"/>
                </a:cubicBezTo>
                <a:cubicBezTo>
                  <a:pt x="337" y="587"/>
                  <a:pt x="337" y="586"/>
                  <a:pt x="339" y="587"/>
                </a:cubicBezTo>
                <a:close/>
                <a:moveTo>
                  <a:pt x="215" y="403"/>
                </a:moveTo>
                <a:cubicBezTo>
                  <a:pt x="216" y="405"/>
                  <a:pt x="215" y="405"/>
                  <a:pt x="217" y="407"/>
                </a:cubicBezTo>
                <a:cubicBezTo>
                  <a:pt x="219" y="406"/>
                  <a:pt x="216" y="403"/>
                  <a:pt x="215" y="403"/>
                </a:cubicBezTo>
                <a:close/>
                <a:moveTo>
                  <a:pt x="423" y="715"/>
                </a:moveTo>
                <a:cubicBezTo>
                  <a:pt x="423" y="714"/>
                  <a:pt x="423" y="714"/>
                  <a:pt x="423" y="714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1" y="715"/>
                  <a:pt x="423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3" y="714"/>
                  <a:pt x="423" y="714"/>
                </a:cubicBezTo>
                <a:cubicBezTo>
                  <a:pt x="424" y="714"/>
                  <a:pt x="424" y="714"/>
                  <a:pt x="424" y="712"/>
                </a:cubicBezTo>
                <a:cubicBezTo>
                  <a:pt x="423" y="712"/>
                  <a:pt x="422" y="712"/>
                  <a:pt x="422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4" y="711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1" y="712"/>
                  <a:pt x="421" y="712"/>
                </a:cubicBezTo>
                <a:cubicBezTo>
                  <a:pt x="422" y="713"/>
                  <a:pt x="422" y="713"/>
                  <a:pt x="423" y="715"/>
                </a:cubicBezTo>
                <a:close/>
                <a:moveTo>
                  <a:pt x="471" y="791"/>
                </a:moveTo>
                <a:cubicBezTo>
                  <a:pt x="472" y="792"/>
                  <a:pt x="476" y="789"/>
                  <a:pt x="475" y="788"/>
                </a:cubicBezTo>
                <a:cubicBezTo>
                  <a:pt x="473" y="788"/>
                  <a:pt x="473" y="790"/>
                  <a:pt x="471" y="791"/>
                </a:cubicBezTo>
                <a:close/>
                <a:moveTo>
                  <a:pt x="320" y="554"/>
                </a:moveTo>
                <a:cubicBezTo>
                  <a:pt x="318" y="552"/>
                  <a:pt x="321" y="552"/>
                  <a:pt x="319" y="551"/>
                </a:cubicBezTo>
                <a:cubicBezTo>
                  <a:pt x="317" y="551"/>
                  <a:pt x="317" y="555"/>
                  <a:pt x="320" y="554"/>
                </a:cubicBezTo>
                <a:close/>
                <a:moveTo>
                  <a:pt x="347" y="590"/>
                </a:moveTo>
                <a:cubicBezTo>
                  <a:pt x="345" y="588"/>
                  <a:pt x="346" y="588"/>
                  <a:pt x="345" y="586"/>
                </a:cubicBezTo>
                <a:cubicBezTo>
                  <a:pt x="343" y="587"/>
                  <a:pt x="346" y="591"/>
                  <a:pt x="347" y="590"/>
                </a:cubicBezTo>
                <a:close/>
                <a:moveTo>
                  <a:pt x="427" y="710"/>
                </a:moveTo>
                <a:cubicBezTo>
                  <a:pt x="426" y="711"/>
                  <a:pt x="424" y="711"/>
                  <a:pt x="425" y="712"/>
                </a:cubicBezTo>
                <a:cubicBezTo>
                  <a:pt x="426" y="713"/>
                  <a:pt x="428" y="712"/>
                  <a:pt x="427" y="710"/>
                </a:cubicBezTo>
                <a:close/>
                <a:moveTo>
                  <a:pt x="349" y="579"/>
                </a:moveTo>
                <a:cubicBezTo>
                  <a:pt x="350" y="578"/>
                  <a:pt x="350" y="577"/>
                  <a:pt x="350" y="575"/>
                </a:cubicBezTo>
                <a:cubicBezTo>
                  <a:pt x="349" y="579"/>
                  <a:pt x="342" y="577"/>
                  <a:pt x="341" y="581"/>
                </a:cubicBezTo>
                <a:cubicBezTo>
                  <a:pt x="344" y="581"/>
                  <a:pt x="346" y="577"/>
                  <a:pt x="349" y="579"/>
                </a:cubicBezTo>
                <a:close/>
                <a:moveTo>
                  <a:pt x="349" y="589"/>
                </a:moveTo>
                <a:cubicBezTo>
                  <a:pt x="350" y="589"/>
                  <a:pt x="350" y="589"/>
                  <a:pt x="350" y="589"/>
                </a:cubicBezTo>
                <a:cubicBezTo>
                  <a:pt x="350" y="589"/>
                  <a:pt x="350" y="589"/>
                  <a:pt x="350" y="589"/>
                </a:cubicBezTo>
                <a:cubicBezTo>
                  <a:pt x="350" y="589"/>
                  <a:pt x="350" y="589"/>
                  <a:pt x="350" y="589"/>
                </a:cubicBezTo>
                <a:cubicBezTo>
                  <a:pt x="350" y="589"/>
                  <a:pt x="350" y="589"/>
                  <a:pt x="351" y="589"/>
                </a:cubicBezTo>
                <a:cubicBezTo>
                  <a:pt x="350" y="588"/>
                  <a:pt x="349" y="588"/>
                  <a:pt x="349" y="587"/>
                </a:cubicBezTo>
                <a:cubicBezTo>
                  <a:pt x="349" y="587"/>
                  <a:pt x="348" y="587"/>
                  <a:pt x="348" y="587"/>
                </a:cubicBezTo>
                <a:cubicBezTo>
                  <a:pt x="348" y="587"/>
                  <a:pt x="348" y="587"/>
                  <a:pt x="348" y="587"/>
                </a:cubicBezTo>
                <a:cubicBezTo>
                  <a:pt x="347" y="586"/>
                  <a:pt x="347" y="587"/>
                  <a:pt x="348" y="589"/>
                </a:cubicBezTo>
                <a:cubicBezTo>
                  <a:pt x="348" y="589"/>
                  <a:pt x="347" y="589"/>
                  <a:pt x="348" y="590"/>
                </a:cubicBezTo>
                <a:cubicBezTo>
                  <a:pt x="348" y="589"/>
                  <a:pt x="349" y="589"/>
                  <a:pt x="349" y="589"/>
                </a:cubicBezTo>
                <a:close/>
                <a:moveTo>
                  <a:pt x="355" y="585"/>
                </a:moveTo>
                <a:cubicBezTo>
                  <a:pt x="355" y="584"/>
                  <a:pt x="354" y="583"/>
                  <a:pt x="354" y="583"/>
                </a:cubicBezTo>
                <a:cubicBezTo>
                  <a:pt x="355" y="582"/>
                  <a:pt x="356" y="582"/>
                  <a:pt x="355" y="581"/>
                </a:cubicBezTo>
                <a:cubicBezTo>
                  <a:pt x="354" y="582"/>
                  <a:pt x="353" y="581"/>
                  <a:pt x="352" y="582"/>
                </a:cubicBezTo>
                <a:cubicBezTo>
                  <a:pt x="353" y="584"/>
                  <a:pt x="354" y="586"/>
                  <a:pt x="355" y="585"/>
                </a:cubicBezTo>
                <a:close/>
                <a:moveTo>
                  <a:pt x="353" y="572"/>
                </a:moveTo>
                <a:cubicBezTo>
                  <a:pt x="352" y="573"/>
                  <a:pt x="351" y="574"/>
                  <a:pt x="352" y="576"/>
                </a:cubicBezTo>
                <a:cubicBezTo>
                  <a:pt x="354" y="576"/>
                  <a:pt x="354" y="574"/>
                  <a:pt x="353" y="572"/>
                </a:cubicBezTo>
                <a:close/>
                <a:moveTo>
                  <a:pt x="481" y="769"/>
                </a:moveTo>
                <a:cubicBezTo>
                  <a:pt x="480" y="767"/>
                  <a:pt x="479" y="768"/>
                  <a:pt x="478" y="769"/>
                </a:cubicBezTo>
                <a:cubicBezTo>
                  <a:pt x="479" y="770"/>
                  <a:pt x="479" y="770"/>
                  <a:pt x="479" y="771"/>
                </a:cubicBezTo>
                <a:cubicBezTo>
                  <a:pt x="480" y="770"/>
                  <a:pt x="480" y="769"/>
                  <a:pt x="481" y="769"/>
                </a:cubicBezTo>
                <a:close/>
                <a:moveTo>
                  <a:pt x="359" y="578"/>
                </a:moveTo>
                <a:cubicBezTo>
                  <a:pt x="357" y="575"/>
                  <a:pt x="356" y="575"/>
                  <a:pt x="354" y="576"/>
                </a:cubicBezTo>
                <a:cubicBezTo>
                  <a:pt x="355" y="577"/>
                  <a:pt x="356" y="578"/>
                  <a:pt x="356" y="579"/>
                </a:cubicBezTo>
                <a:cubicBezTo>
                  <a:pt x="357" y="579"/>
                  <a:pt x="358" y="578"/>
                  <a:pt x="359" y="578"/>
                </a:cubicBezTo>
                <a:close/>
                <a:moveTo>
                  <a:pt x="255" y="414"/>
                </a:moveTo>
                <a:cubicBezTo>
                  <a:pt x="254" y="412"/>
                  <a:pt x="250" y="412"/>
                  <a:pt x="252" y="415"/>
                </a:cubicBezTo>
                <a:cubicBezTo>
                  <a:pt x="253" y="413"/>
                  <a:pt x="254" y="416"/>
                  <a:pt x="255" y="414"/>
                </a:cubicBezTo>
                <a:close/>
                <a:moveTo>
                  <a:pt x="344" y="547"/>
                </a:moveTo>
                <a:cubicBezTo>
                  <a:pt x="341" y="543"/>
                  <a:pt x="341" y="548"/>
                  <a:pt x="338" y="547"/>
                </a:cubicBezTo>
                <a:cubicBezTo>
                  <a:pt x="340" y="551"/>
                  <a:pt x="342" y="548"/>
                  <a:pt x="344" y="547"/>
                </a:cubicBezTo>
                <a:close/>
                <a:moveTo>
                  <a:pt x="209" y="323"/>
                </a:moveTo>
                <a:cubicBezTo>
                  <a:pt x="206" y="328"/>
                  <a:pt x="204" y="327"/>
                  <a:pt x="199" y="328"/>
                </a:cubicBezTo>
                <a:cubicBezTo>
                  <a:pt x="200" y="329"/>
                  <a:pt x="201" y="331"/>
                  <a:pt x="201" y="332"/>
                </a:cubicBezTo>
                <a:cubicBezTo>
                  <a:pt x="204" y="331"/>
                  <a:pt x="205" y="327"/>
                  <a:pt x="209" y="327"/>
                </a:cubicBezTo>
                <a:cubicBezTo>
                  <a:pt x="207" y="325"/>
                  <a:pt x="211" y="325"/>
                  <a:pt x="209" y="323"/>
                </a:cubicBezTo>
                <a:close/>
                <a:moveTo>
                  <a:pt x="364" y="578"/>
                </a:moveTo>
                <a:cubicBezTo>
                  <a:pt x="363" y="576"/>
                  <a:pt x="359" y="574"/>
                  <a:pt x="359" y="577"/>
                </a:cubicBezTo>
                <a:cubicBezTo>
                  <a:pt x="361" y="577"/>
                  <a:pt x="363" y="578"/>
                  <a:pt x="364" y="578"/>
                </a:cubicBezTo>
                <a:close/>
                <a:moveTo>
                  <a:pt x="491" y="772"/>
                </a:moveTo>
                <a:cubicBezTo>
                  <a:pt x="490" y="773"/>
                  <a:pt x="489" y="773"/>
                  <a:pt x="488" y="773"/>
                </a:cubicBezTo>
                <a:cubicBezTo>
                  <a:pt x="489" y="774"/>
                  <a:pt x="489" y="775"/>
                  <a:pt x="489" y="775"/>
                </a:cubicBezTo>
                <a:cubicBezTo>
                  <a:pt x="491" y="775"/>
                  <a:pt x="492" y="774"/>
                  <a:pt x="491" y="772"/>
                </a:cubicBezTo>
                <a:close/>
                <a:moveTo>
                  <a:pt x="340" y="532"/>
                </a:moveTo>
                <a:cubicBezTo>
                  <a:pt x="339" y="530"/>
                  <a:pt x="336" y="529"/>
                  <a:pt x="337" y="526"/>
                </a:cubicBezTo>
                <a:cubicBezTo>
                  <a:pt x="335" y="527"/>
                  <a:pt x="334" y="524"/>
                  <a:pt x="333" y="525"/>
                </a:cubicBezTo>
                <a:cubicBezTo>
                  <a:pt x="336" y="528"/>
                  <a:pt x="336" y="532"/>
                  <a:pt x="338" y="533"/>
                </a:cubicBezTo>
                <a:cubicBezTo>
                  <a:pt x="337" y="531"/>
                  <a:pt x="340" y="533"/>
                  <a:pt x="340" y="532"/>
                </a:cubicBezTo>
                <a:close/>
                <a:moveTo>
                  <a:pt x="374" y="581"/>
                </a:moveTo>
                <a:cubicBezTo>
                  <a:pt x="375" y="582"/>
                  <a:pt x="376" y="582"/>
                  <a:pt x="377" y="583"/>
                </a:cubicBezTo>
                <a:cubicBezTo>
                  <a:pt x="375" y="581"/>
                  <a:pt x="380" y="581"/>
                  <a:pt x="377" y="579"/>
                </a:cubicBezTo>
                <a:cubicBezTo>
                  <a:pt x="376" y="581"/>
                  <a:pt x="376" y="581"/>
                  <a:pt x="374" y="579"/>
                </a:cubicBezTo>
                <a:cubicBezTo>
                  <a:pt x="374" y="578"/>
                  <a:pt x="374" y="577"/>
                  <a:pt x="374" y="576"/>
                </a:cubicBezTo>
                <a:cubicBezTo>
                  <a:pt x="373" y="578"/>
                  <a:pt x="374" y="581"/>
                  <a:pt x="371" y="581"/>
                </a:cubicBezTo>
                <a:cubicBezTo>
                  <a:pt x="371" y="582"/>
                  <a:pt x="371" y="583"/>
                  <a:pt x="373" y="584"/>
                </a:cubicBezTo>
                <a:cubicBezTo>
                  <a:pt x="375" y="584"/>
                  <a:pt x="372" y="581"/>
                  <a:pt x="374" y="581"/>
                </a:cubicBezTo>
                <a:close/>
                <a:moveTo>
                  <a:pt x="352" y="543"/>
                </a:moveTo>
                <a:cubicBezTo>
                  <a:pt x="351" y="543"/>
                  <a:pt x="347" y="544"/>
                  <a:pt x="349" y="546"/>
                </a:cubicBezTo>
                <a:cubicBezTo>
                  <a:pt x="349" y="544"/>
                  <a:pt x="352" y="546"/>
                  <a:pt x="352" y="543"/>
                </a:cubicBezTo>
                <a:close/>
                <a:moveTo>
                  <a:pt x="352" y="533"/>
                </a:moveTo>
                <a:cubicBezTo>
                  <a:pt x="351" y="534"/>
                  <a:pt x="350" y="533"/>
                  <a:pt x="348" y="535"/>
                </a:cubicBezTo>
                <a:cubicBezTo>
                  <a:pt x="347" y="534"/>
                  <a:pt x="346" y="531"/>
                  <a:pt x="345" y="532"/>
                </a:cubicBezTo>
                <a:cubicBezTo>
                  <a:pt x="348" y="534"/>
                  <a:pt x="345" y="535"/>
                  <a:pt x="346" y="537"/>
                </a:cubicBezTo>
                <a:cubicBezTo>
                  <a:pt x="349" y="535"/>
                  <a:pt x="353" y="537"/>
                  <a:pt x="352" y="533"/>
                </a:cubicBezTo>
                <a:close/>
                <a:moveTo>
                  <a:pt x="223" y="336"/>
                </a:moveTo>
                <a:cubicBezTo>
                  <a:pt x="222" y="337"/>
                  <a:pt x="218" y="339"/>
                  <a:pt x="220" y="340"/>
                </a:cubicBezTo>
                <a:cubicBezTo>
                  <a:pt x="221" y="339"/>
                  <a:pt x="225" y="337"/>
                  <a:pt x="223" y="336"/>
                </a:cubicBezTo>
                <a:close/>
                <a:moveTo>
                  <a:pt x="367" y="560"/>
                </a:moveTo>
                <a:cubicBezTo>
                  <a:pt x="367" y="560"/>
                  <a:pt x="362" y="561"/>
                  <a:pt x="364" y="564"/>
                </a:cubicBezTo>
                <a:cubicBezTo>
                  <a:pt x="364" y="561"/>
                  <a:pt x="368" y="563"/>
                  <a:pt x="367" y="560"/>
                </a:cubicBezTo>
                <a:close/>
                <a:moveTo>
                  <a:pt x="337" y="516"/>
                </a:moveTo>
                <a:cubicBezTo>
                  <a:pt x="335" y="512"/>
                  <a:pt x="333" y="513"/>
                  <a:pt x="331" y="513"/>
                </a:cubicBezTo>
                <a:cubicBezTo>
                  <a:pt x="333" y="516"/>
                  <a:pt x="335" y="515"/>
                  <a:pt x="337" y="516"/>
                </a:cubicBezTo>
                <a:close/>
                <a:moveTo>
                  <a:pt x="258" y="387"/>
                </a:moveTo>
                <a:cubicBezTo>
                  <a:pt x="257" y="386"/>
                  <a:pt x="254" y="388"/>
                  <a:pt x="255" y="391"/>
                </a:cubicBezTo>
                <a:cubicBezTo>
                  <a:pt x="257" y="390"/>
                  <a:pt x="258" y="389"/>
                  <a:pt x="258" y="387"/>
                </a:cubicBezTo>
                <a:close/>
                <a:moveTo>
                  <a:pt x="418" y="638"/>
                </a:moveTo>
                <a:cubicBezTo>
                  <a:pt x="416" y="638"/>
                  <a:pt x="417" y="635"/>
                  <a:pt x="417" y="634"/>
                </a:cubicBezTo>
                <a:cubicBezTo>
                  <a:pt x="416" y="634"/>
                  <a:pt x="415" y="636"/>
                  <a:pt x="415" y="637"/>
                </a:cubicBezTo>
                <a:cubicBezTo>
                  <a:pt x="416" y="637"/>
                  <a:pt x="418" y="642"/>
                  <a:pt x="418" y="638"/>
                </a:cubicBezTo>
                <a:close/>
                <a:moveTo>
                  <a:pt x="220" y="319"/>
                </a:moveTo>
                <a:cubicBezTo>
                  <a:pt x="218" y="315"/>
                  <a:pt x="215" y="318"/>
                  <a:pt x="216" y="321"/>
                </a:cubicBezTo>
                <a:cubicBezTo>
                  <a:pt x="218" y="320"/>
                  <a:pt x="219" y="319"/>
                  <a:pt x="220" y="319"/>
                </a:cubicBezTo>
                <a:close/>
                <a:moveTo>
                  <a:pt x="258" y="383"/>
                </a:moveTo>
                <a:cubicBezTo>
                  <a:pt x="259" y="383"/>
                  <a:pt x="261" y="382"/>
                  <a:pt x="259" y="381"/>
                </a:cubicBezTo>
                <a:cubicBezTo>
                  <a:pt x="258" y="381"/>
                  <a:pt x="258" y="382"/>
                  <a:pt x="258" y="382"/>
                </a:cubicBezTo>
                <a:cubicBezTo>
                  <a:pt x="257" y="382"/>
                  <a:pt x="257" y="381"/>
                  <a:pt x="256" y="381"/>
                </a:cubicBezTo>
                <a:cubicBezTo>
                  <a:pt x="257" y="382"/>
                  <a:pt x="257" y="383"/>
                  <a:pt x="258" y="383"/>
                </a:cubicBezTo>
                <a:close/>
                <a:moveTo>
                  <a:pt x="376" y="551"/>
                </a:moveTo>
                <a:cubicBezTo>
                  <a:pt x="376" y="549"/>
                  <a:pt x="371" y="549"/>
                  <a:pt x="374" y="552"/>
                </a:cubicBezTo>
                <a:cubicBezTo>
                  <a:pt x="375" y="550"/>
                  <a:pt x="375" y="552"/>
                  <a:pt x="376" y="551"/>
                </a:cubicBezTo>
                <a:close/>
                <a:moveTo>
                  <a:pt x="379" y="551"/>
                </a:moveTo>
                <a:cubicBezTo>
                  <a:pt x="378" y="549"/>
                  <a:pt x="380" y="548"/>
                  <a:pt x="378" y="545"/>
                </a:cubicBezTo>
                <a:cubicBezTo>
                  <a:pt x="377" y="550"/>
                  <a:pt x="374" y="543"/>
                  <a:pt x="372" y="543"/>
                </a:cubicBezTo>
                <a:cubicBezTo>
                  <a:pt x="375" y="547"/>
                  <a:pt x="377" y="549"/>
                  <a:pt x="379" y="551"/>
                </a:cubicBezTo>
                <a:close/>
                <a:moveTo>
                  <a:pt x="270" y="379"/>
                </a:moveTo>
                <a:cubicBezTo>
                  <a:pt x="269" y="378"/>
                  <a:pt x="267" y="380"/>
                  <a:pt x="269" y="382"/>
                </a:cubicBezTo>
                <a:cubicBezTo>
                  <a:pt x="270" y="381"/>
                  <a:pt x="271" y="380"/>
                  <a:pt x="270" y="379"/>
                </a:cubicBezTo>
                <a:close/>
                <a:moveTo>
                  <a:pt x="274" y="384"/>
                </a:moveTo>
                <a:cubicBezTo>
                  <a:pt x="273" y="382"/>
                  <a:pt x="277" y="378"/>
                  <a:pt x="280" y="381"/>
                </a:cubicBezTo>
                <a:cubicBezTo>
                  <a:pt x="282" y="380"/>
                  <a:pt x="281" y="376"/>
                  <a:pt x="284" y="377"/>
                </a:cubicBezTo>
                <a:cubicBezTo>
                  <a:pt x="283" y="375"/>
                  <a:pt x="281" y="375"/>
                  <a:pt x="282" y="372"/>
                </a:cubicBezTo>
                <a:cubicBezTo>
                  <a:pt x="280" y="373"/>
                  <a:pt x="279" y="375"/>
                  <a:pt x="282" y="376"/>
                </a:cubicBezTo>
                <a:cubicBezTo>
                  <a:pt x="278" y="378"/>
                  <a:pt x="272" y="379"/>
                  <a:pt x="271" y="385"/>
                </a:cubicBezTo>
                <a:cubicBezTo>
                  <a:pt x="272" y="384"/>
                  <a:pt x="273" y="385"/>
                  <a:pt x="274" y="384"/>
                </a:cubicBezTo>
                <a:close/>
                <a:moveTo>
                  <a:pt x="560" y="829"/>
                </a:moveTo>
                <a:cubicBezTo>
                  <a:pt x="562" y="828"/>
                  <a:pt x="562" y="827"/>
                  <a:pt x="560" y="825"/>
                </a:cubicBezTo>
                <a:cubicBezTo>
                  <a:pt x="559" y="826"/>
                  <a:pt x="558" y="824"/>
                  <a:pt x="557" y="826"/>
                </a:cubicBezTo>
                <a:cubicBezTo>
                  <a:pt x="558" y="828"/>
                  <a:pt x="559" y="829"/>
                  <a:pt x="560" y="829"/>
                </a:cubicBezTo>
                <a:close/>
                <a:moveTo>
                  <a:pt x="365" y="523"/>
                </a:moveTo>
                <a:cubicBezTo>
                  <a:pt x="364" y="523"/>
                  <a:pt x="364" y="521"/>
                  <a:pt x="363" y="521"/>
                </a:cubicBezTo>
                <a:cubicBezTo>
                  <a:pt x="364" y="523"/>
                  <a:pt x="363" y="523"/>
                  <a:pt x="364" y="525"/>
                </a:cubicBezTo>
                <a:cubicBezTo>
                  <a:pt x="365" y="525"/>
                  <a:pt x="366" y="525"/>
                  <a:pt x="365" y="523"/>
                </a:cubicBezTo>
                <a:close/>
                <a:moveTo>
                  <a:pt x="373" y="534"/>
                </a:moveTo>
                <a:cubicBezTo>
                  <a:pt x="372" y="535"/>
                  <a:pt x="372" y="536"/>
                  <a:pt x="373" y="538"/>
                </a:cubicBezTo>
                <a:cubicBezTo>
                  <a:pt x="375" y="538"/>
                  <a:pt x="375" y="536"/>
                  <a:pt x="373" y="534"/>
                </a:cubicBezTo>
                <a:close/>
                <a:moveTo>
                  <a:pt x="246" y="306"/>
                </a:moveTo>
                <a:cubicBezTo>
                  <a:pt x="243" y="304"/>
                  <a:pt x="242" y="304"/>
                  <a:pt x="239" y="303"/>
                </a:cubicBezTo>
                <a:cubicBezTo>
                  <a:pt x="241" y="306"/>
                  <a:pt x="238" y="305"/>
                  <a:pt x="238" y="304"/>
                </a:cubicBezTo>
                <a:cubicBezTo>
                  <a:pt x="239" y="307"/>
                  <a:pt x="238" y="309"/>
                  <a:pt x="236" y="310"/>
                </a:cubicBezTo>
                <a:cubicBezTo>
                  <a:pt x="235" y="309"/>
                  <a:pt x="234" y="307"/>
                  <a:pt x="232" y="307"/>
                </a:cubicBezTo>
                <a:cubicBezTo>
                  <a:pt x="236" y="312"/>
                  <a:pt x="228" y="310"/>
                  <a:pt x="229" y="313"/>
                </a:cubicBezTo>
                <a:cubicBezTo>
                  <a:pt x="232" y="311"/>
                  <a:pt x="232" y="315"/>
                  <a:pt x="232" y="317"/>
                </a:cubicBezTo>
                <a:cubicBezTo>
                  <a:pt x="234" y="309"/>
                  <a:pt x="241" y="310"/>
                  <a:pt x="246" y="306"/>
                </a:cubicBezTo>
                <a:close/>
                <a:moveTo>
                  <a:pt x="376" y="531"/>
                </a:moveTo>
                <a:cubicBezTo>
                  <a:pt x="375" y="528"/>
                  <a:pt x="375" y="531"/>
                  <a:pt x="374" y="528"/>
                </a:cubicBezTo>
                <a:cubicBezTo>
                  <a:pt x="373" y="530"/>
                  <a:pt x="371" y="530"/>
                  <a:pt x="373" y="532"/>
                </a:cubicBezTo>
                <a:cubicBezTo>
                  <a:pt x="374" y="533"/>
                  <a:pt x="375" y="531"/>
                  <a:pt x="376" y="531"/>
                </a:cubicBezTo>
                <a:close/>
                <a:moveTo>
                  <a:pt x="377" y="527"/>
                </a:moveTo>
                <a:cubicBezTo>
                  <a:pt x="375" y="522"/>
                  <a:pt x="373" y="528"/>
                  <a:pt x="376" y="528"/>
                </a:cubicBezTo>
                <a:cubicBezTo>
                  <a:pt x="376" y="528"/>
                  <a:pt x="377" y="527"/>
                  <a:pt x="377" y="527"/>
                </a:cubicBezTo>
                <a:close/>
                <a:moveTo>
                  <a:pt x="393" y="544"/>
                </a:moveTo>
                <a:cubicBezTo>
                  <a:pt x="393" y="544"/>
                  <a:pt x="390" y="545"/>
                  <a:pt x="391" y="547"/>
                </a:cubicBezTo>
                <a:cubicBezTo>
                  <a:pt x="393" y="547"/>
                  <a:pt x="393" y="545"/>
                  <a:pt x="393" y="544"/>
                </a:cubicBezTo>
                <a:close/>
                <a:moveTo>
                  <a:pt x="404" y="556"/>
                </a:moveTo>
                <a:cubicBezTo>
                  <a:pt x="403" y="556"/>
                  <a:pt x="402" y="555"/>
                  <a:pt x="402" y="554"/>
                </a:cubicBezTo>
                <a:cubicBezTo>
                  <a:pt x="401" y="557"/>
                  <a:pt x="398" y="555"/>
                  <a:pt x="398" y="552"/>
                </a:cubicBezTo>
                <a:cubicBezTo>
                  <a:pt x="396" y="553"/>
                  <a:pt x="400" y="558"/>
                  <a:pt x="401" y="558"/>
                </a:cubicBezTo>
                <a:cubicBezTo>
                  <a:pt x="400" y="555"/>
                  <a:pt x="405" y="559"/>
                  <a:pt x="404" y="556"/>
                </a:cubicBezTo>
                <a:close/>
                <a:moveTo>
                  <a:pt x="389" y="530"/>
                </a:moveTo>
                <a:cubicBezTo>
                  <a:pt x="386" y="533"/>
                  <a:pt x="387" y="529"/>
                  <a:pt x="386" y="527"/>
                </a:cubicBezTo>
                <a:cubicBezTo>
                  <a:pt x="384" y="528"/>
                  <a:pt x="385" y="530"/>
                  <a:pt x="385" y="532"/>
                </a:cubicBezTo>
                <a:cubicBezTo>
                  <a:pt x="386" y="532"/>
                  <a:pt x="390" y="534"/>
                  <a:pt x="389" y="530"/>
                </a:cubicBezTo>
                <a:close/>
                <a:moveTo>
                  <a:pt x="403" y="550"/>
                </a:moveTo>
                <a:cubicBezTo>
                  <a:pt x="401" y="548"/>
                  <a:pt x="403" y="547"/>
                  <a:pt x="401" y="546"/>
                </a:cubicBezTo>
                <a:cubicBezTo>
                  <a:pt x="400" y="547"/>
                  <a:pt x="401" y="549"/>
                  <a:pt x="401" y="550"/>
                </a:cubicBezTo>
                <a:cubicBezTo>
                  <a:pt x="402" y="550"/>
                  <a:pt x="403" y="550"/>
                  <a:pt x="403" y="550"/>
                </a:cubicBezTo>
                <a:close/>
                <a:moveTo>
                  <a:pt x="250" y="303"/>
                </a:moveTo>
                <a:cubicBezTo>
                  <a:pt x="250" y="301"/>
                  <a:pt x="254" y="300"/>
                  <a:pt x="254" y="298"/>
                </a:cubicBezTo>
                <a:cubicBezTo>
                  <a:pt x="250" y="298"/>
                  <a:pt x="248" y="302"/>
                  <a:pt x="244" y="301"/>
                </a:cubicBezTo>
                <a:cubicBezTo>
                  <a:pt x="245" y="302"/>
                  <a:pt x="244" y="302"/>
                  <a:pt x="244" y="303"/>
                </a:cubicBezTo>
                <a:cubicBezTo>
                  <a:pt x="247" y="305"/>
                  <a:pt x="247" y="300"/>
                  <a:pt x="250" y="303"/>
                </a:cubicBezTo>
                <a:close/>
                <a:moveTo>
                  <a:pt x="412" y="543"/>
                </a:moveTo>
                <a:cubicBezTo>
                  <a:pt x="411" y="544"/>
                  <a:pt x="409" y="544"/>
                  <a:pt x="411" y="546"/>
                </a:cubicBezTo>
                <a:cubicBezTo>
                  <a:pt x="412" y="546"/>
                  <a:pt x="413" y="545"/>
                  <a:pt x="412" y="543"/>
                </a:cubicBezTo>
                <a:close/>
                <a:moveTo>
                  <a:pt x="394" y="511"/>
                </a:moveTo>
                <a:cubicBezTo>
                  <a:pt x="395" y="513"/>
                  <a:pt x="390" y="510"/>
                  <a:pt x="392" y="514"/>
                </a:cubicBezTo>
                <a:cubicBezTo>
                  <a:pt x="394" y="513"/>
                  <a:pt x="397" y="514"/>
                  <a:pt x="394" y="511"/>
                </a:cubicBezTo>
                <a:close/>
                <a:moveTo>
                  <a:pt x="258" y="296"/>
                </a:moveTo>
                <a:cubicBezTo>
                  <a:pt x="257" y="296"/>
                  <a:pt x="254" y="296"/>
                  <a:pt x="255" y="298"/>
                </a:cubicBezTo>
                <a:cubicBezTo>
                  <a:pt x="257" y="299"/>
                  <a:pt x="259" y="299"/>
                  <a:pt x="258" y="296"/>
                </a:cubicBezTo>
                <a:close/>
                <a:moveTo>
                  <a:pt x="509" y="682"/>
                </a:moveTo>
                <a:cubicBezTo>
                  <a:pt x="508" y="680"/>
                  <a:pt x="505" y="681"/>
                  <a:pt x="506" y="683"/>
                </a:cubicBezTo>
                <a:cubicBezTo>
                  <a:pt x="507" y="683"/>
                  <a:pt x="508" y="684"/>
                  <a:pt x="509" y="682"/>
                </a:cubicBezTo>
                <a:close/>
                <a:moveTo>
                  <a:pt x="399" y="510"/>
                </a:moveTo>
                <a:cubicBezTo>
                  <a:pt x="399" y="506"/>
                  <a:pt x="395" y="509"/>
                  <a:pt x="395" y="505"/>
                </a:cubicBezTo>
                <a:cubicBezTo>
                  <a:pt x="392" y="507"/>
                  <a:pt x="398" y="509"/>
                  <a:pt x="399" y="510"/>
                </a:cubicBezTo>
                <a:close/>
                <a:moveTo>
                  <a:pt x="264" y="293"/>
                </a:moveTo>
                <a:cubicBezTo>
                  <a:pt x="263" y="294"/>
                  <a:pt x="260" y="294"/>
                  <a:pt x="261" y="296"/>
                </a:cubicBezTo>
                <a:cubicBezTo>
                  <a:pt x="262" y="296"/>
                  <a:pt x="266" y="297"/>
                  <a:pt x="264" y="293"/>
                </a:cubicBezTo>
                <a:close/>
                <a:moveTo>
                  <a:pt x="422" y="536"/>
                </a:moveTo>
                <a:cubicBezTo>
                  <a:pt x="421" y="534"/>
                  <a:pt x="419" y="536"/>
                  <a:pt x="418" y="536"/>
                </a:cubicBezTo>
                <a:cubicBezTo>
                  <a:pt x="419" y="538"/>
                  <a:pt x="421" y="537"/>
                  <a:pt x="422" y="536"/>
                </a:cubicBezTo>
                <a:close/>
                <a:moveTo>
                  <a:pt x="418" y="527"/>
                </a:moveTo>
                <a:cubicBezTo>
                  <a:pt x="418" y="527"/>
                  <a:pt x="417" y="528"/>
                  <a:pt x="416" y="526"/>
                </a:cubicBezTo>
                <a:cubicBezTo>
                  <a:pt x="415" y="527"/>
                  <a:pt x="415" y="528"/>
                  <a:pt x="417" y="530"/>
                </a:cubicBezTo>
                <a:cubicBezTo>
                  <a:pt x="417" y="529"/>
                  <a:pt x="419" y="529"/>
                  <a:pt x="418" y="527"/>
                </a:cubicBezTo>
                <a:close/>
                <a:moveTo>
                  <a:pt x="528" y="687"/>
                </a:moveTo>
                <a:cubicBezTo>
                  <a:pt x="526" y="685"/>
                  <a:pt x="524" y="687"/>
                  <a:pt x="525" y="690"/>
                </a:cubicBezTo>
                <a:cubicBezTo>
                  <a:pt x="526" y="688"/>
                  <a:pt x="528" y="688"/>
                  <a:pt x="528" y="687"/>
                </a:cubicBezTo>
                <a:close/>
                <a:moveTo>
                  <a:pt x="430" y="525"/>
                </a:moveTo>
                <a:cubicBezTo>
                  <a:pt x="427" y="525"/>
                  <a:pt x="427" y="525"/>
                  <a:pt x="424" y="523"/>
                </a:cubicBezTo>
                <a:cubicBezTo>
                  <a:pt x="424" y="525"/>
                  <a:pt x="427" y="526"/>
                  <a:pt x="427" y="529"/>
                </a:cubicBezTo>
                <a:cubicBezTo>
                  <a:pt x="427" y="525"/>
                  <a:pt x="431" y="529"/>
                  <a:pt x="430" y="525"/>
                </a:cubicBezTo>
                <a:close/>
                <a:moveTo>
                  <a:pt x="542" y="674"/>
                </a:moveTo>
                <a:cubicBezTo>
                  <a:pt x="542" y="674"/>
                  <a:pt x="542" y="674"/>
                  <a:pt x="541" y="673"/>
                </a:cubicBezTo>
                <a:cubicBezTo>
                  <a:pt x="541" y="673"/>
                  <a:pt x="542" y="672"/>
                  <a:pt x="542" y="672"/>
                </a:cubicBezTo>
                <a:cubicBezTo>
                  <a:pt x="539" y="673"/>
                  <a:pt x="539" y="673"/>
                  <a:pt x="539" y="673"/>
                </a:cubicBezTo>
                <a:cubicBezTo>
                  <a:pt x="540" y="676"/>
                  <a:pt x="543" y="676"/>
                  <a:pt x="542" y="674"/>
                </a:cubicBezTo>
                <a:close/>
                <a:moveTo>
                  <a:pt x="609" y="716"/>
                </a:moveTo>
                <a:cubicBezTo>
                  <a:pt x="608" y="715"/>
                  <a:pt x="609" y="714"/>
                  <a:pt x="608" y="713"/>
                </a:cubicBezTo>
                <a:cubicBezTo>
                  <a:pt x="607" y="717"/>
                  <a:pt x="601" y="713"/>
                  <a:pt x="602" y="717"/>
                </a:cubicBezTo>
                <a:cubicBezTo>
                  <a:pt x="604" y="717"/>
                  <a:pt x="607" y="714"/>
                  <a:pt x="609" y="716"/>
                </a:cubicBezTo>
                <a:close/>
                <a:moveTo>
                  <a:pt x="334" y="257"/>
                </a:moveTo>
                <a:cubicBezTo>
                  <a:pt x="337" y="254"/>
                  <a:pt x="345" y="253"/>
                  <a:pt x="341" y="247"/>
                </a:cubicBezTo>
                <a:cubicBezTo>
                  <a:pt x="341" y="253"/>
                  <a:pt x="333" y="252"/>
                  <a:pt x="332" y="256"/>
                </a:cubicBezTo>
                <a:cubicBezTo>
                  <a:pt x="333" y="255"/>
                  <a:pt x="334" y="256"/>
                  <a:pt x="334" y="257"/>
                </a:cubicBezTo>
                <a:close/>
                <a:moveTo>
                  <a:pt x="608" y="669"/>
                </a:moveTo>
                <a:cubicBezTo>
                  <a:pt x="608" y="669"/>
                  <a:pt x="607" y="669"/>
                  <a:pt x="607" y="668"/>
                </a:cubicBezTo>
                <a:cubicBezTo>
                  <a:pt x="607" y="668"/>
                  <a:pt x="608" y="667"/>
                  <a:pt x="608" y="666"/>
                </a:cubicBezTo>
                <a:cubicBezTo>
                  <a:pt x="606" y="668"/>
                  <a:pt x="604" y="669"/>
                  <a:pt x="606" y="671"/>
                </a:cubicBezTo>
                <a:cubicBezTo>
                  <a:pt x="605" y="668"/>
                  <a:pt x="610" y="673"/>
                  <a:pt x="608" y="669"/>
                </a:cubicBezTo>
                <a:close/>
                <a:moveTo>
                  <a:pt x="347" y="246"/>
                </a:moveTo>
                <a:cubicBezTo>
                  <a:pt x="346" y="246"/>
                  <a:pt x="344" y="247"/>
                  <a:pt x="344" y="249"/>
                </a:cubicBezTo>
                <a:cubicBezTo>
                  <a:pt x="346" y="250"/>
                  <a:pt x="347" y="248"/>
                  <a:pt x="347" y="246"/>
                </a:cubicBezTo>
                <a:close/>
                <a:moveTo>
                  <a:pt x="359" y="237"/>
                </a:moveTo>
                <a:cubicBezTo>
                  <a:pt x="357" y="235"/>
                  <a:pt x="351" y="238"/>
                  <a:pt x="352" y="241"/>
                </a:cubicBezTo>
                <a:cubicBezTo>
                  <a:pt x="353" y="239"/>
                  <a:pt x="357" y="238"/>
                  <a:pt x="359" y="237"/>
                </a:cubicBezTo>
                <a:close/>
                <a:moveTo>
                  <a:pt x="640" y="663"/>
                </a:moveTo>
                <a:cubicBezTo>
                  <a:pt x="639" y="661"/>
                  <a:pt x="639" y="661"/>
                  <a:pt x="639" y="661"/>
                </a:cubicBezTo>
                <a:cubicBezTo>
                  <a:pt x="640" y="661"/>
                  <a:pt x="641" y="660"/>
                  <a:pt x="641" y="659"/>
                </a:cubicBezTo>
                <a:cubicBezTo>
                  <a:pt x="640" y="659"/>
                  <a:pt x="639" y="658"/>
                  <a:pt x="638" y="659"/>
                </a:cubicBezTo>
                <a:cubicBezTo>
                  <a:pt x="638" y="661"/>
                  <a:pt x="639" y="663"/>
                  <a:pt x="640" y="663"/>
                </a:cubicBezTo>
                <a:close/>
                <a:moveTo>
                  <a:pt x="687" y="657"/>
                </a:moveTo>
                <a:cubicBezTo>
                  <a:pt x="686" y="658"/>
                  <a:pt x="683" y="659"/>
                  <a:pt x="684" y="661"/>
                </a:cubicBezTo>
                <a:cubicBezTo>
                  <a:pt x="685" y="661"/>
                  <a:pt x="688" y="660"/>
                  <a:pt x="687" y="657"/>
                </a:cubicBezTo>
                <a:close/>
                <a:moveTo>
                  <a:pt x="405" y="213"/>
                </a:moveTo>
                <a:cubicBezTo>
                  <a:pt x="403" y="212"/>
                  <a:pt x="402" y="208"/>
                  <a:pt x="401" y="209"/>
                </a:cubicBezTo>
                <a:cubicBezTo>
                  <a:pt x="402" y="211"/>
                  <a:pt x="402" y="211"/>
                  <a:pt x="402" y="211"/>
                </a:cubicBezTo>
                <a:cubicBezTo>
                  <a:pt x="402" y="213"/>
                  <a:pt x="399" y="211"/>
                  <a:pt x="401" y="214"/>
                </a:cubicBezTo>
                <a:cubicBezTo>
                  <a:pt x="402" y="215"/>
                  <a:pt x="403" y="215"/>
                  <a:pt x="405" y="213"/>
                </a:cubicBezTo>
                <a:close/>
                <a:moveTo>
                  <a:pt x="417" y="202"/>
                </a:moveTo>
                <a:cubicBezTo>
                  <a:pt x="411" y="204"/>
                  <a:pt x="408" y="207"/>
                  <a:pt x="404" y="210"/>
                </a:cubicBezTo>
                <a:cubicBezTo>
                  <a:pt x="404" y="211"/>
                  <a:pt x="404" y="211"/>
                  <a:pt x="405" y="212"/>
                </a:cubicBezTo>
                <a:cubicBezTo>
                  <a:pt x="409" y="207"/>
                  <a:pt x="414" y="206"/>
                  <a:pt x="417" y="202"/>
                </a:cubicBezTo>
                <a:close/>
                <a:moveTo>
                  <a:pt x="435" y="196"/>
                </a:moveTo>
                <a:cubicBezTo>
                  <a:pt x="440" y="187"/>
                  <a:pt x="451" y="183"/>
                  <a:pt x="457" y="178"/>
                </a:cubicBezTo>
                <a:cubicBezTo>
                  <a:pt x="457" y="173"/>
                  <a:pt x="460" y="178"/>
                  <a:pt x="458" y="172"/>
                </a:cubicBezTo>
                <a:cubicBezTo>
                  <a:pt x="455" y="174"/>
                  <a:pt x="450" y="176"/>
                  <a:pt x="448" y="178"/>
                </a:cubicBezTo>
                <a:cubicBezTo>
                  <a:pt x="449" y="178"/>
                  <a:pt x="450" y="177"/>
                  <a:pt x="451" y="178"/>
                </a:cubicBezTo>
                <a:cubicBezTo>
                  <a:pt x="446" y="182"/>
                  <a:pt x="439" y="183"/>
                  <a:pt x="436" y="191"/>
                </a:cubicBezTo>
                <a:cubicBezTo>
                  <a:pt x="434" y="190"/>
                  <a:pt x="433" y="193"/>
                  <a:pt x="432" y="191"/>
                </a:cubicBezTo>
                <a:cubicBezTo>
                  <a:pt x="429" y="195"/>
                  <a:pt x="424" y="194"/>
                  <a:pt x="423" y="199"/>
                </a:cubicBezTo>
                <a:cubicBezTo>
                  <a:pt x="422" y="197"/>
                  <a:pt x="415" y="202"/>
                  <a:pt x="418" y="203"/>
                </a:cubicBezTo>
                <a:cubicBezTo>
                  <a:pt x="423" y="202"/>
                  <a:pt x="425" y="194"/>
                  <a:pt x="432" y="197"/>
                </a:cubicBezTo>
                <a:cubicBezTo>
                  <a:pt x="432" y="198"/>
                  <a:pt x="431" y="199"/>
                  <a:pt x="431" y="201"/>
                </a:cubicBezTo>
                <a:cubicBezTo>
                  <a:pt x="432" y="199"/>
                  <a:pt x="434" y="192"/>
                  <a:pt x="435" y="196"/>
                </a:cubicBezTo>
                <a:close/>
                <a:moveTo>
                  <a:pt x="793" y="647"/>
                </a:moveTo>
                <a:cubicBezTo>
                  <a:pt x="792" y="645"/>
                  <a:pt x="791" y="646"/>
                  <a:pt x="790" y="645"/>
                </a:cubicBezTo>
                <a:cubicBezTo>
                  <a:pt x="790" y="646"/>
                  <a:pt x="790" y="646"/>
                  <a:pt x="789" y="647"/>
                </a:cubicBezTo>
                <a:cubicBezTo>
                  <a:pt x="790" y="649"/>
                  <a:pt x="791" y="648"/>
                  <a:pt x="791" y="650"/>
                </a:cubicBezTo>
                <a:cubicBezTo>
                  <a:pt x="792" y="649"/>
                  <a:pt x="791" y="647"/>
                  <a:pt x="793" y="647"/>
                </a:cubicBezTo>
                <a:close/>
                <a:moveTo>
                  <a:pt x="489" y="144"/>
                </a:moveTo>
                <a:cubicBezTo>
                  <a:pt x="487" y="146"/>
                  <a:pt x="487" y="146"/>
                  <a:pt x="487" y="146"/>
                </a:cubicBezTo>
                <a:cubicBezTo>
                  <a:pt x="489" y="149"/>
                  <a:pt x="489" y="149"/>
                  <a:pt x="489" y="149"/>
                </a:cubicBezTo>
                <a:cubicBezTo>
                  <a:pt x="490" y="148"/>
                  <a:pt x="490" y="146"/>
                  <a:pt x="489" y="144"/>
                </a:cubicBezTo>
                <a:close/>
                <a:moveTo>
                  <a:pt x="812" y="575"/>
                </a:moveTo>
                <a:cubicBezTo>
                  <a:pt x="810" y="571"/>
                  <a:pt x="810" y="571"/>
                  <a:pt x="810" y="571"/>
                </a:cubicBezTo>
                <a:cubicBezTo>
                  <a:pt x="811" y="576"/>
                  <a:pt x="806" y="575"/>
                  <a:pt x="806" y="579"/>
                </a:cubicBezTo>
                <a:cubicBezTo>
                  <a:pt x="809" y="578"/>
                  <a:pt x="809" y="577"/>
                  <a:pt x="812" y="575"/>
                </a:cubicBezTo>
                <a:close/>
                <a:moveTo>
                  <a:pt x="815" y="581"/>
                </a:moveTo>
                <a:cubicBezTo>
                  <a:pt x="812" y="576"/>
                  <a:pt x="820" y="580"/>
                  <a:pt x="819" y="577"/>
                </a:cubicBezTo>
                <a:cubicBezTo>
                  <a:pt x="817" y="578"/>
                  <a:pt x="815" y="575"/>
                  <a:pt x="813" y="576"/>
                </a:cubicBezTo>
                <a:cubicBezTo>
                  <a:pt x="816" y="579"/>
                  <a:pt x="812" y="578"/>
                  <a:pt x="813" y="580"/>
                </a:cubicBezTo>
                <a:cubicBezTo>
                  <a:pt x="813" y="580"/>
                  <a:pt x="814" y="581"/>
                  <a:pt x="815" y="581"/>
                </a:cubicBezTo>
                <a:close/>
                <a:moveTo>
                  <a:pt x="819" y="536"/>
                </a:moveTo>
                <a:cubicBezTo>
                  <a:pt x="818" y="538"/>
                  <a:pt x="813" y="535"/>
                  <a:pt x="814" y="538"/>
                </a:cubicBezTo>
                <a:cubicBezTo>
                  <a:pt x="816" y="538"/>
                  <a:pt x="819" y="540"/>
                  <a:pt x="819" y="536"/>
                </a:cubicBezTo>
                <a:close/>
                <a:moveTo>
                  <a:pt x="842" y="554"/>
                </a:moveTo>
                <a:cubicBezTo>
                  <a:pt x="841" y="552"/>
                  <a:pt x="842" y="552"/>
                  <a:pt x="843" y="552"/>
                </a:cubicBezTo>
                <a:cubicBezTo>
                  <a:pt x="842" y="550"/>
                  <a:pt x="840" y="550"/>
                  <a:pt x="839" y="551"/>
                </a:cubicBezTo>
                <a:cubicBezTo>
                  <a:pt x="840" y="552"/>
                  <a:pt x="841" y="554"/>
                  <a:pt x="842" y="554"/>
                </a:cubicBezTo>
                <a:close/>
                <a:moveTo>
                  <a:pt x="820" y="514"/>
                </a:moveTo>
                <a:cubicBezTo>
                  <a:pt x="819" y="510"/>
                  <a:pt x="822" y="514"/>
                  <a:pt x="823" y="515"/>
                </a:cubicBezTo>
                <a:cubicBezTo>
                  <a:pt x="822" y="513"/>
                  <a:pt x="824" y="512"/>
                  <a:pt x="823" y="510"/>
                </a:cubicBezTo>
                <a:cubicBezTo>
                  <a:pt x="822" y="511"/>
                  <a:pt x="816" y="510"/>
                  <a:pt x="818" y="514"/>
                </a:cubicBezTo>
                <a:cubicBezTo>
                  <a:pt x="819" y="514"/>
                  <a:pt x="819" y="514"/>
                  <a:pt x="820" y="514"/>
                </a:cubicBezTo>
                <a:close/>
                <a:moveTo>
                  <a:pt x="842" y="524"/>
                </a:moveTo>
                <a:cubicBezTo>
                  <a:pt x="840" y="522"/>
                  <a:pt x="841" y="520"/>
                  <a:pt x="838" y="520"/>
                </a:cubicBezTo>
                <a:cubicBezTo>
                  <a:pt x="838" y="521"/>
                  <a:pt x="841" y="525"/>
                  <a:pt x="842" y="524"/>
                </a:cubicBezTo>
                <a:close/>
                <a:moveTo>
                  <a:pt x="855" y="517"/>
                </a:moveTo>
                <a:cubicBezTo>
                  <a:pt x="853" y="515"/>
                  <a:pt x="855" y="515"/>
                  <a:pt x="854" y="513"/>
                </a:cubicBezTo>
                <a:cubicBezTo>
                  <a:pt x="852" y="512"/>
                  <a:pt x="852" y="518"/>
                  <a:pt x="855" y="517"/>
                </a:cubicBezTo>
                <a:close/>
                <a:moveTo>
                  <a:pt x="877" y="517"/>
                </a:moveTo>
                <a:cubicBezTo>
                  <a:pt x="878" y="516"/>
                  <a:pt x="879" y="517"/>
                  <a:pt x="880" y="516"/>
                </a:cubicBezTo>
                <a:cubicBezTo>
                  <a:pt x="877" y="513"/>
                  <a:pt x="880" y="516"/>
                  <a:pt x="880" y="513"/>
                </a:cubicBezTo>
                <a:cubicBezTo>
                  <a:pt x="878" y="512"/>
                  <a:pt x="876" y="511"/>
                  <a:pt x="878" y="509"/>
                </a:cubicBezTo>
                <a:cubicBezTo>
                  <a:pt x="876" y="506"/>
                  <a:pt x="875" y="508"/>
                  <a:pt x="874" y="509"/>
                </a:cubicBezTo>
                <a:cubicBezTo>
                  <a:pt x="875" y="512"/>
                  <a:pt x="875" y="514"/>
                  <a:pt x="877" y="517"/>
                </a:cubicBezTo>
                <a:close/>
                <a:moveTo>
                  <a:pt x="884" y="516"/>
                </a:moveTo>
                <a:cubicBezTo>
                  <a:pt x="881" y="514"/>
                  <a:pt x="883" y="521"/>
                  <a:pt x="885" y="521"/>
                </a:cubicBezTo>
                <a:cubicBezTo>
                  <a:pt x="883" y="519"/>
                  <a:pt x="885" y="518"/>
                  <a:pt x="884" y="516"/>
                </a:cubicBezTo>
                <a:close/>
                <a:moveTo>
                  <a:pt x="920" y="540"/>
                </a:moveTo>
                <a:cubicBezTo>
                  <a:pt x="919" y="541"/>
                  <a:pt x="918" y="540"/>
                  <a:pt x="918" y="539"/>
                </a:cubicBezTo>
                <a:cubicBezTo>
                  <a:pt x="917" y="539"/>
                  <a:pt x="917" y="539"/>
                  <a:pt x="916" y="540"/>
                </a:cubicBezTo>
                <a:cubicBezTo>
                  <a:pt x="917" y="542"/>
                  <a:pt x="921" y="543"/>
                  <a:pt x="920" y="540"/>
                </a:cubicBezTo>
                <a:close/>
                <a:moveTo>
                  <a:pt x="871" y="458"/>
                </a:moveTo>
                <a:cubicBezTo>
                  <a:pt x="869" y="458"/>
                  <a:pt x="865" y="461"/>
                  <a:pt x="865" y="462"/>
                </a:cubicBezTo>
                <a:cubicBezTo>
                  <a:pt x="868" y="461"/>
                  <a:pt x="871" y="462"/>
                  <a:pt x="871" y="458"/>
                </a:cubicBezTo>
                <a:close/>
                <a:moveTo>
                  <a:pt x="918" y="531"/>
                </a:moveTo>
                <a:cubicBezTo>
                  <a:pt x="916" y="528"/>
                  <a:pt x="914" y="528"/>
                  <a:pt x="912" y="529"/>
                </a:cubicBezTo>
                <a:cubicBezTo>
                  <a:pt x="914" y="532"/>
                  <a:pt x="916" y="530"/>
                  <a:pt x="918" y="531"/>
                </a:cubicBezTo>
                <a:close/>
                <a:moveTo>
                  <a:pt x="632" y="84"/>
                </a:moveTo>
                <a:cubicBezTo>
                  <a:pt x="633" y="83"/>
                  <a:pt x="633" y="82"/>
                  <a:pt x="632" y="81"/>
                </a:cubicBezTo>
                <a:cubicBezTo>
                  <a:pt x="630" y="79"/>
                  <a:pt x="627" y="84"/>
                  <a:pt x="630" y="85"/>
                </a:cubicBezTo>
                <a:cubicBezTo>
                  <a:pt x="628" y="83"/>
                  <a:pt x="632" y="83"/>
                  <a:pt x="632" y="83"/>
                </a:cubicBezTo>
                <a:cubicBezTo>
                  <a:pt x="632" y="83"/>
                  <a:pt x="632" y="83"/>
                  <a:pt x="632" y="84"/>
                </a:cubicBezTo>
                <a:close/>
                <a:moveTo>
                  <a:pt x="910" y="486"/>
                </a:moveTo>
                <a:cubicBezTo>
                  <a:pt x="911" y="487"/>
                  <a:pt x="910" y="488"/>
                  <a:pt x="911" y="490"/>
                </a:cubicBezTo>
                <a:cubicBezTo>
                  <a:pt x="913" y="490"/>
                  <a:pt x="915" y="490"/>
                  <a:pt x="917" y="490"/>
                </a:cubicBezTo>
                <a:cubicBezTo>
                  <a:pt x="919" y="488"/>
                  <a:pt x="916" y="487"/>
                  <a:pt x="917" y="485"/>
                </a:cubicBezTo>
                <a:cubicBezTo>
                  <a:pt x="919" y="483"/>
                  <a:pt x="922" y="489"/>
                  <a:pt x="925" y="489"/>
                </a:cubicBezTo>
                <a:cubicBezTo>
                  <a:pt x="923" y="485"/>
                  <a:pt x="922" y="487"/>
                  <a:pt x="920" y="484"/>
                </a:cubicBezTo>
                <a:cubicBezTo>
                  <a:pt x="920" y="480"/>
                  <a:pt x="923" y="483"/>
                  <a:pt x="923" y="479"/>
                </a:cubicBezTo>
                <a:cubicBezTo>
                  <a:pt x="920" y="479"/>
                  <a:pt x="919" y="481"/>
                  <a:pt x="915" y="483"/>
                </a:cubicBezTo>
                <a:cubicBezTo>
                  <a:pt x="913" y="479"/>
                  <a:pt x="912" y="479"/>
                  <a:pt x="910" y="481"/>
                </a:cubicBezTo>
                <a:cubicBezTo>
                  <a:pt x="912" y="484"/>
                  <a:pt x="913" y="480"/>
                  <a:pt x="915" y="484"/>
                </a:cubicBezTo>
                <a:cubicBezTo>
                  <a:pt x="912" y="485"/>
                  <a:pt x="909" y="482"/>
                  <a:pt x="906" y="481"/>
                </a:cubicBezTo>
                <a:cubicBezTo>
                  <a:pt x="910" y="487"/>
                  <a:pt x="904" y="485"/>
                  <a:pt x="906" y="489"/>
                </a:cubicBezTo>
                <a:cubicBezTo>
                  <a:pt x="908" y="489"/>
                  <a:pt x="908" y="484"/>
                  <a:pt x="910" y="486"/>
                </a:cubicBezTo>
                <a:close/>
                <a:moveTo>
                  <a:pt x="674" y="133"/>
                </a:moveTo>
                <a:cubicBezTo>
                  <a:pt x="672" y="134"/>
                  <a:pt x="671" y="130"/>
                  <a:pt x="670" y="132"/>
                </a:cubicBezTo>
                <a:cubicBezTo>
                  <a:pt x="670" y="133"/>
                  <a:pt x="671" y="134"/>
                  <a:pt x="671" y="135"/>
                </a:cubicBezTo>
                <a:cubicBezTo>
                  <a:pt x="672" y="135"/>
                  <a:pt x="675" y="136"/>
                  <a:pt x="674" y="133"/>
                </a:cubicBezTo>
                <a:close/>
                <a:moveTo>
                  <a:pt x="916" y="455"/>
                </a:moveTo>
                <a:cubicBezTo>
                  <a:pt x="913" y="452"/>
                  <a:pt x="909" y="458"/>
                  <a:pt x="908" y="452"/>
                </a:cubicBezTo>
                <a:cubicBezTo>
                  <a:pt x="906" y="454"/>
                  <a:pt x="911" y="459"/>
                  <a:pt x="907" y="457"/>
                </a:cubicBezTo>
                <a:cubicBezTo>
                  <a:pt x="908" y="458"/>
                  <a:pt x="909" y="461"/>
                  <a:pt x="910" y="460"/>
                </a:cubicBezTo>
                <a:cubicBezTo>
                  <a:pt x="909" y="455"/>
                  <a:pt x="914" y="457"/>
                  <a:pt x="916" y="455"/>
                </a:cubicBezTo>
                <a:close/>
                <a:moveTo>
                  <a:pt x="916" y="464"/>
                </a:moveTo>
                <a:cubicBezTo>
                  <a:pt x="916" y="464"/>
                  <a:pt x="916" y="465"/>
                  <a:pt x="917" y="465"/>
                </a:cubicBezTo>
                <a:cubicBezTo>
                  <a:pt x="920" y="464"/>
                  <a:pt x="916" y="458"/>
                  <a:pt x="914" y="459"/>
                </a:cubicBezTo>
                <a:cubicBezTo>
                  <a:pt x="917" y="464"/>
                  <a:pt x="915" y="461"/>
                  <a:pt x="916" y="464"/>
                </a:cubicBezTo>
                <a:close/>
                <a:moveTo>
                  <a:pt x="925" y="468"/>
                </a:moveTo>
                <a:cubicBezTo>
                  <a:pt x="926" y="469"/>
                  <a:pt x="927" y="470"/>
                  <a:pt x="926" y="468"/>
                </a:cubicBezTo>
                <a:cubicBezTo>
                  <a:pt x="924" y="467"/>
                  <a:pt x="923" y="463"/>
                  <a:pt x="921" y="462"/>
                </a:cubicBezTo>
                <a:cubicBezTo>
                  <a:pt x="921" y="464"/>
                  <a:pt x="922" y="467"/>
                  <a:pt x="924" y="470"/>
                </a:cubicBezTo>
                <a:cubicBezTo>
                  <a:pt x="925" y="469"/>
                  <a:pt x="925" y="469"/>
                  <a:pt x="925" y="468"/>
                </a:cubicBezTo>
                <a:close/>
                <a:moveTo>
                  <a:pt x="683" y="101"/>
                </a:moveTo>
                <a:cubicBezTo>
                  <a:pt x="680" y="99"/>
                  <a:pt x="685" y="98"/>
                  <a:pt x="683" y="97"/>
                </a:cubicBezTo>
                <a:cubicBezTo>
                  <a:pt x="679" y="98"/>
                  <a:pt x="681" y="99"/>
                  <a:pt x="682" y="101"/>
                </a:cubicBezTo>
                <a:cubicBezTo>
                  <a:pt x="682" y="102"/>
                  <a:pt x="681" y="102"/>
                  <a:pt x="682" y="102"/>
                </a:cubicBezTo>
                <a:lnTo>
                  <a:pt x="683" y="101"/>
                </a:lnTo>
                <a:close/>
                <a:moveTo>
                  <a:pt x="687" y="105"/>
                </a:moveTo>
                <a:cubicBezTo>
                  <a:pt x="686" y="104"/>
                  <a:pt x="685" y="103"/>
                  <a:pt x="685" y="102"/>
                </a:cubicBezTo>
                <a:cubicBezTo>
                  <a:pt x="683" y="103"/>
                  <a:pt x="685" y="107"/>
                  <a:pt x="687" y="105"/>
                </a:cubicBezTo>
                <a:close/>
                <a:moveTo>
                  <a:pt x="937" y="472"/>
                </a:moveTo>
                <a:cubicBezTo>
                  <a:pt x="935" y="468"/>
                  <a:pt x="934" y="472"/>
                  <a:pt x="932" y="471"/>
                </a:cubicBezTo>
                <a:cubicBezTo>
                  <a:pt x="934" y="474"/>
                  <a:pt x="935" y="472"/>
                  <a:pt x="937" y="472"/>
                </a:cubicBezTo>
                <a:close/>
                <a:moveTo>
                  <a:pt x="666" y="62"/>
                </a:moveTo>
                <a:cubicBezTo>
                  <a:pt x="665" y="63"/>
                  <a:pt x="663" y="62"/>
                  <a:pt x="665" y="65"/>
                </a:cubicBezTo>
                <a:cubicBezTo>
                  <a:pt x="666" y="65"/>
                  <a:pt x="668" y="64"/>
                  <a:pt x="666" y="62"/>
                </a:cubicBezTo>
                <a:close/>
                <a:moveTo>
                  <a:pt x="668" y="65"/>
                </a:moveTo>
                <a:cubicBezTo>
                  <a:pt x="669" y="63"/>
                  <a:pt x="670" y="67"/>
                  <a:pt x="671" y="65"/>
                </a:cubicBezTo>
                <a:cubicBezTo>
                  <a:pt x="671" y="63"/>
                  <a:pt x="668" y="62"/>
                  <a:pt x="667" y="62"/>
                </a:cubicBezTo>
                <a:cubicBezTo>
                  <a:pt x="668" y="63"/>
                  <a:pt x="666" y="64"/>
                  <a:pt x="668" y="65"/>
                </a:cubicBezTo>
                <a:close/>
                <a:moveTo>
                  <a:pt x="922" y="437"/>
                </a:moveTo>
                <a:cubicBezTo>
                  <a:pt x="923" y="437"/>
                  <a:pt x="924" y="440"/>
                  <a:pt x="925" y="438"/>
                </a:cubicBezTo>
                <a:cubicBezTo>
                  <a:pt x="922" y="436"/>
                  <a:pt x="922" y="434"/>
                  <a:pt x="921" y="432"/>
                </a:cubicBezTo>
                <a:cubicBezTo>
                  <a:pt x="921" y="433"/>
                  <a:pt x="920" y="433"/>
                  <a:pt x="920" y="433"/>
                </a:cubicBezTo>
                <a:cubicBezTo>
                  <a:pt x="921" y="435"/>
                  <a:pt x="921" y="438"/>
                  <a:pt x="922" y="441"/>
                </a:cubicBezTo>
                <a:cubicBezTo>
                  <a:pt x="924" y="440"/>
                  <a:pt x="921" y="438"/>
                  <a:pt x="922" y="437"/>
                </a:cubicBezTo>
                <a:close/>
                <a:moveTo>
                  <a:pt x="919" y="424"/>
                </a:moveTo>
                <a:cubicBezTo>
                  <a:pt x="919" y="424"/>
                  <a:pt x="918" y="423"/>
                  <a:pt x="918" y="423"/>
                </a:cubicBezTo>
                <a:cubicBezTo>
                  <a:pt x="916" y="423"/>
                  <a:pt x="916" y="425"/>
                  <a:pt x="918" y="427"/>
                </a:cubicBezTo>
                <a:cubicBezTo>
                  <a:pt x="919" y="426"/>
                  <a:pt x="919" y="425"/>
                  <a:pt x="919" y="424"/>
                </a:cubicBezTo>
                <a:close/>
                <a:moveTo>
                  <a:pt x="715" y="107"/>
                </a:moveTo>
                <a:cubicBezTo>
                  <a:pt x="717" y="110"/>
                  <a:pt x="713" y="108"/>
                  <a:pt x="714" y="112"/>
                </a:cubicBezTo>
                <a:cubicBezTo>
                  <a:pt x="717" y="111"/>
                  <a:pt x="718" y="107"/>
                  <a:pt x="715" y="107"/>
                </a:cubicBezTo>
                <a:close/>
                <a:moveTo>
                  <a:pt x="1001" y="542"/>
                </a:moveTo>
                <a:cubicBezTo>
                  <a:pt x="1001" y="543"/>
                  <a:pt x="1001" y="544"/>
                  <a:pt x="1002" y="545"/>
                </a:cubicBezTo>
                <a:cubicBezTo>
                  <a:pt x="1006" y="545"/>
                  <a:pt x="1003" y="541"/>
                  <a:pt x="1001" y="542"/>
                </a:cubicBezTo>
                <a:close/>
                <a:moveTo>
                  <a:pt x="1006" y="546"/>
                </a:moveTo>
                <a:cubicBezTo>
                  <a:pt x="1005" y="546"/>
                  <a:pt x="1004" y="546"/>
                  <a:pt x="1004" y="546"/>
                </a:cubicBezTo>
                <a:cubicBezTo>
                  <a:pt x="1006" y="550"/>
                  <a:pt x="1006" y="550"/>
                  <a:pt x="1006" y="550"/>
                </a:cubicBezTo>
                <a:cubicBezTo>
                  <a:pt x="1008" y="549"/>
                  <a:pt x="1006" y="547"/>
                  <a:pt x="1006" y="546"/>
                </a:cubicBezTo>
                <a:close/>
                <a:moveTo>
                  <a:pt x="1016" y="558"/>
                </a:moveTo>
                <a:cubicBezTo>
                  <a:pt x="1015" y="556"/>
                  <a:pt x="1014" y="558"/>
                  <a:pt x="1013" y="557"/>
                </a:cubicBezTo>
                <a:cubicBezTo>
                  <a:pt x="1013" y="556"/>
                  <a:pt x="1012" y="556"/>
                  <a:pt x="1012" y="555"/>
                </a:cubicBezTo>
                <a:cubicBezTo>
                  <a:pt x="1010" y="555"/>
                  <a:pt x="1013" y="558"/>
                  <a:pt x="1013" y="559"/>
                </a:cubicBezTo>
                <a:cubicBezTo>
                  <a:pt x="1014" y="557"/>
                  <a:pt x="1018" y="561"/>
                  <a:pt x="1016" y="558"/>
                </a:cubicBezTo>
                <a:close/>
                <a:moveTo>
                  <a:pt x="723" y="83"/>
                </a:moveTo>
                <a:cubicBezTo>
                  <a:pt x="720" y="81"/>
                  <a:pt x="717" y="85"/>
                  <a:pt x="718" y="87"/>
                </a:cubicBezTo>
                <a:cubicBezTo>
                  <a:pt x="721" y="85"/>
                  <a:pt x="721" y="84"/>
                  <a:pt x="723" y="83"/>
                </a:cubicBezTo>
                <a:close/>
                <a:moveTo>
                  <a:pt x="730" y="87"/>
                </a:moveTo>
                <a:cubicBezTo>
                  <a:pt x="728" y="84"/>
                  <a:pt x="724" y="86"/>
                  <a:pt x="726" y="89"/>
                </a:cubicBezTo>
                <a:cubicBezTo>
                  <a:pt x="727" y="87"/>
                  <a:pt x="728" y="87"/>
                  <a:pt x="730" y="87"/>
                </a:cubicBezTo>
                <a:close/>
                <a:moveTo>
                  <a:pt x="770" y="133"/>
                </a:moveTo>
                <a:cubicBezTo>
                  <a:pt x="772" y="136"/>
                  <a:pt x="769" y="137"/>
                  <a:pt x="770" y="139"/>
                </a:cubicBezTo>
                <a:cubicBezTo>
                  <a:pt x="772" y="137"/>
                  <a:pt x="772" y="136"/>
                  <a:pt x="773" y="133"/>
                </a:cubicBezTo>
                <a:cubicBezTo>
                  <a:pt x="772" y="133"/>
                  <a:pt x="771" y="134"/>
                  <a:pt x="770" y="133"/>
                </a:cubicBezTo>
                <a:close/>
                <a:moveTo>
                  <a:pt x="700" y="19"/>
                </a:moveTo>
                <a:cubicBezTo>
                  <a:pt x="699" y="18"/>
                  <a:pt x="697" y="21"/>
                  <a:pt x="698" y="23"/>
                </a:cubicBezTo>
                <a:cubicBezTo>
                  <a:pt x="699" y="21"/>
                  <a:pt x="702" y="21"/>
                  <a:pt x="700" y="19"/>
                </a:cubicBezTo>
                <a:close/>
                <a:moveTo>
                  <a:pt x="966" y="413"/>
                </a:moveTo>
                <a:cubicBezTo>
                  <a:pt x="967" y="412"/>
                  <a:pt x="966" y="411"/>
                  <a:pt x="966" y="410"/>
                </a:cubicBezTo>
                <a:cubicBezTo>
                  <a:pt x="965" y="407"/>
                  <a:pt x="964" y="410"/>
                  <a:pt x="963" y="407"/>
                </a:cubicBezTo>
                <a:cubicBezTo>
                  <a:pt x="964" y="407"/>
                  <a:pt x="965" y="406"/>
                  <a:pt x="964" y="405"/>
                </a:cubicBezTo>
                <a:cubicBezTo>
                  <a:pt x="963" y="405"/>
                  <a:pt x="962" y="403"/>
                  <a:pt x="960" y="404"/>
                </a:cubicBezTo>
                <a:cubicBezTo>
                  <a:pt x="963" y="407"/>
                  <a:pt x="963" y="410"/>
                  <a:pt x="964" y="414"/>
                </a:cubicBezTo>
                <a:cubicBezTo>
                  <a:pt x="963" y="410"/>
                  <a:pt x="960" y="412"/>
                  <a:pt x="961" y="414"/>
                </a:cubicBezTo>
                <a:cubicBezTo>
                  <a:pt x="962" y="413"/>
                  <a:pt x="965" y="414"/>
                  <a:pt x="964" y="416"/>
                </a:cubicBezTo>
                <a:cubicBezTo>
                  <a:pt x="963" y="416"/>
                  <a:pt x="961" y="414"/>
                  <a:pt x="960" y="414"/>
                </a:cubicBezTo>
                <a:cubicBezTo>
                  <a:pt x="963" y="420"/>
                  <a:pt x="968" y="417"/>
                  <a:pt x="971" y="424"/>
                </a:cubicBezTo>
                <a:cubicBezTo>
                  <a:pt x="970" y="422"/>
                  <a:pt x="971" y="419"/>
                  <a:pt x="972" y="417"/>
                </a:cubicBezTo>
                <a:cubicBezTo>
                  <a:pt x="970" y="418"/>
                  <a:pt x="969" y="419"/>
                  <a:pt x="969" y="419"/>
                </a:cubicBezTo>
                <a:cubicBezTo>
                  <a:pt x="970" y="417"/>
                  <a:pt x="967" y="415"/>
                  <a:pt x="966" y="413"/>
                </a:cubicBezTo>
                <a:close/>
                <a:moveTo>
                  <a:pt x="959" y="405"/>
                </a:moveTo>
                <a:cubicBezTo>
                  <a:pt x="958" y="404"/>
                  <a:pt x="955" y="405"/>
                  <a:pt x="957" y="408"/>
                </a:cubicBezTo>
                <a:cubicBezTo>
                  <a:pt x="958" y="406"/>
                  <a:pt x="959" y="407"/>
                  <a:pt x="959" y="405"/>
                </a:cubicBezTo>
                <a:close/>
                <a:moveTo>
                  <a:pt x="762" y="96"/>
                </a:moveTo>
                <a:cubicBezTo>
                  <a:pt x="761" y="94"/>
                  <a:pt x="759" y="93"/>
                  <a:pt x="758" y="92"/>
                </a:cubicBezTo>
                <a:cubicBezTo>
                  <a:pt x="758" y="96"/>
                  <a:pt x="751" y="96"/>
                  <a:pt x="753" y="101"/>
                </a:cubicBezTo>
                <a:cubicBezTo>
                  <a:pt x="755" y="98"/>
                  <a:pt x="759" y="98"/>
                  <a:pt x="762" y="96"/>
                </a:cubicBezTo>
                <a:close/>
                <a:moveTo>
                  <a:pt x="883" y="293"/>
                </a:moveTo>
                <a:cubicBezTo>
                  <a:pt x="885" y="293"/>
                  <a:pt x="884" y="291"/>
                  <a:pt x="883" y="289"/>
                </a:cubicBezTo>
                <a:cubicBezTo>
                  <a:pt x="882" y="290"/>
                  <a:pt x="881" y="291"/>
                  <a:pt x="882" y="293"/>
                </a:cubicBezTo>
                <a:cubicBezTo>
                  <a:pt x="882" y="292"/>
                  <a:pt x="883" y="292"/>
                  <a:pt x="883" y="293"/>
                </a:cubicBezTo>
                <a:close/>
                <a:moveTo>
                  <a:pt x="795" y="156"/>
                </a:moveTo>
                <a:cubicBezTo>
                  <a:pt x="797" y="157"/>
                  <a:pt x="796" y="157"/>
                  <a:pt x="797" y="159"/>
                </a:cubicBezTo>
                <a:cubicBezTo>
                  <a:pt x="799" y="159"/>
                  <a:pt x="797" y="156"/>
                  <a:pt x="796" y="155"/>
                </a:cubicBezTo>
                <a:cubicBezTo>
                  <a:pt x="794" y="155"/>
                  <a:pt x="793" y="157"/>
                  <a:pt x="794" y="160"/>
                </a:cubicBezTo>
                <a:cubicBezTo>
                  <a:pt x="796" y="159"/>
                  <a:pt x="795" y="158"/>
                  <a:pt x="795" y="156"/>
                </a:cubicBezTo>
                <a:close/>
                <a:moveTo>
                  <a:pt x="781" y="133"/>
                </a:moveTo>
                <a:cubicBezTo>
                  <a:pt x="778" y="131"/>
                  <a:pt x="782" y="131"/>
                  <a:pt x="780" y="130"/>
                </a:cubicBezTo>
                <a:cubicBezTo>
                  <a:pt x="777" y="127"/>
                  <a:pt x="781" y="131"/>
                  <a:pt x="778" y="132"/>
                </a:cubicBezTo>
                <a:cubicBezTo>
                  <a:pt x="779" y="134"/>
                  <a:pt x="780" y="132"/>
                  <a:pt x="781" y="133"/>
                </a:cubicBezTo>
                <a:close/>
                <a:moveTo>
                  <a:pt x="786" y="125"/>
                </a:moveTo>
                <a:cubicBezTo>
                  <a:pt x="785" y="127"/>
                  <a:pt x="784" y="124"/>
                  <a:pt x="783" y="125"/>
                </a:cubicBezTo>
                <a:cubicBezTo>
                  <a:pt x="783" y="127"/>
                  <a:pt x="784" y="130"/>
                  <a:pt x="781" y="129"/>
                </a:cubicBezTo>
                <a:cubicBezTo>
                  <a:pt x="784" y="132"/>
                  <a:pt x="787" y="128"/>
                  <a:pt x="786" y="125"/>
                </a:cubicBezTo>
                <a:close/>
                <a:moveTo>
                  <a:pt x="806" y="148"/>
                </a:moveTo>
                <a:cubicBezTo>
                  <a:pt x="805" y="146"/>
                  <a:pt x="803" y="146"/>
                  <a:pt x="802" y="145"/>
                </a:cubicBezTo>
                <a:cubicBezTo>
                  <a:pt x="806" y="150"/>
                  <a:pt x="802" y="148"/>
                  <a:pt x="803" y="151"/>
                </a:cubicBezTo>
                <a:cubicBezTo>
                  <a:pt x="804" y="150"/>
                  <a:pt x="805" y="149"/>
                  <a:pt x="806" y="148"/>
                </a:cubicBezTo>
                <a:close/>
                <a:moveTo>
                  <a:pt x="798" y="116"/>
                </a:moveTo>
                <a:cubicBezTo>
                  <a:pt x="798" y="119"/>
                  <a:pt x="793" y="118"/>
                  <a:pt x="795" y="121"/>
                </a:cubicBezTo>
                <a:cubicBezTo>
                  <a:pt x="796" y="120"/>
                  <a:pt x="799" y="119"/>
                  <a:pt x="798" y="116"/>
                </a:cubicBezTo>
                <a:close/>
                <a:moveTo>
                  <a:pt x="811" y="136"/>
                </a:moveTo>
                <a:cubicBezTo>
                  <a:pt x="808" y="132"/>
                  <a:pt x="812" y="132"/>
                  <a:pt x="810" y="129"/>
                </a:cubicBezTo>
                <a:cubicBezTo>
                  <a:pt x="809" y="132"/>
                  <a:pt x="808" y="133"/>
                  <a:pt x="806" y="134"/>
                </a:cubicBezTo>
                <a:cubicBezTo>
                  <a:pt x="808" y="134"/>
                  <a:pt x="810" y="136"/>
                  <a:pt x="811" y="136"/>
                </a:cubicBezTo>
                <a:close/>
                <a:moveTo>
                  <a:pt x="775" y="82"/>
                </a:moveTo>
                <a:cubicBezTo>
                  <a:pt x="775" y="84"/>
                  <a:pt x="773" y="84"/>
                  <a:pt x="775" y="86"/>
                </a:cubicBezTo>
                <a:cubicBezTo>
                  <a:pt x="776" y="86"/>
                  <a:pt x="777" y="82"/>
                  <a:pt x="775" y="82"/>
                </a:cubicBezTo>
                <a:close/>
                <a:moveTo>
                  <a:pt x="801" y="114"/>
                </a:moveTo>
                <a:cubicBezTo>
                  <a:pt x="801" y="114"/>
                  <a:pt x="800" y="113"/>
                  <a:pt x="799" y="113"/>
                </a:cubicBezTo>
                <a:cubicBezTo>
                  <a:pt x="802" y="115"/>
                  <a:pt x="798" y="115"/>
                  <a:pt x="799" y="117"/>
                </a:cubicBezTo>
                <a:cubicBezTo>
                  <a:pt x="800" y="117"/>
                  <a:pt x="802" y="116"/>
                  <a:pt x="801" y="114"/>
                </a:cubicBezTo>
                <a:close/>
                <a:moveTo>
                  <a:pt x="825" y="145"/>
                </a:moveTo>
                <a:cubicBezTo>
                  <a:pt x="824" y="143"/>
                  <a:pt x="822" y="144"/>
                  <a:pt x="821" y="146"/>
                </a:cubicBezTo>
                <a:cubicBezTo>
                  <a:pt x="823" y="149"/>
                  <a:pt x="823" y="149"/>
                  <a:pt x="823" y="149"/>
                </a:cubicBezTo>
                <a:cubicBezTo>
                  <a:pt x="824" y="147"/>
                  <a:pt x="825" y="146"/>
                  <a:pt x="825" y="145"/>
                </a:cubicBezTo>
                <a:close/>
                <a:moveTo>
                  <a:pt x="827" y="143"/>
                </a:moveTo>
                <a:cubicBezTo>
                  <a:pt x="827" y="141"/>
                  <a:pt x="826" y="142"/>
                  <a:pt x="825" y="140"/>
                </a:cubicBezTo>
                <a:cubicBezTo>
                  <a:pt x="824" y="143"/>
                  <a:pt x="820" y="140"/>
                  <a:pt x="822" y="144"/>
                </a:cubicBezTo>
                <a:cubicBezTo>
                  <a:pt x="824" y="141"/>
                  <a:pt x="826" y="142"/>
                  <a:pt x="827" y="143"/>
                </a:cubicBezTo>
                <a:close/>
                <a:moveTo>
                  <a:pt x="743" y="24"/>
                </a:moveTo>
                <a:cubicBezTo>
                  <a:pt x="744" y="23"/>
                  <a:pt x="744" y="22"/>
                  <a:pt x="746" y="23"/>
                </a:cubicBezTo>
                <a:cubicBezTo>
                  <a:pt x="743" y="20"/>
                  <a:pt x="747" y="21"/>
                  <a:pt x="748" y="22"/>
                </a:cubicBezTo>
                <a:cubicBezTo>
                  <a:pt x="745" y="18"/>
                  <a:pt x="745" y="18"/>
                  <a:pt x="745" y="18"/>
                </a:cubicBezTo>
                <a:cubicBezTo>
                  <a:pt x="744" y="19"/>
                  <a:pt x="743" y="17"/>
                  <a:pt x="741" y="16"/>
                </a:cubicBezTo>
                <a:cubicBezTo>
                  <a:pt x="742" y="18"/>
                  <a:pt x="739" y="19"/>
                  <a:pt x="741" y="22"/>
                </a:cubicBezTo>
                <a:cubicBezTo>
                  <a:pt x="743" y="20"/>
                  <a:pt x="741" y="23"/>
                  <a:pt x="743" y="24"/>
                </a:cubicBezTo>
                <a:close/>
                <a:moveTo>
                  <a:pt x="804" y="110"/>
                </a:moveTo>
                <a:cubicBezTo>
                  <a:pt x="805" y="112"/>
                  <a:pt x="804" y="113"/>
                  <a:pt x="803" y="113"/>
                </a:cubicBezTo>
                <a:cubicBezTo>
                  <a:pt x="805" y="115"/>
                  <a:pt x="805" y="115"/>
                  <a:pt x="805" y="115"/>
                </a:cubicBezTo>
                <a:cubicBezTo>
                  <a:pt x="807" y="114"/>
                  <a:pt x="807" y="111"/>
                  <a:pt x="804" y="110"/>
                </a:cubicBezTo>
                <a:close/>
                <a:moveTo>
                  <a:pt x="784" y="74"/>
                </a:moveTo>
                <a:cubicBezTo>
                  <a:pt x="783" y="74"/>
                  <a:pt x="780" y="74"/>
                  <a:pt x="781" y="76"/>
                </a:cubicBezTo>
                <a:cubicBezTo>
                  <a:pt x="782" y="75"/>
                  <a:pt x="785" y="76"/>
                  <a:pt x="784" y="74"/>
                </a:cubicBezTo>
                <a:close/>
                <a:moveTo>
                  <a:pt x="808" y="106"/>
                </a:moveTo>
                <a:cubicBezTo>
                  <a:pt x="806" y="107"/>
                  <a:pt x="807" y="109"/>
                  <a:pt x="807" y="111"/>
                </a:cubicBezTo>
                <a:cubicBezTo>
                  <a:pt x="808" y="110"/>
                  <a:pt x="809" y="108"/>
                  <a:pt x="808" y="106"/>
                </a:cubicBezTo>
                <a:close/>
                <a:moveTo>
                  <a:pt x="855" y="176"/>
                </a:moveTo>
                <a:cubicBezTo>
                  <a:pt x="855" y="174"/>
                  <a:pt x="856" y="173"/>
                  <a:pt x="857" y="173"/>
                </a:cubicBezTo>
                <a:cubicBezTo>
                  <a:pt x="856" y="172"/>
                  <a:pt x="855" y="170"/>
                  <a:pt x="854" y="170"/>
                </a:cubicBezTo>
                <a:cubicBezTo>
                  <a:pt x="855" y="173"/>
                  <a:pt x="855" y="173"/>
                  <a:pt x="853" y="173"/>
                </a:cubicBezTo>
                <a:cubicBezTo>
                  <a:pt x="853" y="174"/>
                  <a:pt x="854" y="176"/>
                  <a:pt x="855" y="176"/>
                </a:cubicBezTo>
                <a:close/>
                <a:moveTo>
                  <a:pt x="789" y="76"/>
                </a:moveTo>
                <a:cubicBezTo>
                  <a:pt x="792" y="74"/>
                  <a:pt x="787" y="70"/>
                  <a:pt x="785" y="71"/>
                </a:cubicBezTo>
                <a:cubicBezTo>
                  <a:pt x="786" y="73"/>
                  <a:pt x="788" y="73"/>
                  <a:pt x="789" y="76"/>
                </a:cubicBezTo>
                <a:close/>
                <a:moveTo>
                  <a:pt x="814" y="109"/>
                </a:moveTo>
                <a:cubicBezTo>
                  <a:pt x="812" y="105"/>
                  <a:pt x="812" y="106"/>
                  <a:pt x="811" y="102"/>
                </a:cubicBezTo>
                <a:cubicBezTo>
                  <a:pt x="811" y="102"/>
                  <a:pt x="810" y="103"/>
                  <a:pt x="810" y="102"/>
                </a:cubicBezTo>
                <a:cubicBezTo>
                  <a:pt x="809" y="103"/>
                  <a:pt x="809" y="103"/>
                  <a:pt x="809" y="103"/>
                </a:cubicBezTo>
                <a:cubicBezTo>
                  <a:pt x="810" y="104"/>
                  <a:pt x="811" y="109"/>
                  <a:pt x="814" y="109"/>
                </a:cubicBezTo>
                <a:close/>
                <a:moveTo>
                  <a:pt x="864" y="177"/>
                </a:moveTo>
                <a:cubicBezTo>
                  <a:pt x="866" y="177"/>
                  <a:pt x="867" y="182"/>
                  <a:pt x="868" y="184"/>
                </a:cubicBezTo>
                <a:cubicBezTo>
                  <a:pt x="873" y="183"/>
                  <a:pt x="864" y="173"/>
                  <a:pt x="864" y="177"/>
                </a:cubicBezTo>
                <a:close/>
                <a:moveTo>
                  <a:pt x="837" y="128"/>
                </a:moveTo>
                <a:cubicBezTo>
                  <a:pt x="836" y="127"/>
                  <a:pt x="836" y="126"/>
                  <a:pt x="836" y="125"/>
                </a:cubicBezTo>
                <a:cubicBezTo>
                  <a:pt x="834" y="126"/>
                  <a:pt x="833" y="126"/>
                  <a:pt x="834" y="128"/>
                </a:cubicBezTo>
                <a:cubicBezTo>
                  <a:pt x="835" y="128"/>
                  <a:pt x="836" y="128"/>
                  <a:pt x="837" y="128"/>
                </a:cubicBezTo>
                <a:close/>
                <a:moveTo>
                  <a:pt x="814" y="87"/>
                </a:moveTo>
                <a:cubicBezTo>
                  <a:pt x="813" y="87"/>
                  <a:pt x="811" y="84"/>
                  <a:pt x="810" y="86"/>
                </a:cubicBezTo>
                <a:cubicBezTo>
                  <a:pt x="810" y="87"/>
                  <a:pt x="808" y="88"/>
                  <a:pt x="810" y="90"/>
                </a:cubicBezTo>
                <a:cubicBezTo>
                  <a:pt x="812" y="89"/>
                  <a:pt x="814" y="89"/>
                  <a:pt x="814" y="87"/>
                </a:cubicBezTo>
                <a:close/>
                <a:moveTo>
                  <a:pt x="967" y="323"/>
                </a:moveTo>
                <a:cubicBezTo>
                  <a:pt x="970" y="326"/>
                  <a:pt x="968" y="325"/>
                  <a:pt x="969" y="328"/>
                </a:cubicBezTo>
                <a:cubicBezTo>
                  <a:pt x="970" y="325"/>
                  <a:pt x="973" y="327"/>
                  <a:pt x="975" y="325"/>
                </a:cubicBezTo>
                <a:cubicBezTo>
                  <a:pt x="973" y="322"/>
                  <a:pt x="967" y="319"/>
                  <a:pt x="969" y="323"/>
                </a:cubicBezTo>
                <a:cubicBezTo>
                  <a:pt x="969" y="323"/>
                  <a:pt x="970" y="323"/>
                  <a:pt x="969" y="324"/>
                </a:cubicBezTo>
                <a:cubicBezTo>
                  <a:pt x="969" y="324"/>
                  <a:pt x="968" y="323"/>
                  <a:pt x="967" y="323"/>
                </a:cubicBezTo>
                <a:close/>
                <a:moveTo>
                  <a:pt x="825" y="100"/>
                </a:moveTo>
                <a:cubicBezTo>
                  <a:pt x="824" y="102"/>
                  <a:pt x="823" y="103"/>
                  <a:pt x="824" y="105"/>
                </a:cubicBezTo>
                <a:cubicBezTo>
                  <a:pt x="824" y="103"/>
                  <a:pt x="826" y="103"/>
                  <a:pt x="825" y="100"/>
                </a:cubicBezTo>
                <a:close/>
                <a:moveTo>
                  <a:pt x="882" y="181"/>
                </a:moveTo>
                <a:cubicBezTo>
                  <a:pt x="880" y="178"/>
                  <a:pt x="877" y="178"/>
                  <a:pt x="877" y="180"/>
                </a:cubicBezTo>
                <a:cubicBezTo>
                  <a:pt x="879" y="179"/>
                  <a:pt x="880" y="181"/>
                  <a:pt x="882" y="181"/>
                </a:cubicBezTo>
                <a:close/>
                <a:moveTo>
                  <a:pt x="858" y="121"/>
                </a:moveTo>
                <a:cubicBezTo>
                  <a:pt x="853" y="120"/>
                  <a:pt x="846" y="120"/>
                  <a:pt x="843" y="126"/>
                </a:cubicBezTo>
                <a:cubicBezTo>
                  <a:pt x="847" y="122"/>
                  <a:pt x="854" y="124"/>
                  <a:pt x="858" y="121"/>
                </a:cubicBezTo>
                <a:close/>
                <a:moveTo>
                  <a:pt x="1014" y="370"/>
                </a:moveTo>
                <a:cubicBezTo>
                  <a:pt x="1012" y="368"/>
                  <a:pt x="1008" y="368"/>
                  <a:pt x="1008" y="370"/>
                </a:cubicBezTo>
                <a:cubicBezTo>
                  <a:pt x="1010" y="371"/>
                  <a:pt x="1012" y="373"/>
                  <a:pt x="1014" y="370"/>
                </a:cubicBezTo>
                <a:close/>
                <a:moveTo>
                  <a:pt x="906" y="212"/>
                </a:moveTo>
                <a:cubicBezTo>
                  <a:pt x="907" y="209"/>
                  <a:pt x="908" y="204"/>
                  <a:pt x="912" y="207"/>
                </a:cubicBezTo>
                <a:cubicBezTo>
                  <a:pt x="912" y="205"/>
                  <a:pt x="910" y="204"/>
                  <a:pt x="909" y="203"/>
                </a:cubicBezTo>
                <a:cubicBezTo>
                  <a:pt x="908" y="205"/>
                  <a:pt x="907" y="205"/>
                  <a:pt x="905" y="206"/>
                </a:cubicBezTo>
                <a:cubicBezTo>
                  <a:pt x="907" y="208"/>
                  <a:pt x="903" y="208"/>
                  <a:pt x="906" y="212"/>
                </a:cubicBezTo>
                <a:close/>
                <a:moveTo>
                  <a:pt x="905" y="204"/>
                </a:moveTo>
                <a:cubicBezTo>
                  <a:pt x="904" y="202"/>
                  <a:pt x="904" y="201"/>
                  <a:pt x="903" y="199"/>
                </a:cubicBezTo>
                <a:cubicBezTo>
                  <a:pt x="901" y="200"/>
                  <a:pt x="904" y="202"/>
                  <a:pt x="903" y="203"/>
                </a:cubicBezTo>
                <a:cubicBezTo>
                  <a:pt x="903" y="202"/>
                  <a:pt x="903" y="202"/>
                  <a:pt x="902" y="202"/>
                </a:cubicBezTo>
                <a:cubicBezTo>
                  <a:pt x="903" y="204"/>
                  <a:pt x="903" y="204"/>
                  <a:pt x="903" y="204"/>
                </a:cubicBezTo>
                <a:cubicBezTo>
                  <a:pt x="904" y="203"/>
                  <a:pt x="904" y="204"/>
                  <a:pt x="905" y="204"/>
                </a:cubicBezTo>
                <a:close/>
                <a:moveTo>
                  <a:pt x="1019" y="373"/>
                </a:moveTo>
                <a:cubicBezTo>
                  <a:pt x="1019" y="371"/>
                  <a:pt x="1020" y="370"/>
                  <a:pt x="1022" y="372"/>
                </a:cubicBezTo>
                <a:cubicBezTo>
                  <a:pt x="1020" y="367"/>
                  <a:pt x="1018" y="367"/>
                  <a:pt x="1015" y="368"/>
                </a:cubicBezTo>
                <a:cubicBezTo>
                  <a:pt x="1015" y="370"/>
                  <a:pt x="1017" y="372"/>
                  <a:pt x="1019" y="373"/>
                </a:cubicBezTo>
                <a:close/>
                <a:moveTo>
                  <a:pt x="936" y="242"/>
                </a:moveTo>
                <a:cubicBezTo>
                  <a:pt x="935" y="241"/>
                  <a:pt x="932" y="242"/>
                  <a:pt x="934" y="245"/>
                </a:cubicBezTo>
                <a:cubicBezTo>
                  <a:pt x="934" y="244"/>
                  <a:pt x="937" y="243"/>
                  <a:pt x="936" y="242"/>
                </a:cubicBezTo>
                <a:close/>
                <a:moveTo>
                  <a:pt x="870" y="135"/>
                </a:moveTo>
                <a:cubicBezTo>
                  <a:pt x="869" y="136"/>
                  <a:pt x="868" y="137"/>
                  <a:pt x="869" y="139"/>
                </a:cubicBezTo>
                <a:cubicBezTo>
                  <a:pt x="871" y="140"/>
                  <a:pt x="872" y="137"/>
                  <a:pt x="870" y="135"/>
                </a:cubicBezTo>
                <a:close/>
                <a:moveTo>
                  <a:pt x="872" y="131"/>
                </a:moveTo>
                <a:cubicBezTo>
                  <a:pt x="870" y="130"/>
                  <a:pt x="871" y="132"/>
                  <a:pt x="869" y="133"/>
                </a:cubicBezTo>
                <a:cubicBezTo>
                  <a:pt x="871" y="135"/>
                  <a:pt x="871" y="135"/>
                  <a:pt x="871" y="135"/>
                </a:cubicBezTo>
                <a:cubicBezTo>
                  <a:pt x="873" y="134"/>
                  <a:pt x="872" y="132"/>
                  <a:pt x="872" y="131"/>
                </a:cubicBezTo>
                <a:close/>
                <a:moveTo>
                  <a:pt x="886" y="18"/>
                </a:moveTo>
                <a:cubicBezTo>
                  <a:pt x="885" y="17"/>
                  <a:pt x="881" y="18"/>
                  <a:pt x="883" y="20"/>
                </a:cubicBezTo>
                <a:cubicBezTo>
                  <a:pt x="885" y="21"/>
                  <a:pt x="886" y="19"/>
                  <a:pt x="886" y="18"/>
                </a:cubicBezTo>
                <a:close/>
                <a:moveTo>
                  <a:pt x="906" y="22"/>
                </a:moveTo>
                <a:cubicBezTo>
                  <a:pt x="905" y="19"/>
                  <a:pt x="904" y="18"/>
                  <a:pt x="902" y="18"/>
                </a:cubicBezTo>
                <a:cubicBezTo>
                  <a:pt x="902" y="19"/>
                  <a:pt x="902" y="20"/>
                  <a:pt x="902" y="21"/>
                </a:cubicBezTo>
                <a:cubicBezTo>
                  <a:pt x="901" y="20"/>
                  <a:pt x="897" y="21"/>
                  <a:pt x="899" y="23"/>
                </a:cubicBezTo>
                <a:cubicBezTo>
                  <a:pt x="901" y="21"/>
                  <a:pt x="904" y="22"/>
                  <a:pt x="906" y="22"/>
                </a:cubicBezTo>
                <a:close/>
                <a:moveTo>
                  <a:pt x="940" y="12"/>
                </a:moveTo>
                <a:cubicBezTo>
                  <a:pt x="937" y="9"/>
                  <a:pt x="934" y="8"/>
                  <a:pt x="931" y="9"/>
                </a:cubicBezTo>
                <a:cubicBezTo>
                  <a:pt x="931" y="10"/>
                  <a:pt x="933" y="12"/>
                  <a:pt x="933" y="14"/>
                </a:cubicBezTo>
                <a:cubicBezTo>
                  <a:pt x="935" y="12"/>
                  <a:pt x="940" y="15"/>
                  <a:pt x="940" y="12"/>
                </a:cubicBezTo>
                <a:close/>
                <a:moveTo>
                  <a:pt x="20" y="691"/>
                </a:moveTo>
                <a:cubicBezTo>
                  <a:pt x="21" y="689"/>
                  <a:pt x="28" y="690"/>
                  <a:pt x="26" y="685"/>
                </a:cubicBezTo>
                <a:cubicBezTo>
                  <a:pt x="23" y="687"/>
                  <a:pt x="22" y="689"/>
                  <a:pt x="19" y="688"/>
                </a:cubicBezTo>
                <a:cubicBezTo>
                  <a:pt x="20" y="689"/>
                  <a:pt x="19" y="690"/>
                  <a:pt x="20" y="691"/>
                </a:cubicBezTo>
                <a:close/>
                <a:moveTo>
                  <a:pt x="71" y="741"/>
                </a:moveTo>
                <a:cubicBezTo>
                  <a:pt x="74" y="741"/>
                  <a:pt x="78" y="739"/>
                  <a:pt x="81" y="740"/>
                </a:cubicBezTo>
                <a:cubicBezTo>
                  <a:pt x="80" y="738"/>
                  <a:pt x="79" y="740"/>
                  <a:pt x="78" y="738"/>
                </a:cubicBezTo>
                <a:cubicBezTo>
                  <a:pt x="78" y="738"/>
                  <a:pt x="78" y="738"/>
                  <a:pt x="78" y="737"/>
                </a:cubicBezTo>
                <a:cubicBezTo>
                  <a:pt x="80" y="737"/>
                  <a:pt x="81" y="740"/>
                  <a:pt x="83" y="739"/>
                </a:cubicBezTo>
                <a:cubicBezTo>
                  <a:pt x="81" y="736"/>
                  <a:pt x="85" y="739"/>
                  <a:pt x="84" y="736"/>
                </a:cubicBezTo>
                <a:cubicBezTo>
                  <a:pt x="82" y="736"/>
                  <a:pt x="80" y="738"/>
                  <a:pt x="78" y="736"/>
                </a:cubicBezTo>
                <a:cubicBezTo>
                  <a:pt x="80" y="735"/>
                  <a:pt x="82" y="735"/>
                  <a:pt x="82" y="732"/>
                </a:cubicBezTo>
                <a:cubicBezTo>
                  <a:pt x="81" y="733"/>
                  <a:pt x="79" y="733"/>
                  <a:pt x="78" y="733"/>
                </a:cubicBezTo>
                <a:cubicBezTo>
                  <a:pt x="79" y="731"/>
                  <a:pt x="82" y="732"/>
                  <a:pt x="82" y="730"/>
                </a:cubicBezTo>
                <a:cubicBezTo>
                  <a:pt x="77" y="731"/>
                  <a:pt x="65" y="729"/>
                  <a:pt x="62" y="731"/>
                </a:cubicBezTo>
                <a:cubicBezTo>
                  <a:pt x="63" y="731"/>
                  <a:pt x="65" y="729"/>
                  <a:pt x="66" y="732"/>
                </a:cubicBezTo>
                <a:cubicBezTo>
                  <a:pt x="64" y="732"/>
                  <a:pt x="65" y="733"/>
                  <a:pt x="67" y="735"/>
                </a:cubicBezTo>
                <a:cubicBezTo>
                  <a:pt x="65" y="735"/>
                  <a:pt x="64" y="733"/>
                  <a:pt x="63" y="734"/>
                </a:cubicBezTo>
                <a:cubicBezTo>
                  <a:pt x="65" y="737"/>
                  <a:pt x="66" y="740"/>
                  <a:pt x="63" y="739"/>
                </a:cubicBezTo>
                <a:cubicBezTo>
                  <a:pt x="65" y="742"/>
                  <a:pt x="66" y="741"/>
                  <a:pt x="66" y="744"/>
                </a:cubicBezTo>
                <a:cubicBezTo>
                  <a:pt x="68" y="744"/>
                  <a:pt x="69" y="743"/>
                  <a:pt x="70" y="745"/>
                </a:cubicBezTo>
                <a:cubicBezTo>
                  <a:pt x="70" y="745"/>
                  <a:pt x="70" y="746"/>
                  <a:pt x="71" y="746"/>
                </a:cubicBezTo>
                <a:cubicBezTo>
                  <a:pt x="71" y="744"/>
                  <a:pt x="70" y="742"/>
                  <a:pt x="71" y="741"/>
                </a:cubicBezTo>
                <a:close/>
                <a:moveTo>
                  <a:pt x="89" y="764"/>
                </a:moveTo>
                <a:cubicBezTo>
                  <a:pt x="91" y="769"/>
                  <a:pt x="86" y="771"/>
                  <a:pt x="88" y="777"/>
                </a:cubicBezTo>
                <a:cubicBezTo>
                  <a:pt x="89" y="775"/>
                  <a:pt x="92" y="777"/>
                  <a:pt x="91" y="775"/>
                </a:cubicBezTo>
                <a:cubicBezTo>
                  <a:pt x="87" y="774"/>
                  <a:pt x="93" y="766"/>
                  <a:pt x="89" y="764"/>
                </a:cubicBezTo>
                <a:close/>
                <a:moveTo>
                  <a:pt x="87" y="749"/>
                </a:moveTo>
                <a:cubicBezTo>
                  <a:pt x="85" y="746"/>
                  <a:pt x="89" y="749"/>
                  <a:pt x="88" y="747"/>
                </a:cubicBezTo>
                <a:cubicBezTo>
                  <a:pt x="81" y="744"/>
                  <a:pt x="78" y="751"/>
                  <a:pt x="76" y="750"/>
                </a:cubicBezTo>
                <a:cubicBezTo>
                  <a:pt x="77" y="752"/>
                  <a:pt x="76" y="755"/>
                  <a:pt x="79" y="755"/>
                </a:cubicBezTo>
                <a:cubicBezTo>
                  <a:pt x="77" y="750"/>
                  <a:pt x="84" y="748"/>
                  <a:pt x="87" y="749"/>
                </a:cubicBezTo>
                <a:close/>
                <a:moveTo>
                  <a:pt x="150" y="836"/>
                </a:moveTo>
                <a:cubicBezTo>
                  <a:pt x="149" y="838"/>
                  <a:pt x="146" y="835"/>
                  <a:pt x="146" y="837"/>
                </a:cubicBezTo>
                <a:cubicBezTo>
                  <a:pt x="147" y="838"/>
                  <a:pt x="148" y="837"/>
                  <a:pt x="149" y="838"/>
                </a:cubicBezTo>
                <a:cubicBezTo>
                  <a:pt x="148" y="839"/>
                  <a:pt x="147" y="838"/>
                  <a:pt x="148" y="840"/>
                </a:cubicBezTo>
                <a:cubicBezTo>
                  <a:pt x="150" y="841"/>
                  <a:pt x="150" y="838"/>
                  <a:pt x="150" y="836"/>
                </a:cubicBezTo>
                <a:close/>
                <a:moveTo>
                  <a:pt x="93" y="749"/>
                </a:moveTo>
                <a:cubicBezTo>
                  <a:pt x="90" y="744"/>
                  <a:pt x="89" y="751"/>
                  <a:pt x="91" y="751"/>
                </a:cubicBezTo>
                <a:cubicBezTo>
                  <a:pt x="90" y="750"/>
                  <a:pt x="93" y="750"/>
                  <a:pt x="93" y="749"/>
                </a:cubicBezTo>
                <a:close/>
                <a:moveTo>
                  <a:pt x="98" y="728"/>
                </a:moveTo>
                <a:cubicBezTo>
                  <a:pt x="95" y="732"/>
                  <a:pt x="92" y="733"/>
                  <a:pt x="87" y="730"/>
                </a:cubicBezTo>
                <a:cubicBezTo>
                  <a:pt x="88" y="732"/>
                  <a:pt x="88" y="734"/>
                  <a:pt x="87" y="735"/>
                </a:cubicBezTo>
                <a:cubicBezTo>
                  <a:pt x="87" y="733"/>
                  <a:pt x="86" y="732"/>
                  <a:pt x="85" y="732"/>
                </a:cubicBezTo>
                <a:cubicBezTo>
                  <a:pt x="84" y="733"/>
                  <a:pt x="84" y="734"/>
                  <a:pt x="85" y="736"/>
                </a:cubicBezTo>
                <a:cubicBezTo>
                  <a:pt x="91" y="735"/>
                  <a:pt x="94" y="732"/>
                  <a:pt x="100" y="731"/>
                </a:cubicBezTo>
                <a:cubicBezTo>
                  <a:pt x="97" y="729"/>
                  <a:pt x="99" y="728"/>
                  <a:pt x="98" y="728"/>
                </a:cubicBezTo>
                <a:close/>
                <a:moveTo>
                  <a:pt x="197" y="802"/>
                </a:moveTo>
                <a:cubicBezTo>
                  <a:pt x="196" y="799"/>
                  <a:pt x="195" y="803"/>
                  <a:pt x="194" y="800"/>
                </a:cubicBezTo>
                <a:cubicBezTo>
                  <a:pt x="195" y="799"/>
                  <a:pt x="196" y="800"/>
                  <a:pt x="197" y="799"/>
                </a:cubicBezTo>
                <a:cubicBezTo>
                  <a:pt x="197" y="800"/>
                  <a:pt x="197" y="801"/>
                  <a:pt x="198" y="801"/>
                </a:cubicBezTo>
                <a:cubicBezTo>
                  <a:pt x="199" y="799"/>
                  <a:pt x="200" y="802"/>
                  <a:pt x="201" y="801"/>
                </a:cubicBezTo>
                <a:cubicBezTo>
                  <a:pt x="199" y="797"/>
                  <a:pt x="196" y="801"/>
                  <a:pt x="194" y="796"/>
                </a:cubicBezTo>
                <a:cubicBezTo>
                  <a:pt x="187" y="795"/>
                  <a:pt x="182" y="805"/>
                  <a:pt x="175" y="805"/>
                </a:cubicBezTo>
                <a:cubicBezTo>
                  <a:pt x="174" y="806"/>
                  <a:pt x="175" y="806"/>
                  <a:pt x="175" y="807"/>
                </a:cubicBezTo>
                <a:cubicBezTo>
                  <a:pt x="173" y="806"/>
                  <a:pt x="173" y="809"/>
                  <a:pt x="171" y="808"/>
                </a:cubicBezTo>
                <a:cubicBezTo>
                  <a:pt x="172" y="810"/>
                  <a:pt x="172" y="811"/>
                  <a:pt x="171" y="812"/>
                </a:cubicBezTo>
                <a:cubicBezTo>
                  <a:pt x="170" y="811"/>
                  <a:pt x="170" y="812"/>
                  <a:pt x="169" y="810"/>
                </a:cubicBezTo>
                <a:cubicBezTo>
                  <a:pt x="168" y="809"/>
                  <a:pt x="171" y="809"/>
                  <a:pt x="170" y="807"/>
                </a:cubicBezTo>
                <a:cubicBezTo>
                  <a:pt x="169" y="808"/>
                  <a:pt x="166" y="807"/>
                  <a:pt x="167" y="808"/>
                </a:cubicBezTo>
                <a:cubicBezTo>
                  <a:pt x="168" y="810"/>
                  <a:pt x="170" y="812"/>
                  <a:pt x="170" y="814"/>
                </a:cubicBezTo>
                <a:cubicBezTo>
                  <a:pt x="174" y="814"/>
                  <a:pt x="176" y="810"/>
                  <a:pt x="177" y="806"/>
                </a:cubicBezTo>
                <a:cubicBezTo>
                  <a:pt x="176" y="807"/>
                  <a:pt x="176" y="806"/>
                  <a:pt x="176" y="806"/>
                </a:cubicBezTo>
                <a:cubicBezTo>
                  <a:pt x="177" y="807"/>
                  <a:pt x="178" y="806"/>
                  <a:pt x="179" y="807"/>
                </a:cubicBezTo>
                <a:cubicBezTo>
                  <a:pt x="179" y="809"/>
                  <a:pt x="177" y="809"/>
                  <a:pt x="178" y="811"/>
                </a:cubicBezTo>
                <a:cubicBezTo>
                  <a:pt x="178" y="811"/>
                  <a:pt x="179" y="812"/>
                  <a:pt x="179" y="813"/>
                </a:cubicBezTo>
                <a:cubicBezTo>
                  <a:pt x="183" y="807"/>
                  <a:pt x="188" y="808"/>
                  <a:pt x="189" y="802"/>
                </a:cubicBezTo>
                <a:cubicBezTo>
                  <a:pt x="188" y="802"/>
                  <a:pt x="187" y="803"/>
                  <a:pt x="187" y="802"/>
                </a:cubicBezTo>
                <a:cubicBezTo>
                  <a:pt x="188" y="801"/>
                  <a:pt x="189" y="801"/>
                  <a:pt x="191" y="801"/>
                </a:cubicBezTo>
                <a:cubicBezTo>
                  <a:pt x="192" y="804"/>
                  <a:pt x="193" y="808"/>
                  <a:pt x="194" y="809"/>
                </a:cubicBezTo>
                <a:cubicBezTo>
                  <a:pt x="193" y="805"/>
                  <a:pt x="193" y="800"/>
                  <a:pt x="197" y="802"/>
                </a:cubicBezTo>
                <a:close/>
                <a:moveTo>
                  <a:pt x="181" y="822"/>
                </a:moveTo>
                <a:cubicBezTo>
                  <a:pt x="182" y="816"/>
                  <a:pt x="190" y="822"/>
                  <a:pt x="189" y="815"/>
                </a:cubicBezTo>
                <a:cubicBezTo>
                  <a:pt x="191" y="816"/>
                  <a:pt x="192" y="817"/>
                  <a:pt x="194" y="818"/>
                </a:cubicBezTo>
                <a:cubicBezTo>
                  <a:pt x="194" y="817"/>
                  <a:pt x="192" y="815"/>
                  <a:pt x="192" y="814"/>
                </a:cubicBezTo>
                <a:cubicBezTo>
                  <a:pt x="192" y="814"/>
                  <a:pt x="194" y="814"/>
                  <a:pt x="197" y="813"/>
                </a:cubicBezTo>
                <a:cubicBezTo>
                  <a:pt x="199" y="812"/>
                  <a:pt x="202" y="811"/>
                  <a:pt x="204" y="811"/>
                </a:cubicBezTo>
                <a:cubicBezTo>
                  <a:pt x="204" y="810"/>
                  <a:pt x="203" y="809"/>
                  <a:pt x="202" y="808"/>
                </a:cubicBezTo>
                <a:cubicBezTo>
                  <a:pt x="208" y="811"/>
                  <a:pt x="215" y="804"/>
                  <a:pt x="218" y="803"/>
                </a:cubicBezTo>
                <a:cubicBezTo>
                  <a:pt x="222" y="803"/>
                  <a:pt x="232" y="798"/>
                  <a:pt x="235" y="794"/>
                </a:cubicBezTo>
                <a:cubicBezTo>
                  <a:pt x="237" y="793"/>
                  <a:pt x="239" y="796"/>
                  <a:pt x="240" y="793"/>
                </a:cubicBezTo>
                <a:cubicBezTo>
                  <a:pt x="241" y="793"/>
                  <a:pt x="242" y="794"/>
                  <a:pt x="243" y="796"/>
                </a:cubicBezTo>
                <a:cubicBezTo>
                  <a:pt x="244" y="795"/>
                  <a:pt x="244" y="795"/>
                  <a:pt x="244" y="795"/>
                </a:cubicBezTo>
                <a:cubicBezTo>
                  <a:pt x="245" y="795"/>
                  <a:pt x="244" y="793"/>
                  <a:pt x="243" y="794"/>
                </a:cubicBezTo>
                <a:cubicBezTo>
                  <a:pt x="248" y="790"/>
                  <a:pt x="255" y="788"/>
                  <a:pt x="260" y="781"/>
                </a:cubicBezTo>
                <a:cubicBezTo>
                  <a:pt x="255" y="779"/>
                  <a:pt x="252" y="788"/>
                  <a:pt x="246" y="781"/>
                </a:cubicBezTo>
                <a:cubicBezTo>
                  <a:pt x="244" y="781"/>
                  <a:pt x="247" y="783"/>
                  <a:pt x="247" y="784"/>
                </a:cubicBezTo>
                <a:cubicBezTo>
                  <a:pt x="246" y="784"/>
                  <a:pt x="244" y="782"/>
                  <a:pt x="243" y="782"/>
                </a:cubicBezTo>
                <a:cubicBezTo>
                  <a:pt x="243" y="784"/>
                  <a:pt x="242" y="784"/>
                  <a:pt x="241" y="786"/>
                </a:cubicBezTo>
                <a:cubicBezTo>
                  <a:pt x="239" y="786"/>
                  <a:pt x="242" y="784"/>
                  <a:pt x="242" y="783"/>
                </a:cubicBezTo>
                <a:cubicBezTo>
                  <a:pt x="239" y="781"/>
                  <a:pt x="239" y="786"/>
                  <a:pt x="237" y="785"/>
                </a:cubicBezTo>
                <a:cubicBezTo>
                  <a:pt x="235" y="782"/>
                  <a:pt x="238" y="781"/>
                  <a:pt x="235" y="782"/>
                </a:cubicBezTo>
                <a:cubicBezTo>
                  <a:pt x="233" y="780"/>
                  <a:pt x="238" y="782"/>
                  <a:pt x="240" y="781"/>
                </a:cubicBezTo>
                <a:cubicBezTo>
                  <a:pt x="237" y="776"/>
                  <a:pt x="247" y="783"/>
                  <a:pt x="249" y="777"/>
                </a:cubicBezTo>
                <a:cubicBezTo>
                  <a:pt x="247" y="777"/>
                  <a:pt x="245" y="776"/>
                  <a:pt x="248" y="774"/>
                </a:cubicBezTo>
                <a:cubicBezTo>
                  <a:pt x="244" y="771"/>
                  <a:pt x="240" y="781"/>
                  <a:pt x="236" y="773"/>
                </a:cubicBezTo>
                <a:cubicBezTo>
                  <a:pt x="237" y="773"/>
                  <a:pt x="237" y="772"/>
                  <a:pt x="236" y="772"/>
                </a:cubicBezTo>
                <a:cubicBezTo>
                  <a:pt x="238" y="775"/>
                  <a:pt x="240" y="768"/>
                  <a:pt x="242" y="772"/>
                </a:cubicBezTo>
                <a:cubicBezTo>
                  <a:pt x="243" y="769"/>
                  <a:pt x="246" y="770"/>
                  <a:pt x="245" y="767"/>
                </a:cubicBezTo>
                <a:cubicBezTo>
                  <a:pt x="248" y="768"/>
                  <a:pt x="251" y="766"/>
                  <a:pt x="253" y="767"/>
                </a:cubicBezTo>
                <a:cubicBezTo>
                  <a:pt x="254" y="766"/>
                  <a:pt x="252" y="766"/>
                  <a:pt x="252" y="765"/>
                </a:cubicBezTo>
                <a:cubicBezTo>
                  <a:pt x="254" y="763"/>
                  <a:pt x="257" y="765"/>
                  <a:pt x="260" y="768"/>
                </a:cubicBezTo>
                <a:cubicBezTo>
                  <a:pt x="260" y="768"/>
                  <a:pt x="260" y="766"/>
                  <a:pt x="259" y="765"/>
                </a:cubicBezTo>
                <a:cubicBezTo>
                  <a:pt x="260" y="765"/>
                  <a:pt x="261" y="765"/>
                  <a:pt x="262" y="765"/>
                </a:cubicBezTo>
                <a:cubicBezTo>
                  <a:pt x="262" y="766"/>
                  <a:pt x="261" y="766"/>
                  <a:pt x="262" y="767"/>
                </a:cubicBezTo>
                <a:cubicBezTo>
                  <a:pt x="263" y="768"/>
                  <a:pt x="263" y="763"/>
                  <a:pt x="264" y="762"/>
                </a:cubicBezTo>
                <a:cubicBezTo>
                  <a:pt x="266" y="761"/>
                  <a:pt x="268" y="766"/>
                  <a:pt x="270" y="763"/>
                </a:cubicBezTo>
                <a:cubicBezTo>
                  <a:pt x="266" y="760"/>
                  <a:pt x="265" y="762"/>
                  <a:pt x="264" y="758"/>
                </a:cubicBezTo>
                <a:cubicBezTo>
                  <a:pt x="263" y="757"/>
                  <a:pt x="262" y="757"/>
                  <a:pt x="261" y="757"/>
                </a:cubicBezTo>
                <a:cubicBezTo>
                  <a:pt x="260" y="758"/>
                  <a:pt x="264" y="759"/>
                  <a:pt x="263" y="761"/>
                </a:cubicBezTo>
                <a:cubicBezTo>
                  <a:pt x="257" y="760"/>
                  <a:pt x="249" y="758"/>
                  <a:pt x="247" y="766"/>
                </a:cubicBezTo>
                <a:cubicBezTo>
                  <a:pt x="245" y="762"/>
                  <a:pt x="250" y="761"/>
                  <a:pt x="248" y="757"/>
                </a:cubicBezTo>
                <a:cubicBezTo>
                  <a:pt x="250" y="756"/>
                  <a:pt x="250" y="756"/>
                  <a:pt x="252" y="756"/>
                </a:cubicBezTo>
                <a:cubicBezTo>
                  <a:pt x="252" y="755"/>
                  <a:pt x="252" y="752"/>
                  <a:pt x="251" y="754"/>
                </a:cubicBezTo>
                <a:cubicBezTo>
                  <a:pt x="252" y="751"/>
                  <a:pt x="254" y="754"/>
                  <a:pt x="257" y="753"/>
                </a:cubicBezTo>
                <a:cubicBezTo>
                  <a:pt x="256" y="749"/>
                  <a:pt x="260" y="753"/>
                  <a:pt x="261" y="749"/>
                </a:cubicBezTo>
                <a:cubicBezTo>
                  <a:pt x="262" y="756"/>
                  <a:pt x="255" y="753"/>
                  <a:pt x="252" y="757"/>
                </a:cubicBezTo>
                <a:cubicBezTo>
                  <a:pt x="261" y="757"/>
                  <a:pt x="264" y="751"/>
                  <a:pt x="272" y="750"/>
                </a:cubicBezTo>
                <a:cubicBezTo>
                  <a:pt x="272" y="747"/>
                  <a:pt x="269" y="745"/>
                  <a:pt x="268" y="745"/>
                </a:cubicBezTo>
                <a:cubicBezTo>
                  <a:pt x="267" y="747"/>
                  <a:pt x="268" y="748"/>
                  <a:pt x="267" y="749"/>
                </a:cubicBezTo>
                <a:cubicBezTo>
                  <a:pt x="266" y="748"/>
                  <a:pt x="266" y="748"/>
                  <a:pt x="267" y="747"/>
                </a:cubicBezTo>
                <a:cubicBezTo>
                  <a:pt x="264" y="746"/>
                  <a:pt x="264" y="753"/>
                  <a:pt x="261" y="751"/>
                </a:cubicBezTo>
                <a:cubicBezTo>
                  <a:pt x="261" y="749"/>
                  <a:pt x="261" y="747"/>
                  <a:pt x="262" y="745"/>
                </a:cubicBezTo>
                <a:cubicBezTo>
                  <a:pt x="259" y="744"/>
                  <a:pt x="255" y="747"/>
                  <a:pt x="253" y="749"/>
                </a:cubicBezTo>
                <a:cubicBezTo>
                  <a:pt x="248" y="745"/>
                  <a:pt x="247" y="751"/>
                  <a:pt x="247" y="756"/>
                </a:cubicBezTo>
                <a:cubicBezTo>
                  <a:pt x="244" y="751"/>
                  <a:pt x="247" y="748"/>
                  <a:pt x="245" y="746"/>
                </a:cubicBezTo>
                <a:cubicBezTo>
                  <a:pt x="247" y="747"/>
                  <a:pt x="249" y="747"/>
                  <a:pt x="251" y="747"/>
                </a:cubicBezTo>
                <a:cubicBezTo>
                  <a:pt x="250" y="744"/>
                  <a:pt x="252" y="743"/>
                  <a:pt x="252" y="741"/>
                </a:cubicBezTo>
                <a:cubicBezTo>
                  <a:pt x="251" y="740"/>
                  <a:pt x="249" y="744"/>
                  <a:pt x="248" y="743"/>
                </a:cubicBezTo>
                <a:cubicBezTo>
                  <a:pt x="247" y="742"/>
                  <a:pt x="249" y="741"/>
                  <a:pt x="248" y="740"/>
                </a:cubicBezTo>
                <a:cubicBezTo>
                  <a:pt x="247" y="738"/>
                  <a:pt x="245" y="742"/>
                  <a:pt x="244" y="739"/>
                </a:cubicBezTo>
                <a:cubicBezTo>
                  <a:pt x="246" y="739"/>
                  <a:pt x="250" y="740"/>
                  <a:pt x="251" y="736"/>
                </a:cubicBezTo>
                <a:cubicBezTo>
                  <a:pt x="250" y="735"/>
                  <a:pt x="249" y="736"/>
                  <a:pt x="248" y="733"/>
                </a:cubicBezTo>
                <a:cubicBezTo>
                  <a:pt x="246" y="732"/>
                  <a:pt x="245" y="734"/>
                  <a:pt x="244" y="733"/>
                </a:cubicBezTo>
                <a:cubicBezTo>
                  <a:pt x="244" y="734"/>
                  <a:pt x="242" y="734"/>
                  <a:pt x="244" y="736"/>
                </a:cubicBezTo>
                <a:cubicBezTo>
                  <a:pt x="243" y="738"/>
                  <a:pt x="242" y="736"/>
                  <a:pt x="241" y="736"/>
                </a:cubicBezTo>
                <a:cubicBezTo>
                  <a:pt x="242" y="732"/>
                  <a:pt x="244" y="730"/>
                  <a:pt x="248" y="730"/>
                </a:cubicBezTo>
                <a:cubicBezTo>
                  <a:pt x="245" y="726"/>
                  <a:pt x="242" y="730"/>
                  <a:pt x="240" y="730"/>
                </a:cubicBezTo>
                <a:cubicBezTo>
                  <a:pt x="239" y="725"/>
                  <a:pt x="231" y="727"/>
                  <a:pt x="235" y="732"/>
                </a:cubicBezTo>
                <a:cubicBezTo>
                  <a:pt x="232" y="734"/>
                  <a:pt x="232" y="734"/>
                  <a:pt x="232" y="734"/>
                </a:cubicBezTo>
                <a:cubicBezTo>
                  <a:pt x="230" y="730"/>
                  <a:pt x="228" y="736"/>
                  <a:pt x="226" y="736"/>
                </a:cubicBezTo>
                <a:cubicBezTo>
                  <a:pt x="224" y="734"/>
                  <a:pt x="228" y="733"/>
                  <a:pt x="227" y="731"/>
                </a:cubicBezTo>
                <a:cubicBezTo>
                  <a:pt x="225" y="729"/>
                  <a:pt x="224" y="732"/>
                  <a:pt x="223" y="731"/>
                </a:cubicBezTo>
                <a:cubicBezTo>
                  <a:pt x="223" y="732"/>
                  <a:pt x="223" y="733"/>
                  <a:pt x="224" y="734"/>
                </a:cubicBezTo>
                <a:cubicBezTo>
                  <a:pt x="219" y="736"/>
                  <a:pt x="219" y="741"/>
                  <a:pt x="214" y="742"/>
                </a:cubicBezTo>
                <a:cubicBezTo>
                  <a:pt x="215" y="740"/>
                  <a:pt x="214" y="739"/>
                  <a:pt x="212" y="740"/>
                </a:cubicBezTo>
                <a:cubicBezTo>
                  <a:pt x="212" y="738"/>
                  <a:pt x="213" y="735"/>
                  <a:pt x="215" y="735"/>
                </a:cubicBezTo>
                <a:cubicBezTo>
                  <a:pt x="215" y="733"/>
                  <a:pt x="213" y="730"/>
                  <a:pt x="212" y="728"/>
                </a:cubicBezTo>
                <a:cubicBezTo>
                  <a:pt x="210" y="726"/>
                  <a:pt x="210" y="730"/>
                  <a:pt x="208" y="728"/>
                </a:cubicBezTo>
                <a:cubicBezTo>
                  <a:pt x="209" y="726"/>
                  <a:pt x="214" y="721"/>
                  <a:pt x="218" y="722"/>
                </a:cubicBezTo>
                <a:cubicBezTo>
                  <a:pt x="219" y="720"/>
                  <a:pt x="216" y="717"/>
                  <a:pt x="219" y="716"/>
                </a:cubicBezTo>
                <a:cubicBezTo>
                  <a:pt x="218" y="713"/>
                  <a:pt x="216" y="716"/>
                  <a:pt x="215" y="713"/>
                </a:cubicBezTo>
                <a:cubicBezTo>
                  <a:pt x="215" y="710"/>
                  <a:pt x="223" y="714"/>
                  <a:pt x="220" y="709"/>
                </a:cubicBezTo>
                <a:cubicBezTo>
                  <a:pt x="222" y="708"/>
                  <a:pt x="221" y="710"/>
                  <a:pt x="222" y="712"/>
                </a:cubicBezTo>
                <a:cubicBezTo>
                  <a:pt x="226" y="713"/>
                  <a:pt x="230" y="707"/>
                  <a:pt x="234" y="706"/>
                </a:cubicBezTo>
                <a:cubicBezTo>
                  <a:pt x="235" y="705"/>
                  <a:pt x="232" y="703"/>
                  <a:pt x="232" y="704"/>
                </a:cubicBezTo>
                <a:cubicBezTo>
                  <a:pt x="232" y="701"/>
                  <a:pt x="234" y="700"/>
                  <a:pt x="232" y="696"/>
                </a:cubicBezTo>
                <a:cubicBezTo>
                  <a:pt x="233" y="696"/>
                  <a:pt x="235" y="699"/>
                  <a:pt x="236" y="698"/>
                </a:cubicBezTo>
                <a:cubicBezTo>
                  <a:pt x="235" y="695"/>
                  <a:pt x="232" y="688"/>
                  <a:pt x="237" y="687"/>
                </a:cubicBezTo>
                <a:cubicBezTo>
                  <a:pt x="236" y="683"/>
                  <a:pt x="239" y="690"/>
                  <a:pt x="236" y="690"/>
                </a:cubicBezTo>
                <a:cubicBezTo>
                  <a:pt x="237" y="693"/>
                  <a:pt x="237" y="693"/>
                  <a:pt x="237" y="693"/>
                </a:cubicBezTo>
                <a:cubicBezTo>
                  <a:pt x="239" y="694"/>
                  <a:pt x="243" y="691"/>
                  <a:pt x="243" y="688"/>
                </a:cubicBezTo>
                <a:cubicBezTo>
                  <a:pt x="245" y="688"/>
                  <a:pt x="244" y="690"/>
                  <a:pt x="246" y="689"/>
                </a:cubicBezTo>
                <a:cubicBezTo>
                  <a:pt x="247" y="691"/>
                  <a:pt x="246" y="692"/>
                  <a:pt x="244" y="691"/>
                </a:cubicBezTo>
                <a:cubicBezTo>
                  <a:pt x="247" y="695"/>
                  <a:pt x="246" y="691"/>
                  <a:pt x="249" y="690"/>
                </a:cubicBezTo>
                <a:cubicBezTo>
                  <a:pt x="249" y="690"/>
                  <a:pt x="248" y="688"/>
                  <a:pt x="247" y="687"/>
                </a:cubicBezTo>
                <a:cubicBezTo>
                  <a:pt x="246" y="686"/>
                  <a:pt x="246" y="687"/>
                  <a:pt x="245" y="688"/>
                </a:cubicBezTo>
                <a:cubicBezTo>
                  <a:pt x="243" y="683"/>
                  <a:pt x="250" y="687"/>
                  <a:pt x="250" y="690"/>
                </a:cubicBezTo>
                <a:cubicBezTo>
                  <a:pt x="250" y="684"/>
                  <a:pt x="253" y="686"/>
                  <a:pt x="256" y="683"/>
                </a:cubicBezTo>
                <a:cubicBezTo>
                  <a:pt x="258" y="685"/>
                  <a:pt x="257" y="686"/>
                  <a:pt x="258" y="689"/>
                </a:cubicBezTo>
                <a:cubicBezTo>
                  <a:pt x="254" y="690"/>
                  <a:pt x="253" y="690"/>
                  <a:pt x="251" y="692"/>
                </a:cubicBezTo>
                <a:cubicBezTo>
                  <a:pt x="252" y="692"/>
                  <a:pt x="253" y="693"/>
                  <a:pt x="253" y="694"/>
                </a:cubicBezTo>
                <a:cubicBezTo>
                  <a:pt x="252" y="695"/>
                  <a:pt x="252" y="693"/>
                  <a:pt x="250" y="693"/>
                </a:cubicBezTo>
                <a:cubicBezTo>
                  <a:pt x="249" y="693"/>
                  <a:pt x="250" y="695"/>
                  <a:pt x="248" y="694"/>
                </a:cubicBezTo>
                <a:cubicBezTo>
                  <a:pt x="248" y="697"/>
                  <a:pt x="248" y="700"/>
                  <a:pt x="249" y="703"/>
                </a:cubicBezTo>
                <a:cubicBezTo>
                  <a:pt x="250" y="704"/>
                  <a:pt x="252" y="702"/>
                  <a:pt x="254" y="706"/>
                </a:cubicBezTo>
                <a:cubicBezTo>
                  <a:pt x="257" y="694"/>
                  <a:pt x="273" y="712"/>
                  <a:pt x="276" y="697"/>
                </a:cubicBezTo>
                <a:cubicBezTo>
                  <a:pt x="278" y="700"/>
                  <a:pt x="274" y="700"/>
                  <a:pt x="274" y="703"/>
                </a:cubicBezTo>
                <a:cubicBezTo>
                  <a:pt x="276" y="705"/>
                  <a:pt x="277" y="702"/>
                  <a:pt x="279" y="701"/>
                </a:cubicBezTo>
                <a:cubicBezTo>
                  <a:pt x="280" y="706"/>
                  <a:pt x="281" y="703"/>
                  <a:pt x="283" y="703"/>
                </a:cubicBezTo>
                <a:cubicBezTo>
                  <a:pt x="283" y="704"/>
                  <a:pt x="285" y="706"/>
                  <a:pt x="283" y="706"/>
                </a:cubicBezTo>
                <a:cubicBezTo>
                  <a:pt x="286" y="707"/>
                  <a:pt x="288" y="707"/>
                  <a:pt x="291" y="712"/>
                </a:cubicBezTo>
                <a:cubicBezTo>
                  <a:pt x="290" y="713"/>
                  <a:pt x="288" y="710"/>
                  <a:pt x="287" y="712"/>
                </a:cubicBezTo>
                <a:cubicBezTo>
                  <a:pt x="290" y="712"/>
                  <a:pt x="292" y="717"/>
                  <a:pt x="295" y="714"/>
                </a:cubicBezTo>
                <a:cubicBezTo>
                  <a:pt x="294" y="715"/>
                  <a:pt x="293" y="720"/>
                  <a:pt x="289" y="720"/>
                </a:cubicBezTo>
                <a:cubicBezTo>
                  <a:pt x="289" y="722"/>
                  <a:pt x="292" y="724"/>
                  <a:pt x="289" y="725"/>
                </a:cubicBezTo>
                <a:cubicBezTo>
                  <a:pt x="293" y="727"/>
                  <a:pt x="293" y="721"/>
                  <a:pt x="295" y="719"/>
                </a:cubicBezTo>
                <a:cubicBezTo>
                  <a:pt x="295" y="720"/>
                  <a:pt x="295" y="720"/>
                  <a:pt x="294" y="721"/>
                </a:cubicBezTo>
                <a:cubicBezTo>
                  <a:pt x="295" y="722"/>
                  <a:pt x="295" y="721"/>
                  <a:pt x="296" y="721"/>
                </a:cubicBezTo>
                <a:cubicBezTo>
                  <a:pt x="297" y="722"/>
                  <a:pt x="295" y="723"/>
                  <a:pt x="296" y="724"/>
                </a:cubicBezTo>
                <a:cubicBezTo>
                  <a:pt x="297" y="725"/>
                  <a:pt x="299" y="722"/>
                  <a:pt x="298" y="721"/>
                </a:cubicBezTo>
                <a:cubicBezTo>
                  <a:pt x="299" y="721"/>
                  <a:pt x="301" y="724"/>
                  <a:pt x="302" y="722"/>
                </a:cubicBezTo>
                <a:cubicBezTo>
                  <a:pt x="303" y="724"/>
                  <a:pt x="302" y="725"/>
                  <a:pt x="302" y="727"/>
                </a:cubicBezTo>
                <a:cubicBezTo>
                  <a:pt x="302" y="727"/>
                  <a:pt x="301" y="726"/>
                  <a:pt x="300" y="724"/>
                </a:cubicBezTo>
                <a:cubicBezTo>
                  <a:pt x="299" y="730"/>
                  <a:pt x="288" y="734"/>
                  <a:pt x="288" y="739"/>
                </a:cubicBezTo>
                <a:cubicBezTo>
                  <a:pt x="287" y="738"/>
                  <a:pt x="288" y="737"/>
                  <a:pt x="287" y="736"/>
                </a:cubicBezTo>
                <a:cubicBezTo>
                  <a:pt x="285" y="737"/>
                  <a:pt x="287" y="739"/>
                  <a:pt x="287" y="740"/>
                </a:cubicBezTo>
                <a:cubicBezTo>
                  <a:pt x="283" y="738"/>
                  <a:pt x="281" y="740"/>
                  <a:pt x="280" y="744"/>
                </a:cubicBezTo>
                <a:cubicBezTo>
                  <a:pt x="278" y="737"/>
                  <a:pt x="274" y="744"/>
                  <a:pt x="271" y="740"/>
                </a:cubicBezTo>
                <a:cubicBezTo>
                  <a:pt x="269" y="741"/>
                  <a:pt x="268" y="742"/>
                  <a:pt x="270" y="744"/>
                </a:cubicBezTo>
                <a:cubicBezTo>
                  <a:pt x="274" y="745"/>
                  <a:pt x="276" y="742"/>
                  <a:pt x="279" y="742"/>
                </a:cubicBezTo>
                <a:cubicBezTo>
                  <a:pt x="280" y="746"/>
                  <a:pt x="275" y="744"/>
                  <a:pt x="275" y="747"/>
                </a:cubicBezTo>
                <a:cubicBezTo>
                  <a:pt x="283" y="748"/>
                  <a:pt x="289" y="738"/>
                  <a:pt x="297" y="739"/>
                </a:cubicBezTo>
                <a:cubicBezTo>
                  <a:pt x="299" y="741"/>
                  <a:pt x="294" y="741"/>
                  <a:pt x="296" y="742"/>
                </a:cubicBezTo>
                <a:cubicBezTo>
                  <a:pt x="298" y="743"/>
                  <a:pt x="300" y="740"/>
                  <a:pt x="302" y="741"/>
                </a:cubicBezTo>
                <a:cubicBezTo>
                  <a:pt x="301" y="739"/>
                  <a:pt x="302" y="736"/>
                  <a:pt x="303" y="734"/>
                </a:cubicBezTo>
                <a:cubicBezTo>
                  <a:pt x="302" y="736"/>
                  <a:pt x="299" y="732"/>
                  <a:pt x="297" y="733"/>
                </a:cubicBezTo>
                <a:cubicBezTo>
                  <a:pt x="297" y="730"/>
                  <a:pt x="301" y="730"/>
                  <a:pt x="302" y="728"/>
                </a:cubicBezTo>
                <a:cubicBezTo>
                  <a:pt x="307" y="731"/>
                  <a:pt x="309" y="724"/>
                  <a:pt x="312" y="719"/>
                </a:cubicBezTo>
                <a:cubicBezTo>
                  <a:pt x="311" y="719"/>
                  <a:pt x="311" y="718"/>
                  <a:pt x="310" y="717"/>
                </a:cubicBezTo>
                <a:cubicBezTo>
                  <a:pt x="312" y="715"/>
                  <a:pt x="312" y="709"/>
                  <a:pt x="313" y="705"/>
                </a:cubicBezTo>
                <a:cubicBezTo>
                  <a:pt x="314" y="704"/>
                  <a:pt x="313" y="708"/>
                  <a:pt x="313" y="708"/>
                </a:cubicBezTo>
                <a:cubicBezTo>
                  <a:pt x="316" y="711"/>
                  <a:pt x="315" y="706"/>
                  <a:pt x="316" y="704"/>
                </a:cubicBezTo>
                <a:cubicBezTo>
                  <a:pt x="317" y="706"/>
                  <a:pt x="316" y="707"/>
                  <a:pt x="318" y="708"/>
                </a:cubicBezTo>
                <a:cubicBezTo>
                  <a:pt x="319" y="706"/>
                  <a:pt x="320" y="703"/>
                  <a:pt x="318" y="700"/>
                </a:cubicBezTo>
                <a:cubicBezTo>
                  <a:pt x="320" y="700"/>
                  <a:pt x="321" y="698"/>
                  <a:pt x="321" y="696"/>
                </a:cubicBezTo>
                <a:cubicBezTo>
                  <a:pt x="316" y="693"/>
                  <a:pt x="314" y="702"/>
                  <a:pt x="311" y="701"/>
                </a:cubicBezTo>
                <a:cubicBezTo>
                  <a:pt x="311" y="702"/>
                  <a:pt x="311" y="708"/>
                  <a:pt x="308" y="704"/>
                </a:cubicBezTo>
                <a:cubicBezTo>
                  <a:pt x="308" y="705"/>
                  <a:pt x="308" y="706"/>
                  <a:pt x="308" y="707"/>
                </a:cubicBezTo>
                <a:cubicBezTo>
                  <a:pt x="308" y="708"/>
                  <a:pt x="306" y="701"/>
                  <a:pt x="305" y="705"/>
                </a:cubicBezTo>
                <a:cubicBezTo>
                  <a:pt x="303" y="703"/>
                  <a:pt x="304" y="702"/>
                  <a:pt x="305" y="701"/>
                </a:cubicBezTo>
                <a:cubicBezTo>
                  <a:pt x="307" y="703"/>
                  <a:pt x="308" y="704"/>
                  <a:pt x="310" y="704"/>
                </a:cubicBezTo>
                <a:cubicBezTo>
                  <a:pt x="310" y="703"/>
                  <a:pt x="308" y="698"/>
                  <a:pt x="306" y="699"/>
                </a:cubicBezTo>
                <a:cubicBezTo>
                  <a:pt x="305" y="698"/>
                  <a:pt x="310" y="696"/>
                  <a:pt x="307" y="696"/>
                </a:cubicBezTo>
                <a:cubicBezTo>
                  <a:pt x="308" y="694"/>
                  <a:pt x="313" y="694"/>
                  <a:pt x="311" y="689"/>
                </a:cubicBezTo>
                <a:cubicBezTo>
                  <a:pt x="304" y="687"/>
                  <a:pt x="300" y="691"/>
                  <a:pt x="296" y="694"/>
                </a:cubicBezTo>
                <a:cubicBezTo>
                  <a:pt x="295" y="695"/>
                  <a:pt x="295" y="694"/>
                  <a:pt x="294" y="692"/>
                </a:cubicBezTo>
                <a:cubicBezTo>
                  <a:pt x="293" y="693"/>
                  <a:pt x="291" y="693"/>
                  <a:pt x="289" y="693"/>
                </a:cubicBezTo>
                <a:cubicBezTo>
                  <a:pt x="290" y="692"/>
                  <a:pt x="289" y="690"/>
                  <a:pt x="290" y="689"/>
                </a:cubicBezTo>
                <a:cubicBezTo>
                  <a:pt x="288" y="687"/>
                  <a:pt x="287" y="691"/>
                  <a:pt x="285" y="691"/>
                </a:cubicBezTo>
                <a:cubicBezTo>
                  <a:pt x="284" y="688"/>
                  <a:pt x="279" y="690"/>
                  <a:pt x="276" y="686"/>
                </a:cubicBezTo>
                <a:cubicBezTo>
                  <a:pt x="274" y="689"/>
                  <a:pt x="268" y="691"/>
                  <a:pt x="266" y="696"/>
                </a:cubicBezTo>
                <a:cubicBezTo>
                  <a:pt x="263" y="694"/>
                  <a:pt x="260" y="695"/>
                  <a:pt x="260" y="699"/>
                </a:cubicBezTo>
                <a:cubicBezTo>
                  <a:pt x="259" y="699"/>
                  <a:pt x="258" y="696"/>
                  <a:pt x="257" y="696"/>
                </a:cubicBezTo>
                <a:cubicBezTo>
                  <a:pt x="263" y="696"/>
                  <a:pt x="268" y="688"/>
                  <a:pt x="274" y="685"/>
                </a:cubicBezTo>
                <a:cubicBezTo>
                  <a:pt x="274" y="685"/>
                  <a:pt x="273" y="683"/>
                  <a:pt x="272" y="682"/>
                </a:cubicBezTo>
                <a:cubicBezTo>
                  <a:pt x="275" y="684"/>
                  <a:pt x="276" y="681"/>
                  <a:pt x="277" y="680"/>
                </a:cubicBezTo>
                <a:cubicBezTo>
                  <a:pt x="273" y="678"/>
                  <a:pt x="269" y="681"/>
                  <a:pt x="267" y="683"/>
                </a:cubicBezTo>
                <a:cubicBezTo>
                  <a:pt x="265" y="681"/>
                  <a:pt x="263" y="680"/>
                  <a:pt x="262" y="677"/>
                </a:cubicBezTo>
                <a:cubicBezTo>
                  <a:pt x="263" y="678"/>
                  <a:pt x="264" y="677"/>
                  <a:pt x="266" y="679"/>
                </a:cubicBezTo>
                <a:cubicBezTo>
                  <a:pt x="268" y="670"/>
                  <a:pt x="277" y="677"/>
                  <a:pt x="278" y="668"/>
                </a:cubicBezTo>
                <a:cubicBezTo>
                  <a:pt x="279" y="668"/>
                  <a:pt x="279" y="670"/>
                  <a:pt x="280" y="671"/>
                </a:cubicBezTo>
                <a:cubicBezTo>
                  <a:pt x="281" y="670"/>
                  <a:pt x="281" y="669"/>
                  <a:pt x="281" y="667"/>
                </a:cubicBezTo>
                <a:cubicBezTo>
                  <a:pt x="281" y="667"/>
                  <a:pt x="283" y="671"/>
                  <a:pt x="283" y="668"/>
                </a:cubicBezTo>
                <a:cubicBezTo>
                  <a:pt x="284" y="669"/>
                  <a:pt x="284" y="671"/>
                  <a:pt x="286" y="671"/>
                </a:cubicBezTo>
                <a:cubicBezTo>
                  <a:pt x="287" y="670"/>
                  <a:pt x="286" y="669"/>
                  <a:pt x="287" y="668"/>
                </a:cubicBezTo>
                <a:cubicBezTo>
                  <a:pt x="286" y="667"/>
                  <a:pt x="285" y="667"/>
                  <a:pt x="284" y="667"/>
                </a:cubicBezTo>
                <a:cubicBezTo>
                  <a:pt x="285" y="665"/>
                  <a:pt x="289" y="664"/>
                  <a:pt x="291" y="668"/>
                </a:cubicBezTo>
                <a:cubicBezTo>
                  <a:pt x="290" y="669"/>
                  <a:pt x="290" y="669"/>
                  <a:pt x="290" y="669"/>
                </a:cubicBezTo>
                <a:cubicBezTo>
                  <a:pt x="291" y="671"/>
                  <a:pt x="292" y="670"/>
                  <a:pt x="293" y="669"/>
                </a:cubicBezTo>
                <a:cubicBezTo>
                  <a:pt x="294" y="671"/>
                  <a:pt x="294" y="671"/>
                  <a:pt x="295" y="673"/>
                </a:cubicBezTo>
                <a:cubicBezTo>
                  <a:pt x="296" y="672"/>
                  <a:pt x="296" y="671"/>
                  <a:pt x="295" y="669"/>
                </a:cubicBezTo>
                <a:cubicBezTo>
                  <a:pt x="296" y="669"/>
                  <a:pt x="297" y="670"/>
                  <a:pt x="298" y="672"/>
                </a:cubicBezTo>
                <a:cubicBezTo>
                  <a:pt x="295" y="674"/>
                  <a:pt x="290" y="676"/>
                  <a:pt x="289" y="680"/>
                </a:cubicBezTo>
                <a:cubicBezTo>
                  <a:pt x="291" y="682"/>
                  <a:pt x="290" y="683"/>
                  <a:pt x="291" y="684"/>
                </a:cubicBezTo>
                <a:cubicBezTo>
                  <a:pt x="294" y="687"/>
                  <a:pt x="297" y="683"/>
                  <a:pt x="300" y="683"/>
                </a:cubicBezTo>
                <a:cubicBezTo>
                  <a:pt x="298" y="681"/>
                  <a:pt x="299" y="681"/>
                  <a:pt x="300" y="682"/>
                </a:cubicBezTo>
                <a:cubicBezTo>
                  <a:pt x="301" y="681"/>
                  <a:pt x="300" y="677"/>
                  <a:pt x="299" y="678"/>
                </a:cubicBezTo>
                <a:cubicBezTo>
                  <a:pt x="299" y="676"/>
                  <a:pt x="298" y="674"/>
                  <a:pt x="298" y="672"/>
                </a:cubicBezTo>
                <a:cubicBezTo>
                  <a:pt x="302" y="669"/>
                  <a:pt x="304" y="676"/>
                  <a:pt x="307" y="673"/>
                </a:cubicBezTo>
                <a:cubicBezTo>
                  <a:pt x="308" y="674"/>
                  <a:pt x="308" y="675"/>
                  <a:pt x="308" y="676"/>
                </a:cubicBezTo>
                <a:cubicBezTo>
                  <a:pt x="309" y="672"/>
                  <a:pt x="310" y="673"/>
                  <a:pt x="313" y="673"/>
                </a:cubicBezTo>
                <a:cubicBezTo>
                  <a:pt x="314" y="672"/>
                  <a:pt x="310" y="670"/>
                  <a:pt x="309" y="669"/>
                </a:cubicBezTo>
                <a:cubicBezTo>
                  <a:pt x="308" y="673"/>
                  <a:pt x="301" y="669"/>
                  <a:pt x="297" y="670"/>
                </a:cubicBezTo>
                <a:cubicBezTo>
                  <a:pt x="299" y="667"/>
                  <a:pt x="300" y="665"/>
                  <a:pt x="299" y="661"/>
                </a:cubicBezTo>
                <a:cubicBezTo>
                  <a:pt x="302" y="665"/>
                  <a:pt x="302" y="665"/>
                  <a:pt x="302" y="665"/>
                </a:cubicBezTo>
                <a:cubicBezTo>
                  <a:pt x="303" y="664"/>
                  <a:pt x="302" y="662"/>
                  <a:pt x="303" y="661"/>
                </a:cubicBezTo>
                <a:cubicBezTo>
                  <a:pt x="304" y="662"/>
                  <a:pt x="304" y="663"/>
                  <a:pt x="304" y="664"/>
                </a:cubicBezTo>
                <a:cubicBezTo>
                  <a:pt x="306" y="661"/>
                  <a:pt x="306" y="662"/>
                  <a:pt x="308" y="662"/>
                </a:cubicBezTo>
                <a:cubicBezTo>
                  <a:pt x="309" y="661"/>
                  <a:pt x="309" y="660"/>
                  <a:pt x="309" y="658"/>
                </a:cubicBezTo>
                <a:cubicBezTo>
                  <a:pt x="306" y="659"/>
                  <a:pt x="304" y="659"/>
                  <a:pt x="302" y="659"/>
                </a:cubicBezTo>
                <a:cubicBezTo>
                  <a:pt x="302" y="657"/>
                  <a:pt x="305" y="655"/>
                  <a:pt x="302" y="653"/>
                </a:cubicBezTo>
                <a:cubicBezTo>
                  <a:pt x="302" y="654"/>
                  <a:pt x="302" y="655"/>
                  <a:pt x="303" y="656"/>
                </a:cubicBezTo>
                <a:cubicBezTo>
                  <a:pt x="299" y="655"/>
                  <a:pt x="295" y="657"/>
                  <a:pt x="296" y="662"/>
                </a:cubicBezTo>
                <a:cubicBezTo>
                  <a:pt x="294" y="664"/>
                  <a:pt x="296" y="656"/>
                  <a:pt x="292" y="659"/>
                </a:cubicBezTo>
                <a:cubicBezTo>
                  <a:pt x="292" y="654"/>
                  <a:pt x="296" y="653"/>
                  <a:pt x="300" y="650"/>
                </a:cubicBezTo>
                <a:cubicBezTo>
                  <a:pt x="297" y="649"/>
                  <a:pt x="300" y="647"/>
                  <a:pt x="298" y="648"/>
                </a:cubicBezTo>
                <a:cubicBezTo>
                  <a:pt x="298" y="647"/>
                  <a:pt x="302" y="648"/>
                  <a:pt x="300" y="643"/>
                </a:cubicBezTo>
                <a:cubicBezTo>
                  <a:pt x="302" y="643"/>
                  <a:pt x="302" y="643"/>
                  <a:pt x="303" y="641"/>
                </a:cubicBezTo>
                <a:cubicBezTo>
                  <a:pt x="294" y="645"/>
                  <a:pt x="286" y="654"/>
                  <a:pt x="276" y="656"/>
                </a:cubicBezTo>
                <a:cubicBezTo>
                  <a:pt x="276" y="659"/>
                  <a:pt x="274" y="659"/>
                  <a:pt x="273" y="659"/>
                </a:cubicBezTo>
                <a:cubicBezTo>
                  <a:pt x="272" y="660"/>
                  <a:pt x="274" y="663"/>
                  <a:pt x="275" y="664"/>
                </a:cubicBezTo>
                <a:cubicBezTo>
                  <a:pt x="273" y="665"/>
                  <a:pt x="274" y="666"/>
                  <a:pt x="275" y="667"/>
                </a:cubicBezTo>
                <a:cubicBezTo>
                  <a:pt x="274" y="668"/>
                  <a:pt x="273" y="668"/>
                  <a:pt x="271" y="666"/>
                </a:cubicBezTo>
                <a:cubicBezTo>
                  <a:pt x="277" y="662"/>
                  <a:pt x="266" y="659"/>
                  <a:pt x="263" y="661"/>
                </a:cubicBezTo>
                <a:cubicBezTo>
                  <a:pt x="264" y="659"/>
                  <a:pt x="260" y="658"/>
                  <a:pt x="263" y="657"/>
                </a:cubicBezTo>
                <a:cubicBezTo>
                  <a:pt x="257" y="656"/>
                  <a:pt x="261" y="665"/>
                  <a:pt x="257" y="663"/>
                </a:cubicBezTo>
                <a:cubicBezTo>
                  <a:pt x="256" y="661"/>
                  <a:pt x="258" y="662"/>
                  <a:pt x="259" y="661"/>
                </a:cubicBezTo>
                <a:cubicBezTo>
                  <a:pt x="257" y="658"/>
                  <a:pt x="257" y="658"/>
                  <a:pt x="257" y="658"/>
                </a:cubicBezTo>
                <a:cubicBezTo>
                  <a:pt x="255" y="659"/>
                  <a:pt x="257" y="660"/>
                  <a:pt x="255" y="661"/>
                </a:cubicBezTo>
                <a:cubicBezTo>
                  <a:pt x="253" y="660"/>
                  <a:pt x="252" y="658"/>
                  <a:pt x="251" y="660"/>
                </a:cubicBezTo>
                <a:cubicBezTo>
                  <a:pt x="250" y="658"/>
                  <a:pt x="249" y="657"/>
                  <a:pt x="249" y="655"/>
                </a:cubicBezTo>
                <a:cubicBezTo>
                  <a:pt x="250" y="656"/>
                  <a:pt x="251" y="655"/>
                  <a:pt x="252" y="654"/>
                </a:cubicBezTo>
                <a:cubicBezTo>
                  <a:pt x="251" y="663"/>
                  <a:pt x="264" y="657"/>
                  <a:pt x="263" y="652"/>
                </a:cubicBezTo>
                <a:cubicBezTo>
                  <a:pt x="261" y="651"/>
                  <a:pt x="259" y="654"/>
                  <a:pt x="258" y="656"/>
                </a:cubicBezTo>
                <a:cubicBezTo>
                  <a:pt x="257" y="654"/>
                  <a:pt x="254" y="654"/>
                  <a:pt x="252" y="654"/>
                </a:cubicBezTo>
                <a:cubicBezTo>
                  <a:pt x="252" y="653"/>
                  <a:pt x="251" y="651"/>
                  <a:pt x="250" y="650"/>
                </a:cubicBezTo>
                <a:cubicBezTo>
                  <a:pt x="252" y="651"/>
                  <a:pt x="253" y="653"/>
                  <a:pt x="255" y="652"/>
                </a:cubicBezTo>
                <a:cubicBezTo>
                  <a:pt x="253" y="648"/>
                  <a:pt x="257" y="652"/>
                  <a:pt x="257" y="649"/>
                </a:cubicBezTo>
                <a:cubicBezTo>
                  <a:pt x="258" y="648"/>
                  <a:pt x="258" y="649"/>
                  <a:pt x="258" y="651"/>
                </a:cubicBezTo>
                <a:cubicBezTo>
                  <a:pt x="261" y="649"/>
                  <a:pt x="260" y="647"/>
                  <a:pt x="263" y="647"/>
                </a:cubicBezTo>
                <a:cubicBezTo>
                  <a:pt x="264" y="646"/>
                  <a:pt x="261" y="647"/>
                  <a:pt x="261" y="645"/>
                </a:cubicBezTo>
                <a:cubicBezTo>
                  <a:pt x="267" y="641"/>
                  <a:pt x="271" y="641"/>
                  <a:pt x="275" y="638"/>
                </a:cubicBezTo>
                <a:cubicBezTo>
                  <a:pt x="278" y="641"/>
                  <a:pt x="280" y="642"/>
                  <a:pt x="283" y="639"/>
                </a:cubicBezTo>
                <a:cubicBezTo>
                  <a:pt x="282" y="637"/>
                  <a:pt x="281" y="639"/>
                  <a:pt x="280" y="637"/>
                </a:cubicBezTo>
                <a:cubicBezTo>
                  <a:pt x="278" y="637"/>
                  <a:pt x="279" y="640"/>
                  <a:pt x="277" y="638"/>
                </a:cubicBezTo>
                <a:cubicBezTo>
                  <a:pt x="276" y="635"/>
                  <a:pt x="281" y="634"/>
                  <a:pt x="282" y="634"/>
                </a:cubicBezTo>
                <a:cubicBezTo>
                  <a:pt x="282" y="635"/>
                  <a:pt x="282" y="635"/>
                  <a:pt x="283" y="636"/>
                </a:cubicBezTo>
                <a:cubicBezTo>
                  <a:pt x="285" y="634"/>
                  <a:pt x="286" y="631"/>
                  <a:pt x="290" y="634"/>
                </a:cubicBezTo>
                <a:cubicBezTo>
                  <a:pt x="295" y="633"/>
                  <a:pt x="290" y="628"/>
                  <a:pt x="289" y="622"/>
                </a:cubicBezTo>
                <a:cubicBezTo>
                  <a:pt x="287" y="618"/>
                  <a:pt x="287" y="623"/>
                  <a:pt x="286" y="620"/>
                </a:cubicBezTo>
                <a:cubicBezTo>
                  <a:pt x="286" y="620"/>
                  <a:pt x="285" y="619"/>
                  <a:pt x="285" y="619"/>
                </a:cubicBezTo>
                <a:cubicBezTo>
                  <a:pt x="286" y="618"/>
                  <a:pt x="287" y="620"/>
                  <a:pt x="288" y="618"/>
                </a:cubicBezTo>
                <a:cubicBezTo>
                  <a:pt x="289" y="618"/>
                  <a:pt x="288" y="617"/>
                  <a:pt x="288" y="616"/>
                </a:cubicBezTo>
                <a:cubicBezTo>
                  <a:pt x="287" y="615"/>
                  <a:pt x="286" y="615"/>
                  <a:pt x="285" y="616"/>
                </a:cubicBezTo>
                <a:cubicBezTo>
                  <a:pt x="283" y="614"/>
                  <a:pt x="287" y="614"/>
                  <a:pt x="285" y="612"/>
                </a:cubicBezTo>
                <a:cubicBezTo>
                  <a:pt x="286" y="612"/>
                  <a:pt x="286" y="613"/>
                  <a:pt x="286" y="614"/>
                </a:cubicBezTo>
                <a:cubicBezTo>
                  <a:pt x="290" y="614"/>
                  <a:pt x="287" y="609"/>
                  <a:pt x="290" y="610"/>
                </a:cubicBezTo>
                <a:cubicBezTo>
                  <a:pt x="289" y="613"/>
                  <a:pt x="287" y="616"/>
                  <a:pt x="291" y="621"/>
                </a:cubicBezTo>
                <a:cubicBezTo>
                  <a:pt x="290" y="622"/>
                  <a:pt x="290" y="621"/>
                  <a:pt x="289" y="621"/>
                </a:cubicBezTo>
                <a:cubicBezTo>
                  <a:pt x="292" y="626"/>
                  <a:pt x="291" y="627"/>
                  <a:pt x="295" y="631"/>
                </a:cubicBezTo>
                <a:cubicBezTo>
                  <a:pt x="296" y="630"/>
                  <a:pt x="297" y="629"/>
                  <a:pt x="298" y="628"/>
                </a:cubicBezTo>
                <a:cubicBezTo>
                  <a:pt x="298" y="627"/>
                  <a:pt x="297" y="627"/>
                  <a:pt x="296" y="626"/>
                </a:cubicBezTo>
                <a:cubicBezTo>
                  <a:pt x="297" y="624"/>
                  <a:pt x="299" y="627"/>
                  <a:pt x="300" y="628"/>
                </a:cubicBezTo>
                <a:cubicBezTo>
                  <a:pt x="298" y="629"/>
                  <a:pt x="299" y="631"/>
                  <a:pt x="297" y="632"/>
                </a:cubicBezTo>
                <a:cubicBezTo>
                  <a:pt x="297" y="633"/>
                  <a:pt x="298" y="633"/>
                  <a:pt x="298" y="633"/>
                </a:cubicBezTo>
                <a:cubicBezTo>
                  <a:pt x="300" y="631"/>
                  <a:pt x="301" y="624"/>
                  <a:pt x="306" y="626"/>
                </a:cubicBezTo>
                <a:cubicBezTo>
                  <a:pt x="306" y="627"/>
                  <a:pt x="303" y="628"/>
                  <a:pt x="305" y="630"/>
                </a:cubicBezTo>
                <a:cubicBezTo>
                  <a:pt x="302" y="633"/>
                  <a:pt x="299" y="634"/>
                  <a:pt x="295" y="637"/>
                </a:cubicBezTo>
                <a:cubicBezTo>
                  <a:pt x="298" y="642"/>
                  <a:pt x="302" y="631"/>
                  <a:pt x="305" y="636"/>
                </a:cubicBezTo>
                <a:cubicBezTo>
                  <a:pt x="305" y="631"/>
                  <a:pt x="310" y="633"/>
                  <a:pt x="313" y="628"/>
                </a:cubicBezTo>
                <a:cubicBezTo>
                  <a:pt x="312" y="627"/>
                  <a:pt x="311" y="627"/>
                  <a:pt x="311" y="628"/>
                </a:cubicBezTo>
                <a:cubicBezTo>
                  <a:pt x="309" y="626"/>
                  <a:pt x="314" y="627"/>
                  <a:pt x="314" y="625"/>
                </a:cubicBezTo>
                <a:cubicBezTo>
                  <a:pt x="314" y="624"/>
                  <a:pt x="313" y="624"/>
                  <a:pt x="313" y="624"/>
                </a:cubicBezTo>
                <a:cubicBezTo>
                  <a:pt x="313" y="622"/>
                  <a:pt x="317" y="623"/>
                  <a:pt x="318" y="623"/>
                </a:cubicBezTo>
                <a:cubicBezTo>
                  <a:pt x="319" y="620"/>
                  <a:pt x="316" y="619"/>
                  <a:pt x="320" y="618"/>
                </a:cubicBezTo>
                <a:cubicBezTo>
                  <a:pt x="314" y="616"/>
                  <a:pt x="311" y="621"/>
                  <a:pt x="308" y="625"/>
                </a:cubicBezTo>
                <a:cubicBezTo>
                  <a:pt x="307" y="622"/>
                  <a:pt x="306" y="625"/>
                  <a:pt x="305" y="624"/>
                </a:cubicBezTo>
                <a:cubicBezTo>
                  <a:pt x="305" y="620"/>
                  <a:pt x="309" y="624"/>
                  <a:pt x="310" y="620"/>
                </a:cubicBezTo>
                <a:cubicBezTo>
                  <a:pt x="307" y="619"/>
                  <a:pt x="305" y="622"/>
                  <a:pt x="302" y="616"/>
                </a:cubicBezTo>
                <a:cubicBezTo>
                  <a:pt x="305" y="618"/>
                  <a:pt x="310" y="620"/>
                  <a:pt x="312" y="619"/>
                </a:cubicBezTo>
                <a:cubicBezTo>
                  <a:pt x="312" y="618"/>
                  <a:pt x="311" y="617"/>
                  <a:pt x="312" y="617"/>
                </a:cubicBezTo>
                <a:cubicBezTo>
                  <a:pt x="310" y="616"/>
                  <a:pt x="310" y="617"/>
                  <a:pt x="309" y="618"/>
                </a:cubicBezTo>
                <a:cubicBezTo>
                  <a:pt x="309" y="616"/>
                  <a:pt x="308" y="613"/>
                  <a:pt x="310" y="613"/>
                </a:cubicBezTo>
                <a:cubicBezTo>
                  <a:pt x="311" y="614"/>
                  <a:pt x="312" y="616"/>
                  <a:pt x="312" y="617"/>
                </a:cubicBezTo>
                <a:cubicBezTo>
                  <a:pt x="315" y="614"/>
                  <a:pt x="319" y="615"/>
                  <a:pt x="320" y="613"/>
                </a:cubicBezTo>
                <a:cubicBezTo>
                  <a:pt x="319" y="612"/>
                  <a:pt x="318" y="613"/>
                  <a:pt x="316" y="612"/>
                </a:cubicBezTo>
                <a:cubicBezTo>
                  <a:pt x="318" y="610"/>
                  <a:pt x="325" y="612"/>
                  <a:pt x="327" y="607"/>
                </a:cubicBezTo>
                <a:cubicBezTo>
                  <a:pt x="325" y="604"/>
                  <a:pt x="324" y="607"/>
                  <a:pt x="322" y="606"/>
                </a:cubicBezTo>
                <a:cubicBezTo>
                  <a:pt x="326" y="606"/>
                  <a:pt x="327" y="599"/>
                  <a:pt x="330" y="599"/>
                </a:cubicBezTo>
                <a:cubicBezTo>
                  <a:pt x="331" y="597"/>
                  <a:pt x="328" y="598"/>
                  <a:pt x="328" y="596"/>
                </a:cubicBezTo>
                <a:cubicBezTo>
                  <a:pt x="330" y="596"/>
                  <a:pt x="331" y="595"/>
                  <a:pt x="332" y="594"/>
                </a:cubicBezTo>
                <a:cubicBezTo>
                  <a:pt x="335" y="596"/>
                  <a:pt x="336" y="601"/>
                  <a:pt x="333" y="601"/>
                </a:cubicBezTo>
                <a:cubicBezTo>
                  <a:pt x="336" y="605"/>
                  <a:pt x="336" y="601"/>
                  <a:pt x="338" y="600"/>
                </a:cubicBezTo>
                <a:cubicBezTo>
                  <a:pt x="338" y="599"/>
                  <a:pt x="337" y="598"/>
                  <a:pt x="336" y="597"/>
                </a:cubicBezTo>
                <a:cubicBezTo>
                  <a:pt x="339" y="598"/>
                  <a:pt x="338" y="593"/>
                  <a:pt x="341" y="594"/>
                </a:cubicBezTo>
                <a:cubicBezTo>
                  <a:pt x="342" y="595"/>
                  <a:pt x="339" y="595"/>
                  <a:pt x="339" y="596"/>
                </a:cubicBezTo>
                <a:cubicBezTo>
                  <a:pt x="341" y="599"/>
                  <a:pt x="343" y="596"/>
                  <a:pt x="345" y="594"/>
                </a:cubicBezTo>
                <a:cubicBezTo>
                  <a:pt x="345" y="594"/>
                  <a:pt x="346" y="596"/>
                  <a:pt x="347" y="597"/>
                </a:cubicBezTo>
                <a:cubicBezTo>
                  <a:pt x="349" y="597"/>
                  <a:pt x="347" y="594"/>
                  <a:pt x="349" y="595"/>
                </a:cubicBezTo>
                <a:cubicBezTo>
                  <a:pt x="350" y="594"/>
                  <a:pt x="347" y="595"/>
                  <a:pt x="347" y="592"/>
                </a:cubicBezTo>
                <a:cubicBezTo>
                  <a:pt x="348" y="592"/>
                  <a:pt x="349" y="592"/>
                  <a:pt x="350" y="591"/>
                </a:cubicBezTo>
                <a:cubicBezTo>
                  <a:pt x="351" y="591"/>
                  <a:pt x="353" y="591"/>
                  <a:pt x="354" y="589"/>
                </a:cubicBezTo>
                <a:cubicBezTo>
                  <a:pt x="355" y="591"/>
                  <a:pt x="356" y="591"/>
                  <a:pt x="355" y="593"/>
                </a:cubicBezTo>
                <a:cubicBezTo>
                  <a:pt x="356" y="594"/>
                  <a:pt x="357" y="593"/>
                  <a:pt x="359" y="593"/>
                </a:cubicBezTo>
                <a:cubicBezTo>
                  <a:pt x="353" y="590"/>
                  <a:pt x="360" y="590"/>
                  <a:pt x="360" y="587"/>
                </a:cubicBezTo>
                <a:cubicBezTo>
                  <a:pt x="361" y="588"/>
                  <a:pt x="361" y="589"/>
                  <a:pt x="363" y="589"/>
                </a:cubicBezTo>
                <a:cubicBezTo>
                  <a:pt x="364" y="587"/>
                  <a:pt x="361" y="586"/>
                  <a:pt x="363" y="585"/>
                </a:cubicBezTo>
                <a:cubicBezTo>
                  <a:pt x="364" y="585"/>
                  <a:pt x="363" y="586"/>
                  <a:pt x="364" y="587"/>
                </a:cubicBezTo>
                <a:cubicBezTo>
                  <a:pt x="367" y="587"/>
                  <a:pt x="363" y="583"/>
                  <a:pt x="365" y="582"/>
                </a:cubicBezTo>
                <a:cubicBezTo>
                  <a:pt x="367" y="587"/>
                  <a:pt x="366" y="582"/>
                  <a:pt x="365" y="581"/>
                </a:cubicBezTo>
                <a:cubicBezTo>
                  <a:pt x="364" y="579"/>
                  <a:pt x="362" y="582"/>
                  <a:pt x="361" y="581"/>
                </a:cubicBezTo>
                <a:cubicBezTo>
                  <a:pt x="361" y="579"/>
                  <a:pt x="364" y="579"/>
                  <a:pt x="366" y="579"/>
                </a:cubicBezTo>
                <a:cubicBezTo>
                  <a:pt x="366" y="580"/>
                  <a:pt x="367" y="581"/>
                  <a:pt x="366" y="582"/>
                </a:cubicBezTo>
                <a:cubicBezTo>
                  <a:pt x="367" y="583"/>
                  <a:pt x="368" y="582"/>
                  <a:pt x="369" y="583"/>
                </a:cubicBezTo>
                <a:cubicBezTo>
                  <a:pt x="371" y="581"/>
                  <a:pt x="366" y="579"/>
                  <a:pt x="367" y="578"/>
                </a:cubicBezTo>
                <a:cubicBezTo>
                  <a:pt x="369" y="576"/>
                  <a:pt x="368" y="580"/>
                  <a:pt x="369" y="578"/>
                </a:cubicBezTo>
                <a:cubicBezTo>
                  <a:pt x="370" y="580"/>
                  <a:pt x="369" y="582"/>
                  <a:pt x="371" y="584"/>
                </a:cubicBezTo>
                <a:cubicBezTo>
                  <a:pt x="369" y="585"/>
                  <a:pt x="368" y="584"/>
                  <a:pt x="367" y="584"/>
                </a:cubicBezTo>
                <a:cubicBezTo>
                  <a:pt x="369" y="588"/>
                  <a:pt x="370" y="586"/>
                  <a:pt x="371" y="584"/>
                </a:cubicBezTo>
                <a:cubicBezTo>
                  <a:pt x="373" y="590"/>
                  <a:pt x="374" y="584"/>
                  <a:pt x="375" y="584"/>
                </a:cubicBezTo>
                <a:cubicBezTo>
                  <a:pt x="378" y="583"/>
                  <a:pt x="385" y="583"/>
                  <a:pt x="383" y="577"/>
                </a:cubicBezTo>
                <a:cubicBezTo>
                  <a:pt x="382" y="576"/>
                  <a:pt x="382" y="576"/>
                  <a:pt x="381" y="576"/>
                </a:cubicBezTo>
                <a:cubicBezTo>
                  <a:pt x="380" y="575"/>
                  <a:pt x="381" y="574"/>
                  <a:pt x="380" y="573"/>
                </a:cubicBezTo>
                <a:cubicBezTo>
                  <a:pt x="381" y="571"/>
                  <a:pt x="382" y="575"/>
                  <a:pt x="383" y="575"/>
                </a:cubicBezTo>
                <a:cubicBezTo>
                  <a:pt x="383" y="573"/>
                  <a:pt x="386" y="574"/>
                  <a:pt x="384" y="571"/>
                </a:cubicBezTo>
                <a:cubicBezTo>
                  <a:pt x="389" y="573"/>
                  <a:pt x="389" y="568"/>
                  <a:pt x="392" y="567"/>
                </a:cubicBezTo>
                <a:cubicBezTo>
                  <a:pt x="391" y="566"/>
                  <a:pt x="390" y="566"/>
                  <a:pt x="389" y="564"/>
                </a:cubicBezTo>
                <a:cubicBezTo>
                  <a:pt x="392" y="564"/>
                  <a:pt x="387" y="561"/>
                  <a:pt x="390" y="561"/>
                </a:cubicBezTo>
                <a:cubicBezTo>
                  <a:pt x="391" y="563"/>
                  <a:pt x="391" y="565"/>
                  <a:pt x="392" y="567"/>
                </a:cubicBezTo>
                <a:cubicBezTo>
                  <a:pt x="393" y="566"/>
                  <a:pt x="393" y="566"/>
                  <a:pt x="393" y="566"/>
                </a:cubicBezTo>
                <a:cubicBezTo>
                  <a:pt x="394" y="566"/>
                  <a:pt x="392" y="564"/>
                  <a:pt x="391" y="562"/>
                </a:cubicBezTo>
                <a:cubicBezTo>
                  <a:pt x="394" y="565"/>
                  <a:pt x="394" y="559"/>
                  <a:pt x="397" y="563"/>
                </a:cubicBezTo>
                <a:cubicBezTo>
                  <a:pt x="397" y="560"/>
                  <a:pt x="398" y="561"/>
                  <a:pt x="401" y="561"/>
                </a:cubicBezTo>
                <a:cubicBezTo>
                  <a:pt x="399" y="559"/>
                  <a:pt x="398" y="558"/>
                  <a:pt x="397" y="558"/>
                </a:cubicBezTo>
                <a:cubicBezTo>
                  <a:pt x="396" y="555"/>
                  <a:pt x="399" y="558"/>
                  <a:pt x="400" y="560"/>
                </a:cubicBezTo>
                <a:cubicBezTo>
                  <a:pt x="403" y="557"/>
                  <a:pt x="409" y="557"/>
                  <a:pt x="408" y="551"/>
                </a:cubicBezTo>
                <a:cubicBezTo>
                  <a:pt x="410" y="551"/>
                  <a:pt x="412" y="552"/>
                  <a:pt x="414" y="553"/>
                </a:cubicBezTo>
                <a:cubicBezTo>
                  <a:pt x="415" y="551"/>
                  <a:pt x="412" y="550"/>
                  <a:pt x="412" y="549"/>
                </a:cubicBezTo>
                <a:cubicBezTo>
                  <a:pt x="414" y="547"/>
                  <a:pt x="413" y="547"/>
                  <a:pt x="415" y="546"/>
                </a:cubicBezTo>
                <a:cubicBezTo>
                  <a:pt x="417" y="548"/>
                  <a:pt x="416" y="549"/>
                  <a:pt x="418" y="550"/>
                </a:cubicBezTo>
                <a:cubicBezTo>
                  <a:pt x="419" y="549"/>
                  <a:pt x="419" y="547"/>
                  <a:pt x="419" y="546"/>
                </a:cubicBezTo>
                <a:cubicBezTo>
                  <a:pt x="416" y="547"/>
                  <a:pt x="417" y="543"/>
                  <a:pt x="416" y="545"/>
                </a:cubicBezTo>
                <a:cubicBezTo>
                  <a:pt x="415" y="544"/>
                  <a:pt x="415" y="540"/>
                  <a:pt x="417" y="540"/>
                </a:cubicBezTo>
                <a:cubicBezTo>
                  <a:pt x="416" y="543"/>
                  <a:pt x="418" y="543"/>
                  <a:pt x="421" y="546"/>
                </a:cubicBezTo>
                <a:cubicBezTo>
                  <a:pt x="418" y="542"/>
                  <a:pt x="421" y="543"/>
                  <a:pt x="420" y="539"/>
                </a:cubicBezTo>
                <a:cubicBezTo>
                  <a:pt x="423" y="534"/>
                  <a:pt x="429" y="538"/>
                  <a:pt x="431" y="531"/>
                </a:cubicBezTo>
                <a:cubicBezTo>
                  <a:pt x="429" y="529"/>
                  <a:pt x="429" y="534"/>
                  <a:pt x="427" y="530"/>
                </a:cubicBezTo>
                <a:cubicBezTo>
                  <a:pt x="429" y="529"/>
                  <a:pt x="431" y="529"/>
                  <a:pt x="433" y="531"/>
                </a:cubicBezTo>
                <a:cubicBezTo>
                  <a:pt x="433" y="528"/>
                  <a:pt x="432" y="529"/>
                  <a:pt x="434" y="530"/>
                </a:cubicBezTo>
                <a:cubicBezTo>
                  <a:pt x="435" y="527"/>
                  <a:pt x="431" y="528"/>
                  <a:pt x="430" y="525"/>
                </a:cubicBezTo>
                <a:cubicBezTo>
                  <a:pt x="431" y="524"/>
                  <a:pt x="431" y="524"/>
                  <a:pt x="430" y="523"/>
                </a:cubicBezTo>
                <a:cubicBezTo>
                  <a:pt x="434" y="521"/>
                  <a:pt x="438" y="519"/>
                  <a:pt x="438" y="514"/>
                </a:cubicBezTo>
                <a:cubicBezTo>
                  <a:pt x="436" y="513"/>
                  <a:pt x="436" y="518"/>
                  <a:pt x="434" y="515"/>
                </a:cubicBezTo>
                <a:cubicBezTo>
                  <a:pt x="432" y="516"/>
                  <a:pt x="433" y="517"/>
                  <a:pt x="433" y="518"/>
                </a:cubicBezTo>
                <a:cubicBezTo>
                  <a:pt x="432" y="519"/>
                  <a:pt x="433" y="516"/>
                  <a:pt x="431" y="515"/>
                </a:cubicBezTo>
                <a:cubicBezTo>
                  <a:pt x="430" y="515"/>
                  <a:pt x="430" y="515"/>
                  <a:pt x="430" y="515"/>
                </a:cubicBezTo>
                <a:cubicBezTo>
                  <a:pt x="434" y="524"/>
                  <a:pt x="423" y="519"/>
                  <a:pt x="418" y="519"/>
                </a:cubicBezTo>
                <a:cubicBezTo>
                  <a:pt x="420" y="521"/>
                  <a:pt x="422" y="519"/>
                  <a:pt x="424" y="522"/>
                </a:cubicBezTo>
                <a:cubicBezTo>
                  <a:pt x="421" y="524"/>
                  <a:pt x="421" y="524"/>
                  <a:pt x="421" y="524"/>
                </a:cubicBezTo>
                <a:cubicBezTo>
                  <a:pt x="422" y="526"/>
                  <a:pt x="425" y="524"/>
                  <a:pt x="422" y="526"/>
                </a:cubicBezTo>
                <a:cubicBezTo>
                  <a:pt x="423" y="528"/>
                  <a:pt x="424" y="527"/>
                  <a:pt x="425" y="527"/>
                </a:cubicBezTo>
                <a:cubicBezTo>
                  <a:pt x="426" y="532"/>
                  <a:pt x="421" y="526"/>
                  <a:pt x="422" y="529"/>
                </a:cubicBezTo>
                <a:cubicBezTo>
                  <a:pt x="415" y="520"/>
                  <a:pt x="410" y="529"/>
                  <a:pt x="403" y="533"/>
                </a:cubicBezTo>
                <a:cubicBezTo>
                  <a:pt x="404" y="535"/>
                  <a:pt x="406" y="534"/>
                  <a:pt x="407" y="533"/>
                </a:cubicBezTo>
                <a:cubicBezTo>
                  <a:pt x="406" y="536"/>
                  <a:pt x="401" y="535"/>
                  <a:pt x="399" y="532"/>
                </a:cubicBezTo>
                <a:cubicBezTo>
                  <a:pt x="400" y="532"/>
                  <a:pt x="401" y="531"/>
                  <a:pt x="401" y="530"/>
                </a:cubicBezTo>
                <a:cubicBezTo>
                  <a:pt x="399" y="528"/>
                  <a:pt x="400" y="532"/>
                  <a:pt x="398" y="532"/>
                </a:cubicBezTo>
                <a:cubicBezTo>
                  <a:pt x="398" y="533"/>
                  <a:pt x="399" y="535"/>
                  <a:pt x="401" y="536"/>
                </a:cubicBezTo>
                <a:cubicBezTo>
                  <a:pt x="399" y="537"/>
                  <a:pt x="398" y="533"/>
                  <a:pt x="396" y="535"/>
                </a:cubicBezTo>
                <a:cubicBezTo>
                  <a:pt x="396" y="534"/>
                  <a:pt x="396" y="533"/>
                  <a:pt x="395" y="532"/>
                </a:cubicBezTo>
                <a:cubicBezTo>
                  <a:pt x="397" y="530"/>
                  <a:pt x="398" y="530"/>
                  <a:pt x="401" y="527"/>
                </a:cubicBezTo>
                <a:cubicBezTo>
                  <a:pt x="406" y="531"/>
                  <a:pt x="412" y="524"/>
                  <a:pt x="417" y="520"/>
                </a:cubicBezTo>
                <a:cubicBezTo>
                  <a:pt x="415" y="519"/>
                  <a:pt x="414" y="522"/>
                  <a:pt x="414" y="518"/>
                </a:cubicBezTo>
                <a:cubicBezTo>
                  <a:pt x="411" y="518"/>
                  <a:pt x="412" y="520"/>
                  <a:pt x="411" y="522"/>
                </a:cubicBezTo>
                <a:cubicBezTo>
                  <a:pt x="411" y="517"/>
                  <a:pt x="403" y="522"/>
                  <a:pt x="405" y="518"/>
                </a:cubicBezTo>
                <a:cubicBezTo>
                  <a:pt x="402" y="517"/>
                  <a:pt x="403" y="521"/>
                  <a:pt x="404" y="522"/>
                </a:cubicBezTo>
                <a:cubicBezTo>
                  <a:pt x="403" y="522"/>
                  <a:pt x="402" y="522"/>
                  <a:pt x="401" y="522"/>
                </a:cubicBezTo>
                <a:cubicBezTo>
                  <a:pt x="400" y="521"/>
                  <a:pt x="403" y="520"/>
                  <a:pt x="402" y="519"/>
                </a:cubicBezTo>
                <a:cubicBezTo>
                  <a:pt x="400" y="518"/>
                  <a:pt x="398" y="519"/>
                  <a:pt x="396" y="519"/>
                </a:cubicBezTo>
                <a:cubicBezTo>
                  <a:pt x="395" y="519"/>
                  <a:pt x="398" y="521"/>
                  <a:pt x="399" y="520"/>
                </a:cubicBezTo>
                <a:cubicBezTo>
                  <a:pt x="399" y="521"/>
                  <a:pt x="399" y="521"/>
                  <a:pt x="398" y="520"/>
                </a:cubicBezTo>
                <a:cubicBezTo>
                  <a:pt x="397" y="521"/>
                  <a:pt x="399" y="521"/>
                  <a:pt x="399" y="522"/>
                </a:cubicBezTo>
                <a:cubicBezTo>
                  <a:pt x="393" y="518"/>
                  <a:pt x="389" y="520"/>
                  <a:pt x="386" y="521"/>
                </a:cubicBezTo>
                <a:cubicBezTo>
                  <a:pt x="390" y="524"/>
                  <a:pt x="392" y="519"/>
                  <a:pt x="396" y="524"/>
                </a:cubicBezTo>
                <a:cubicBezTo>
                  <a:pt x="395" y="522"/>
                  <a:pt x="393" y="525"/>
                  <a:pt x="392" y="523"/>
                </a:cubicBezTo>
                <a:cubicBezTo>
                  <a:pt x="390" y="525"/>
                  <a:pt x="390" y="526"/>
                  <a:pt x="389" y="527"/>
                </a:cubicBezTo>
                <a:cubicBezTo>
                  <a:pt x="390" y="528"/>
                  <a:pt x="391" y="527"/>
                  <a:pt x="392" y="528"/>
                </a:cubicBezTo>
                <a:cubicBezTo>
                  <a:pt x="395" y="527"/>
                  <a:pt x="393" y="525"/>
                  <a:pt x="394" y="524"/>
                </a:cubicBezTo>
                <a:cubicBezTo>
                  <a:pt x="397" y="528"/>
                  <a:pt x="397" y="528"/>
                  <a:pt x="397" y="528"/>
                </a:cubicBezTo>
                <a:cubicBezTo>
                  <a:pt x="394" y="526"/>
                  <a:pt x="395" y="529"/>
                  <a:pt x="394" y="531"/>
                </a:cubicBezTo>
                <a:cubicBezTo>
                  <a:pt x="391" y="527"/>
                  <a:pt x="387" y="530"/>
                  <a:pt x="383" y="524"/>
                </a:cubicBezTo>
                <a:cubicBezTo>
                  <a:pt x="381" y="525"/>
                  <a:pt x="381" y="530"/>
                  <a:pt x="378" y="526"/>
                </a:cubicBezTo>
                <a:cubicBezTo>
                  <a:pt x="381" y="524"/>
                  <a:pt x="382" y="525"/>
                  <a:pt x="383" y="523"/>
                </a:cubicBezTo>
                <a:cubicBezTo>
                  <a:pt x="384" y="524"/>
                  <a:pt x="387" y="524"/>
                  <a:pt x="386" y="525"/>
                </a:cubicBezTo>
                <a:cubicBezTo>
                  <a:pt x="387" y="526"/>
                  <a:pt x="388" y="525"/>
                  <a:pt x="389" y="525"/>
                </a:cubicBezTo>
                <a:cubicBezTo>
                  <a:pt x="388" y="521"/>
                  <a:pt x="386" y="524"/>
                  <a:pt x="385" y="521"/>
                </a:cubicBezTo>
                <a:cubicBezTo>
                  <a:pt x="386" y="520"/>
                  <a:pt x="385" y="519"/>
                  <a:pt x="387" y="518"/>
                </a:cubicBezTo>
                <a:cubicBezTo>
                  <a:pt x="386" y="517"/>
                  <a:pt x="385" y="517"/>
                  <a:pt x="384" y="517"/>
                </a:cubicBezTo>
                <a:cubicBezTo>
                  <a:pt x="382" y="516"/>
                  <a:pt x="387" y="518"/>
                  <a:pt x="386" y="515"/>
                </a:cubicBezTo>
                <a:cubicBezTo>
                  <a:pt x="387" y="516"/>
                  <a:pt x="389" y="516"/>
                  <a:pt x="389" y="518"/>
                </a:cubicBezTo>
                <a:cubicBezTo>
                  <a:pt x="390" y="519"/>
                  <a:pt x="392" y="517"/>
                  <a:pt x="393" y="519"/>
                </a:cubicBezTo>
                <a:cubicBezTo>
                  <a:pt x="393" y="517"/>
                  <a:pt x="391" y="515"/>
                  <a:pt x="393" y="514"/>
                </a:cubicBezTo>
                <a:cubicBezTo>
                  <a:pt x="396" y="517"/>
                  <a:pt x="398" y="513"/>
                  <a:pt x="401" y="517"/>
                </a:cubicBezTo>
                <a:cubicBezTo>
                  <a:pt x="400" y="514"/>
                  <a:pt x="403" y="515"/>
                  <a:pt x="405" y="515"/>
                </a:cubicBezTo>
                <a:cubicBezTo>
                  <a:pt x="406" y="515"/>
                  <a:pt x="403" y="511"/>
                  <a:pt x="403" y="513"/>
                </a:cubicBezTo>
                <a:cubicBezTo>
                  <a:pt x="403" y="511"/>
                  <a:pt x="405" y="509"/>
                  <a:pt x="406" y="505"/>
                </a:cubicBezTo>
                <a:cubicBezTo>
                  <a:pt x="407" y="505"/>
                  <a:pt x="408" y="507"/>
                  <a:pt x="409" y="506"/>
                </a:cubicBezTo>
                <a:cubicBezTo>
                  <a:pt x="408" y="502"/>
                  <a:pt x="405" y="503"/>
                  <a:pt x="403" y="504"/>
                </a:cubicBezTo>
                <a:cubicBezTo>
                  <a:pt x="403" y="507"/>
                  <a:pt x="402" y="508"/>
                  <a:pt x="401" y="511"/>
                </a:cubicBezTo>
                <a:cubicBezTo>
                  <a:pt x="401" y="510"/>
                  <a:pt x="399" y="506"/>
                  <a:pt x="398" y="506"/>
                </a:cubicBezTo>
                <a:cubicBezTo>
                  <a:pt x="397" y="505"/>
                  <a:pt x="400" y="503"/>
                  <a:pt x="400" y="506"/>
                </a:cubicBezTo>
                <a:cubicBezTo>
                  <a:pt x="401" y="505"/>
                  <a:pt x="400" y="505"/>
                  <a:pt x="401" y="504"/>
                </a:cubicBezTo>
                <a:cubicBezTo>
                  <a:pt x="400" y="502"/>
                  <a:pt x="398" y="504"/>
                  <a:pt x="400" y="502"/>
                </a:cubicBezTo>
                <a:cubicBezTo>
                  <a:pt x="398" y="501"/>
                  <a:pt x="399" y="502"/>
                  <a:pt x="398" y="499"/>
                </a:cubicBezTo>
                <a:cubicBezTo>
                  <a:pt x="398" y="504"/>
                  <a:pt x="395" y="501"/>
                  <a:pt x="397" y="506"/>
                </a:cubicBezTo>
                <a:cubicBezTo>
                  <a:pt x="395" y="507"/>
                  <a:pt x="396" y="502"/>
                  <a:pt x="394" y="504"/>
                </a:cubicBezTo>
                <a:cubicBezTo>
                  <a:pt x="394" y="503"/>
                  <a:pt x="395" y="503"/>
                  <a:pt x="395" y="502"/>
                </a:cubicBezTo>
                <a:cubicBezTo>
                  <a:pt x="394" y="501"/>
                  <a:pt x="393" y="503"/>
                  <a:pt x="392" y="500"/>
                </a:cubicBezTo>
                <a:cubicBezTo>
                  <a:pt x="392" y="503"/>
                  <a:pt x="392" y="506"/>
                  <a:pt x="393" y="510"/>
                </a:cubicBezTo>
                <a:cubicBezTo>
                  <a:pt x="391" y="510"/>
                  <a:pt x="392" y="509"/>
                  <a:pt x="391" y="507"/>
                </a:cubicBezTo>
                <a:cubicBezTo>
                  <a:pt x="390" y="508"/>
                  <a:pt x="390" y="509"/>
                  <a:pt x="392" y="511"/>
                </a:cubicBezTo>
                <a:cubicBezTo>
                  <a:pt x="391" y="511"/>
                  <a:pt x="391" y="512"/>
                  <a:pt x="391" y="513"/>
                </a:cubicBezTo>
                <a:cubicBezTo>
                  <a:pt x="390" y="515"/>
                  <a:pt x="389" y="514"/>
                  <a:pt x="388" y="515"/>
                </a:cubicBezTo>
                <a:cubicBezTo>
                  <a:pt x="387" y="513"/>
                  <a:pt x="389" y="514"/>
                  <a:pt x="390" y="514"/>
                </a:cubicBezTo>
                <a:cubicBezTo>
                  <a:pt x="390" y="513"/>
                  <a:pt x="389" y="512"/>
                  <a:pt x="388" y="510"/>
                </a:cubicBezTo>
                <a:cubicBezTo>
                  <a:pt x="388" y="514"/>
                  <a:pt x="382" y="512"/>
                  <a:pt x="384" y="516"/>
                </a:cubicBezTo>
                <a:cubicBezTo>
                  <a:pt x="383" y="517"/>
                  <a:pt x="380" y="513"/>
                  <a:pt x="381" y="517"/>
                </a:cubicBezTo>
                <a:cubicBezTo>
                  <a:pt x="379" y="517"/>
                  <a:pt x="382" y="515"/>
                  <a:pt x="380" y="513"/>
                </a:cubicBezTo>
                <a:cubicBezTo>
                  <a:pt x="381" y="514"/>
                  <a:pt x="382" y="512"/>
                  <a:pt x="383" y="514"/>
                </a:cubicBezTo>
                <a:cubicBezTo>
                  <a:pt x="383" y="511"/>
                  <a:pt x="388" y="510"/>
                  <a:pt x="386" y="506"/>
                </a:cubicBezTo>
                <a:cubicBezTo>
                  <a:pt x="387" y="503"/>
                  <a:pt x="388" y="508"/>
                  <a:pt x="389" y="507"/>
                </a:cubicBezTo>
                <a:cubicBezTo>
                  <a:pt x="389" y="506"/>
                  <a:pt x="388" y="506"/>
                  <a:pt x="388" y="506"/>
                </a:cubicBezTo>
                <a:cubicBezTo>
                  <a:pt x="387" y="504"/>
                  <a:pt x="390" y="506"/>
                  <a:pt x="390" y="505"/>
                </a:cubicBezTo>
                <a:cubicBezTo>
                  <a:pt x="385" y="502"/>
                  <a:pt x="384" y="507"/>
                  <a:pt x="382" y="509"/>
                </a:cubicBezTo>
                <a:cubicBezTo>
                  <a:pt x="382" y="507"/>
                  <a:pt x="379" y="508"/>
                  <a:pt x="377" y="506"/>
                </a:cubicBezTo>
                <a:cubicBezTo>
                  <a:pt x="377" y="507"/>
                  <a:pt x="376" y="508"/>
                  <a:pt x="377" y="510"/>
                </a:cubicBezTo>
                <a:cubicBezTo>
                  <a:pt x="376" y="510"/>
                  <a:pt x="377" y="507"/>
                  <a:pt x="375" y="507"/>
                </a:cubicBezTo>
                <a:cubicBezTo>
                  <a:pt x="374" y="508"/>
                  <a:pt x="374" y="509"/>
                  <a:pt x="376" y="511"/>
                </a:cubicBezTo>
                <a:cubicBezTo>
                  <a:pt x="374" y="511"/>
                  <a:pt x="373" y="509"/>
                  <a:pt x="372" y="509"/>
                </a:cubicBezTo>
                <a:cubicBezTo>
                  <a:pt x="372" y="511"/>
                  <a:pt x="371" y="512"/>
                  <a:pt x="373" y="514"/>
                </a:cubicBezTo>
                <a:cubicBezTo>
                  <a:pt x="371" y="513"/>
                  <a:pt x="369" y="513"/>
                  <a:pt x="367" y="511"/>
                </a:cubicBezTo>
                <a:cubicBezTo>
                  <a:pt x="369" y="511"/>
                  <a:pt x="368" y="511"/>
                  <a:pt x="370" y="512"/>
                </a:cubicBezTo>
                <a:cubicBezTo>
                  <a:pt x="371" y="511"/>
                  <a:pt x="371" y="510"/>
                  <a:pt x="370" y="508"/>
                </a:cubicBezTo>
                <a:cubicBezTo>
                  <a:pt x="372" y="508"/>
                  <a:pt x="374" y="510"/>
                  <a:pt x="372" y="506"/>
                </a:cubicBezTo>
                <a:cubicBezTo>
                  <a:pt x="373" y="505"/>
                  <a:pt x="374" y="506"/>
                  <a:pt x="375" y="507"/>
                </a:cubicBezTo>
                <a:cubicBezTo>
                  <a:pt x="376" y="505"/>
                  <a:pt x="373" y="501"/>
                  <a:pt x="376" y="502"/>
                </a:cubicBezTo>
                <a:cubicBezTo>
                  <a:pt x="373" y="500"/>
                  <a:pt x="372" y="506"/>
                  <a:pt x="368" y="505"/>
                </a:cubicBezTo>
                <a:cubicBezTo>
                  <a:pt x="368" y="503"/>
                  <a:pt x="370" y="501"/>
                  <a:pt x="370" y="500"/>
                </a:cubicBezTo>
                <a:cubicBezTo>
                  <a:pt x="369" y="501"/>
                  <a:pt x="367" y="500"/>
                  <a:pt x="364" y="502"/>
                </a:cubicBezTo>
                <a:cubicBezTo>
                  <a:pt x="366" y="505"/>
                  <a:pt x="367" y="505"/>
                  <a:pt x="369" y="506"/>
                </a:cubicBezTo>
                <a:cubicBezTo>
                  <a:pt x="369" y="508"/>
                  <a:pt x="365" y="506"/>
                  <a:pt x="369" y="509"/>
                </a:cubicBezTo>
                <a:cubicBezTo>
                  <a:pt x="366" y="510"/>
                  <a:pt x="367" y="508"/>
                  <a:pt x="365" y="506"/>
                </a:cubicBezTo>
                <a:cubicBezTo>
                  <a:pt x="363" y="504"/>
                  <a:pt x="362" y="507"/>
                  <a:pt x="363" y="508"/>
                </a:cubicBezTo>
                <a:cubicBezTo>
                  <a:pt x="364" y="510"/>
                  <a:pt x="364" y="507"/>
                  <a:pt x="366" y="509"/>
                </a:cubicBezTo>
                <a:cubicBezTo>
                  <a:pt x="367" y="511"/>
                  <a:pt x="365" y="511"/>
                  <a:pt x="364" y="513"/>
                </a:cubicBezTo>
                <a:cubicBezTo>
                  <a:pt x="363" y="510"/>
                  <a:pt x="361" y="512"/>
                  <a:pt x="360" y="510"/>
                </a:cubicBezTo>
                <a:cubicBezTo>
                  <a:pt x="359" y="510"/>
                  <a:pt x="359" y="511"/>
                  <a:pt x="358" y="512"/>
                </a:cubicBezTo>
                <a:cubicBezTo>
                  <a:pt x="357" y="509"/>
                  <a:pt x="357" y="510"/>
                  <a:pt x="355" y="508"/>
                </a:cubicBezTo>
                <a:cubicBezTo>
                  <a:pt x="352" y="509"/>
                  <a:pt x="353" y="516"/>
                  <a:pt x="356" y="516"/>
                </a:cubicBezTo>
                <a:cubicBezTo>
                  <a:pt x="356" y="517"/>
                  <a:pt x="356" y="518"/>
                  <a:pt x="355" y="518"/>
                </a:cubicBezTo>
                <a:cubicBezTo>
                  <a:pt x="355" y="518"/>
                  <a:pt x="354" y="516"/>
                  <a:pt x="353" y="515"/>
                </a:cubicBezTo>
                <a:cubicBezTo>
                  <a:pt x="352" y="516"/>
                  <a:pt x="353" y="522"/>
                  <a:pt x="350" y="518"/>
                </a:cubicBezTo>
                <a:cubicBezTo>
                  <a:pt x="351" y="517"/>
                  <a:pt x="352" y="518"/>
                  <a:pt x="352" y="516"/>
                </a:cubicBezTo>
                <a:cubicBezTo>
                  <a:pt x="351" y="515"/>
                  <a:pt x="350" y="517"/>
                  <a:pt x="349" y="514"/>
                </a:cubicBezTo>
                <a:cubicBezTo>
                  <a:pt x="347" y="514"/>
                  <a:pt x="347" y="517"/>
                  <a:pt x="345" y="515"/>
                </a:cubicBezTo>
                <a:cubicBezTo>
                  <a:pt x="343" y="516"/>
                  <a:pt x="343" y="518"/>
                  <a:pt x="344" y="521"/>
                </a:cubicBezTo>
                <a:cubicBezTo>
                  <a:pt x="346" y="522"/>
                  <a:pt x="344" y="518"/>
                  <a:pt x="346" y="518"/>
                </a:cubicBezTo>
                <a:cubicBezTo>
                  <a:pt x="347" y="518"/>
                  <a:pt x="346" y="522"/>
                  <a:pt x="345" y="523"/>
                </a:cubicBezTo>
                <a:cubicBezTo>
                  <a:pt x="343" y="518"/>
                  <a:pt x="343" y="517"/>
                  <a:pt x="340" y="513"/>
                </a:cubicBezTo>
                <a:cubicBezTo>
                  <a:pt x="343" y="513"/>
                  <a:pt x="344" y="513"/>
                  <a:pt x="347" y="510"/>
                </a:cubicBezTo>
                <a:cubicBezTo>
                  <a:pt x="344" y="509"/>
                  <a:pt x="340" y="512"/>
                  <a:pt x="338" y="515"/>
                </a:cubicBezTo>
                <a:cubicBezTo>
                  <a:pt x="337" y="511"/>
                  <a:pt x="340" y="510"/>
                  <a:pt x="342" y="510"/>
                </a:cubicBezTo>
                <a:cubicBezTo>
                  <a:pt x="343" y="508"/>
                  <a:pt x="338" y="510"/>
                  <a:pt x="338" y="507"/>
                </a:cubicBezTo>
                <a:cubicBezTo>
                  <a:pt x="336" y="511"/>
                  <a:pt x="332" y="510"/>
                  <a:pt x="329" y="511"/>
                </a:cubicBezTo>
                <a:cubicBezTo>
                  <a:pt x="328" y="513"/>
                  <a:pt x="330" y="513"/>
                  <a:pt x="331" y="514"/>
                </a:cubicBezTo>
                <a:cubicBezTo>
                  <a:pt x="330" y="516"/>
                  <a:pt x="328" y="514"/>
                  <a:pt x="328" y="516"/>
                </a:cubicBezTo>
                <a:cubicBezTo>
                  <a:pt x="328" y="517"/>
                  <a:pt x="331" y="518"/>
                  <a:pt x="330" y="516"/>
                </a:cubicBezTo>
                <a:cubicBezTo>
                  <a:pt x="331" y="516"/>
                  <a:pt x="330" y="519"/>
                  <a:pt x="329" y="520"/>
                </a:cubicBezTo>
                <a:cubicBezTo>
                  <a:pt x="330" y="521"/>
                  <a:pt x="332" y="519"/>
                  <a:pt x="331" y="518"/>
                </a:cubicBezTo>
                <a:cubicBezTo>
                  <a:pt x="332" y="517"/>
                  <a:pt x="334" y="523"/>
                  <a:pt x="333" y="519"/>
                </a:cubicBezTo>
                <a:cubicBezTo>
                  <a:pt x="335" y="519"/>
                  <a:pt x="333" y="522"/>
                  <a:pt x="336" y="524"/>
                </a:cubicBezTo>
                <a:cubicBezTo>
                  <a:pt x="334" y="522"/>
                  <a:pt x="332" y="525"/>
                  <a:pt x="331" y="523"/>
                </a:cubicBezTo>
                <a:cubicBezTo>
                  <a:pt x="330" y="525"/>
                  <a:pt x="332" y="525"/>
                  <a:pt x="333" y="528"/>
                </a:cubicBezTo>
                <a:cubicBezTo>
                  <a:pt x="332" y="526"/>
                  <a:pt x="330" y="526"/>
                  <a:pt x="328" y="528"/>
                </a:cubicBezTo>
                <a:cubicBezTo>
                  <a:pt x="327" y="526"/>
                  <a:pt x="329" y="524"/>
                  <a:pt x="330" y="522"/>
                </a:cubicBezTo>
                <a:cubicBezTo>
                  <a:pt x="327" y="524"/>
                  <a:pt x="327" y="526"/>
                  <a:pt x="323" y="525"/>
                </a:cubicBezTo>
                <a:cubicBezTo>
                  <a:pt x="322" y="526"/>
                  <a:pt x="324" y="527"/>
                  <a:pt x="324" y="527"/>
                </a:cubicBezTo>
                <a:cubicBezTo>
                  <a:pt x="325" y="531"/>
                  <a:pt x="321" y="526"/>
                  <a:pt x="320" y="528"/>
                </a:cubicBezTo>
                <a:cubicBezTo>
                  <a:pt x="318" y="529"/>
                  <a:pt x="321" y="530"/>
                  <a:pt x="321" y="529"/>
                </a:cubicBezTo>
                <a:cubicBezTo>
                  <a:pt x="323" y="531"/>
                  <a:pt x="319" y="531"/>
                  <a:pt x="320" y="533"/>
                </a:cubicBezTo>
                <a:cubicBezTo>
                  <a:pt x="318" y="533"/>
                  <a:pt x="320" y="530"/>
                  <a:pt x="319" y="528"/>
                </a:cubicBezTo>
                <a:cubicBezTo>
                  <a:pt x="318" y="528"/>
                  <a:pt x="318" y="528"/>
                  <a:pt x="317" y="527"/>
                </a:cubicBezTo>
                <a:cubicBezTo>
                  <a:pt x="316" y="528"/>
                  <a:pt x="316" y="529"/>
                  <a:pt x="316" y="530"/>
                </a:cubicBezTo>
                <a:cubicBezTo>
                  <a:pt x="316" y="530"/>
                  <a:pt x="316" y="530"/>
                  <a:pt x="316" y="530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15" y="531"/>
                  <a:pt x="315" y="531"/>
                  <a:pt x="315" y="531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5" y="532"/>
                  <a:pt x="315" y="532"/>
                  <a:pt x="315" y="532"/>
                </a:cubicBezTo>
                <a:cubicBezTo>
                  <a:pt x="315" y="532"/>
                  <a:pt x="315" y="532"/>
                  <a:pt x="315" y="532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15" y="530"/>
                  <a:pt x="314" y="530"/>
                  <a:pt x="314" y="530"/>
                </a:cubicBezTo>
                <a:cubicBezTo>
                  <a:pt x="318" y="535"/>
                  <a:pt x="308" y="535"/>
                  <a:pt x="313" y="538"/>
                </a:cubicBezTo>
                <a:cubicBezTo>
                  <a:pt x="311" y="540"/>
                  <a:pt x="310" y="537"/>
                  <a:pt x="309" y="538"/>
                </a:cubicBezTo>
                <a:cubicBezTo>
                  <a:pt x="309" y="538"/>
                  <a:pt x="309" y="539"/>
                  <a:pt x="309" y="539"/>
                </a:cubicBezTo>
                <a:cubicBezTo>
                  <a:pt x="309" y="540"/>
                  <a:pt x="310" y="539"/>
                  <a:pt x="311" y="539"/>
                </a:cubicBezTo>
                <a:cubicBezTo>
                  <a:pt x="310" y="543"/>
                  <a:pt x="305" y="540"/>
                  <a:pt x="303" y="542"/>
                </a:cubicBezTo>
                <a:cubicBezTo>
                  <a:pt x="304" y="544"/>
                  <a:pt x="304" y="544"/>
                  <a:pt x="304" y="544"/>
                </a:cubicBezTo>
                <a:cubicBezTo>
                  <a:pt x="306" y="545"/>
                  <a:pt x="306" y="541"/>
                  <a:pt x="308" y="541"/>
                </a:cubicBezTo>
                <a:cubicBezTo>
                  <a:pt x="308" y="545"/>
                  <a:pt x="309" y="541"/>
                  <a:pt x="311" y="540"/>
                </a:cubicBezTo>
                <a:cubicBezTo>
                  <a:pt x="314" y="544"/>
                  <a:pt x="308" y="541"/>
                  <a:pt x="311" y="545"/>
                </a:cubicBezTo>
                <a:cubicBezTo>
                  <a:pt x="307" y="545"/>
                  <a:pt x="303" y="545"/>
                  <a:pt x="300" y="542"/>
                </a:cubicBezTo>
                <a:cubicBezTo>
                  <a:pt x="299" y="543"/>
                  <a:pt x="301" y="544"/>
                  <a:pt x="301" y="546"/>
                </a:cubicBezTo>
                <a:cubicBezTo>
                  <a:pt x="300" y="546"/>
                  <a:pt x="299" y="546"/>
                  <a:pt x="298" y="544"/>
                </a:cubicBezTo>
                <a:cubicBezTo>
                  <a:pt x="299" y="543"/>
                  <a:pt x="299" y="543"/>
                  <a:pt x="299" y="542"/>
                </a:cubicBezTo>
                <a:cubicBezTo>
                  <a:pt x="298" y="541"/>
                  <a:pt x="297" y="544"/>
                  <a:pt x="298" y="545"/>
                </a:cubicBezTo>
                <a:cubicBezTo>
                  <a:pt x="297" y="546"/>
                  <a:pt x="295" y="544"/>
                  <a:pt x="294" y="544"/>
                </a:cubicBezTo>
                <a:cubicBezTo>
                  <a:pt x="295" y="547"/>
                  <a:pt x="294" y="548"/>
                  <a:pt x="293" y="550"/>
                </a:cubicBezTo>
                <a:cubicBezTo>
                  <a:pt x="290" y="547"/>
                  <a:pt x="294" y="547"/>
                  <a:pt x="293" y="545"/>
                </a:cubicBezTo>
                <a:cubicBezTo>
                  <a:pt x="291" y="545"/>
                  <a:pt x="288" y="546"/>
                  <a:pt x="289" y="549"/>
                </a:cubicBezTo>
                <a:cubicBezTo>
                  <a:pt x="281" y="545"/>
                  <a:pt x="282" y="558"/>
                  <a:pt x="276" y="555"/>
                </a:cubicBezTo>
                <a:cubicBezTo>
                  <a:pt x="277" y="560"/>
                  <a:pt x="273" y="560"/>
                  <a:pt x="273" y="564"/>
                </a:cubicBezTo>
                <a:cubicBezTo>
                  <a:pt x="271" y="564"/>
                  <a:pt x="273" y="561"/>
                  <a:pt x="273" y="560"/>
                </a:cubicBezTo>
                <a:cubicBezTo>
                  <a:pt x="271" y="558"/>
                  <a:pt x="268" y="565"/>
                  <a:pt x="267" y="560"/>
                </a:cubicBezTo>
                <a:cubicBezTo>
                  <a:pt x="266" y="562"/>
                  <a:pt x="264" y="567"/>
                  <a:pt x="261" y="566"/>
                </a:cubicBezTo>
                <a:cubicBezTo>
                  <a:pt x="262" y="564"/>
                  <a:pt x="265" y="563"/>
                  <a:pt x="263" y="561"/>
                </a:cubicBezTo>
                <a:cubicBezTo>
                  <a:pt x="261" y="558"/>
                  <a:pt x="263" y="564"/>
                  <a:pt x="261" y="561"/>
                </a:cubicBezTo>
                <a:cubicBezTo>
                  <a:pt x="263" y="563"/>
                  <a:pt x="260" y="564"/>
                  <a:pt x="258" y="561"/>
                </a:cubicBezTo>
                <a:cubicBezTo>
                  <a:pt x="257" y="562"/>
                  <a:pt x="257" y="563"/>
                  <a:pt x="257" y="564"/>
                </a:cubicBezTo>
                <a:cubicBezTo>
                  <a:pt x="260" y="563"/>
                  <a:pt x="259" y="565"/>
                  <a:pt x="257" y="567"/>
                </a:cubicBezTo>
                <a:cubicBezTo>
                  <a:pt x="256" y="566"/>
                  <a:pt x="255" y="565"/>
                  <a:pt x="254" y="564"/>
                </a:cubicBezTo>
                <a:cubicBezTo>
                  <a:pt x="251" y="570"/>
                  <a:pt x="244" y="569"/>
                  <a:pt x="241" y="574"/>
                </a:cubicBezTo>
                <a:cubicBezTo>
                  <a:pt x="241" y="572"/>
                  <a:pt x="239" y="573"/>
                  <a:pt x="238" y="571"/>
                </a:cubicBezTo>
                <a:cubicBezTo>
                  <a:pt x="240" y="569"/>
                  <a:pt x="240" y="569"/>
                  <a:pt x="240" y="569"/>
                </a:cubicBezTo>
                <a:cubicBezTo>
                  <a:pt x="241" y="570"/>
                  <a:pt x="239" y="571"/>
                  <a:pt x="240" y="572"/>
                </a:cubicBezTo>
                <a:cubicBezTo>
                  <a:pt x="243" y="572"/>
                  <a:pt x="243" y="570"/>
                  <a:pt x="246" y="568"/>
                </a:cubicBezTo>
                <a:cubicBezTo>
                  <a:pt x="246" y="567"/>
                  <a:pt x="243" y="564"/>
                  <a:pt x="244" y="563"/>
                </a:cubicBezTo>
                <a:cubicBezTo>
                  <a:pt x="245" y="565"/>
                  <a:pt x="247" y="567"/>
                  <a:pt x="249" y="567"/>
                </a:cubicBezTo>
                <a:cubicBezTo>
                  <a:pt x="250" y="562"/>
                  <a:pt x="250" y="565"/>
                  <a:pt x="251" y="562"/>
                </a:cubicBezTo>
                <a:cubicBezTo>
                  <a:pt x="253" y="564"/>
                  <a:pt x="253" y="564"/>
                  <a:pt x="253" y="564"/>
                </a:cubicBezTo>
                <a:cubicBezTo>
                  <a:pt x="254" y="562"/>
                  <a:pt x="255" y="564"/>
                  <a:pt x="256" y="563"/>
                </a:cubicBezTo>
                <a:cubicBezTo>
                  <a:pt x="257" y="561"/>
                  <a:pt x="254" y="558"/>
                  <a:pt x="256" y="557"/>
                </a:cubicBezTo>
                <a:cubicBezTo>
                  <a:pt x="257" y="560"/>
                  <a:pt x="257" y="559"/>
                  <a:pt x="259" y="560"/>
                </a:cubicBezTo>
                <a:cubicBezTo>
                  <a:pt x="259" y="557"/>
                  <a:pt x="260" y="559"/>
                  <a:pt x="263" y="557"/>
                </a:cubicBezTo>
                <a:cubicBezTo>
                  <a:pt x="264" y="559"/>
                  <a:pt x="263" y="560"/>
                  <a:pt x="264" y="561"/>
                </a:cubicBezTo>
                <a:cubicBezTo>
                  <a:pt x="264" y="562"/>
                  <a:pt x="265" y="561"/>
                  <a:pt x="265" y="562"/>
                </a:cubicBezTo>
                <a:cubicBezTo>
                  <a:pt x="268" y="559"/>
                  <a:pt x="262" y="556"/>
                  <a:pt x="266" y="554"/>
                </a:cubicBezTo>
                <a:cubicBezTo>
                  <a:pt x="266" y="552"/>
                  <a:pt x="261" y="554"/>
                  <a:pt x="263" y="556"/>
                </a:cubicBezTo>
                <a:cubicBezTo>
                  <a:pt x="264" y="559"/>
                  <a:pt x="262" y="554"/>
                  <a:pt x="261" y="553"/>
                </a:cubicBezTo>
                <a:cubicBezTo>
                  <a:pt x="260" y="554"/>
                  <a:pt x="260" y="555"/>
                  <a:pt x="261" y="556"/>
                </a:cubicBezTo>
                <a:cubicBezTo>
                  <a:pt x="257" y="554"/>
                  <a:pt x="256" y="558"/>
                  <a:pt x="253" y="556"/>
                </a:cubicBezTo>
                <a:cubicBezTo>
                  <a:pt x="252" y="558"/>
                  <a:pt x="256" y="559"/>
                  <a:pt x="255" y="561"/>
                </a:cubicBezTo>
                <a:cubicBezTo>
                  <a:pt x="254" y="561"/>
                  <a:pt x="253" y="560"/>
                  <a:pt x="252" y="558"/>
                </a:cubicBezTo>
                <a:cubicBezTo>
                  <a:pt x="250" y="560"/>
                  <a:pt x="247" y="562"/>
                  <a:pt x="248" y="564"/>
                </a:cubicBezTo>
                <a:cubicBezTo>
                  <a:pt x="246" y="565"/>
                  <a:pt x="247" y="562"/>
                  <a:pt x="246" y="561"/>
                </a:cubicBezTo>
                <a:cubicBezTo>
                  <a:pt x="245" y="559"/>
                  <a:pt x="244" y="564"/>
                  <a:pt x="243" y="563"/>
                </a:cubicBezTo>
                <a:cubicBezTo>
                  <a:pt x="244" y="566"/>
                  <a:pt x="242" y="567"/>
                  <a:pt x="239" y="568"/>
                </a:cubicBezTo>
                <a:cubicBezTo>
                  <a:pt x="238" y="567"/>
                  <a:pt x="239" y="567"/>
                  <a:pt x="239" y="566"/>
                </a:cubicBezTo>
                <a:cubicBezTo>
                  <a:pt x="235" y="566"/>
                  <a:pt x="229" y="566"/>
                  <a:pt x="230" y="573"/>
                </a:cubicBezTo>
                <a:cubicBezTo>
                  <a:pt x="228" y="572"/>
                  <a:pt x="227" y="572"/>
                  <a:pt x="226" y="569"/>
                </a:cubicBezTo>
                <a:cubicBezTo>
                  <a:pt x="224" y="571"/>
                  <a:pt x="222" y="572"/>
                  <a:pt x="221" y="570"/>
                </a:cubicBezTo>
                <a:cubicBezTo>
                  <a:pt x="221" y="570"/>
                  <a:pt x="221" y="571"/>
                  <a:pt x="220" y="571"/>
                </a:cubicBezTo>
                <a:cubicBezTo>
                  <a:pt x="223" y="574"/>
                  <a:pt x="225" y="571"/>
                  <a:pt x="227" y="574"/>
                </a:cubicBezTo>
                <a:cubicBezTo>
                  <a:pt x="221" y="575"/>
                  <a:pt x="215" y="575"/>
                  <a:pt x="210" y="581"/>
                </a:cubicBezTo>
                <a:cubicBezTo>
                  <a:pt x="209" y="580"/>
                  <a:pt x="210" y="579"/>
                  <a:pt x="209" y="578"/>
                </a:cubicBezTo>
                <a:cubicBezTo>
                  <a:pt x="209" y="580"/>
                  <a:pt x="207" y="585"/>
                  <a:pt x="205" y="582"/>
                </a:cubicBezTo>
                <a:cubicBezTo>
                  <a:pt x="208" y="583"/>
                  <a:pt x="206" y="578"/>
                  <a:pt x="208" y="579"/>
                </a:cubicBezTo>
                <a:cubicBezTo>
                  <a:pt x="207" y="578"/>
                  <a:pt x="206" y="577"/>
                  <a:pt x="205" y="579"/>
                </a:cubicBezTo>
                <a:cubicBezTo>
                  <a:pt x="201" y="573"/>
                  <a:pt x="207" y="575"/>
                  <a:pt x="209" y="577"/>
                </a:cubicBezTo>
                <a:cubicBezTo>
                  <a:pt x="212" y="575"/>
                  <a:pt x="211" y="574"/>
                  <a:pt x="213" y="573"/>
                </a:cubicBezTo>
                <a:cubicBezTo>
                  <a:pt x="211" y="571"/>
                  <a:pt x="208" y="572"/>
                  <a:pt x="206" y="571"/>
                </a:cubicBezTo>
                <a:cubicBezTo>
                  <a:pt x="207" y="574"/>
                  <a:pt x="201" y="574"/>
                  <a:pt x="200" y="578"/>
                </a:cubicBezTo>
                <a:cubicBezTo>
                  <a:pt x="198" y="577"/>
                  <a:pt x="203" y="575"/>
                  <a:pt x="201" y="572"/>
                </a:cubicBezTo>
                <a:cubicBezTo>
                  <a:pt x="199" y="570"/>
                  <a:pt x="201" y="574"/>
                  <a:pt x="199" y="571"/>
                </a:cubicBezTo>
                <a:cubicBezTo>
                  <a:pt x="200" y="570"/>
                  <a:pt x="201" y="568"/>
                  <a:pt x="203" y="568"/>
                </a:cubicBezTo>
                <a:cubicBezTo>
                  <a:pt x="205" y="571"/>
                  <a:pt x="201" y="569"/>
                  <a:pt x="201" y="571"/>
                </a:cubicBezTo>
                <a:cubicBezTo>
                  <a:pt x="205" y="574"/>
                  <a:pt x="206" y="566"/>
                  <a:pt x="209" y="569"/>
                </a:cubicBezTo>
                <a:cubicBezTo>
                  <a:pt x="207" y="568"/>
                  <a:pt x="210" y="565"/>
                  <a:pt x="210" y="563"/>
                </a:cubicBezTo>
                <a:cubicBezTo>
                  <a:pt x="211" y="564"/>
                  <a:pt x="210" y="564"/>
                  <a:pt x="211" y="566"/>
                </a:cubicBezTo>
                <a:cubicBezTo>
                  <a:pt x="213" y="565"/>
                  <a:pt x="210" y="563"/>
                  <a:pt x="213" y="563"/>
                </a:cubicBezTo>
                <a:cubicBezTo>
                  <a:pt x="214" y="564"/>
                  <a:pt x="212" y="565"/>
                  <a:pt x="214" y="567"/>
                </a:cubicBezTo>
                <a:cubicBezTo>
                  <a:pt x="213" y="568"/>
                  <a:pt x="212" y="568"/>
                  <a:pt x="211" y="567"/>
                </a:cubicBezTo>
                <a:cubicBezTo>
                  <a:pt x="210" y="568"/>
                  <a:pt x="211" y="570"/>
                  <a:pt x="212" y="571"/>
                </a:cubicBezTo>
                <a:cubicBezTo>
                  <a:pt x="216" y="573"/>
                  <a:pt x="217" y="567"/>
                  <a:pt x="218" y="566"/>
                </a:cubicBezTo>
                <a:cubicBezTo>
                  <a:pt x="217" y="565"/>
                  <a:pt x="216" y="567"/>
                  <a:pt x="216" y="567"/>
                </a:cubicBezTo>
                <a:cubicBezTo>
                  <a:pt x="215" y="561"/>
                  <a:pt x="221" y="563"/>
                  <a:pt x="225" y="564"/>
                </a:cubicBezTo>
                <a:cubicBezTo>
                  <a:pt x="226" y="563"/>
                  <a:pt x="223" y="560"/>
                  <a:pt x="225" y="560"/>
                </a:cubicBezTo>
                <a:cubicBezTo>
                  <a:pt x="226" y="561"/>
                  <a:pt x="225" y="562"/>
                  <a:pt x="226" y="563"/>
                </a:cubicBezTo>
                <a:cubicBezTo>
                  <a:pt x="229" y="558"/>
                  <a:pt x="233" y="551"/>
                  <a:pt x="238" y="549"/>
                </a:cubicBezTo>
                <a:cubicBezTo>
                  <a:pt x="237" y="547"/>
                  <a:pt x="235" y="550"/>
                  <a:pt x="234" y="547"/>
                </a:cubicBezTo>
                <a:cubicBezTo>
                  <a:pt x="236" y="547"/>
                  <a:pt x="237" y="546"/>
                  <a:pt x="239" y="548"/>
                </a:cubicBezTo>
                <a:cubicBezTo>
                  <a:pt x="242" y="545"/>
                  <a:pt x="250" y="549"/>
                  <a:pt x="250" y="541"/>
                </a:cubicBezTo>
                <a:cubicBezTo>
                  <a:pt x="251" y="543"/>
                  <a:pt x="252" y="541"/>
                  <a:pt x="254" y="542"/>
                </a:cubicBezTo>
                <a:cubicBezTo>
                  <a:pt x="255" y="541"/>
                  <a:pt x="253" y="538"/>
                  <a:pt x="255" y="540"/>
                </a:cubicBezTo>
                <a:cubicBezTo>
                  <a:pt x="256" y="539"/>
                  <a:pt x="253" y="539"/>
                  <a:pt x="253" y="537"/>
                </a:cubicBezTo>
                <a:cubicBezTo>
                  <a:pt x="254" y="536"/>
                  <a:pt x="256" y="540"/>
                  <a:pt x="257" y="539"/>
                </a:cubicBezTo>
                <a:cubicBezTo>
                  <a:pt x="258" y="538"/>
                  <a:pt x="257" y="538"/>
                  <a:pt x="256" y="538"/>
                </a:cubicBezTo>
                <a:cubicBezTo>
                  <a:pt x="257" y="535"/>
                  <a:pt x="268" y="537"/>
                  <a:pt x="266" y="530"/>
                </a:cubicBezTo>
                <a:cubicBezTo>
                  <a:pt x="266" y="530"/>
                  <a:pt x="267" y="531"/>
                  <a:pt x="268" y="532"/>
                </a:cubicBezTo>
                <a:cubicBezTo>
                  <a:pt x="268" y="530"/>
                  <a:pt x="272" y="530"/>
                  <a:pt x="274" y="529"/>
                </a:cubicBezTo>
                <a:cubicBezTo>
                  <a:pt x="276" y="528"/>
                  <a:pt x="271" y="528"/>
                  <a:pt x="273" y="527"/>
                </a:cubicBezTo>
                <a:cubicBezTo>
                  <a:pt x="276" y="527"/>
                  <a:pt x="284" y="526"/>
                  <a:pt x="280" y="517"/>
                </a:cubicBezTo>
                <a:cubicBezTo>
                  <a:pt x="282" y="517"/>
                  <a:pt x="281" y="519"/>
                  <a:pt x="283" y="521"/>
                </a:cubicBezTo>
                <a:cubicBezTo>
                  <a:pt x="284" y="522"/>
                  <a:pt x="285" y="521"/>
                  <a:pt x="285" y="522"/>
                </a:cubicBezTo>
                <a:cubicBezTo>
                  <a:pt x="286" y="522"/>
                  <a:pt x="284" y="519"/>
                  <a:pt x="283" y="518"/>
                </a:cubicBezTo>
                <a:cubicBezTo>
                  <a:pt x="286" y="516"/>
                  <a:pt x="288" y="513"/>
                  <a:pt x="286" y="507"/>
                </a:cubicBezTo>
                <a:cubicBezTo>
                  <a:pt x="285" y="507"/>
                  <a:pt x="284" y="507"/>
                  <a:pt x="284" y="507"/>
                </a:cubicBezTo>
                <a:cubicBezTo>
                  <a:pt x="283" y="508"/>
                  <a:pt x="284" y="509"/>
                  <a:pt x="285" y="510"/>
                </a:cubicBezTo>
                <a:cubicBezTo>
                  <a:pt x="283" y="509"/>
                  <a:pt x="283" y="511"/>
                  <a:pt x="282" y="511"/>
                </a:cubicBezTo>
                <a:cubicBezTo>
                  <a:pt x="282" y="512"/>
                  <a:pt x="282" y="513"/>
                  <a:pt x="284" y="512"/>
                </a:cubicBezTo>
                <a:cubicBezTo>
                  <a:pt x="284" y="515"/>
                  <a:pt x="284" y="517"/>
                  <a:pt x="282" y="517"/>
                </a:cubicBezTo>
                <a:cubicBezTo>
                  <a:pt x="282" y="515"/>
                  <a:pt x="283" y="514"/>
                  <a:pt x="280" y="512"/>
                </a:cubicBezTo>
                <a:cubicBezTo>
                  <a:pt x="282" y="511"/>
                  <a:pt x="282" y="509"/>
                  <a:pt x="283" y="508"/>
                </a:cubicBezTo>
                <a:cubicBezTo>
                  <a:pt x="281" y="506"/>
                  <a:pt x="280" y="508"/>
                  <a:pt x="279" y="508"/>
                </a:cubicBezTo>
                <a:cubicBezTo>
                  <a:pt x="280" y="505"/>
                  <a:pt x="277" y="506"/>
                  <a:pt x="276" y="504"/>
                </a:cubicBezTo>
                <a:cubicBezTo>
                  <a:pt x="276" y="508"/>
                  <a:pt x="277" y="506"/>
                  <a:pt x="274" y="507"/>
                </a:cubicBezTo>
                <a:cubicBezTo>
                  <a:pt x="276" y="509"/>
                  <a:pt x="278" y="508"/>
                  <a:pt x="280" y="509"/>
                </a:cubicBezTo>
                <a:cubicBezTo>
                  <a:pt x="280" y="510"/>
                  <a:pt x="278" y="511"/>
                  <a:pt x="278" y="512"/>
                </a:cubicBezTo>
                <a:cubicBezTo>
                  <a:pt x="277" y="510"/>
                  <a:pt x="276" y="512"/>
                  <a:pt x="275" y="511"/>
                </a:cubicBezTo>
                <a:cubicBezTo>
                  <a:pt x="275" y="510"/>
                  <a:pt x="276" y="510"/>
                  <a:pt x="275" y="508"/>
                </a:cubicBezTo>
                <a:cubicBezTo>
                  <a:pt x="273" y="507"/>
                  <a:pt x="271" y="511"/>
                  <a:pt x="269" y="512"/>
                </a:cubicBezTo>
                <a:cubicBezTo>
                  <a:pt x="269" y="510"/>
                  <a:pt x="269" y="510"/>
                  <a:pt x="269" y="509"/>
                </a:cubicBezTo>
                <a:cubicBezTo>
                  <a:pt x="267" y="512"/>
                  <a:pt x="264" y="510"/>
                  <a:pt x="267" y="514"/>
                </a:cubicBezTo>
                <a:cubicBezTo>
                  <a:pt x="265" y="514"/>
                  <a:pt x="264" y="513"/>
                  <a:pt x="262" y="514"/>
                </a:cubicBezTo>
                <a:cubicBezTo>
                  <a:pt x="262" y="514"/>
                  <a:pt x="263" y="514"/>
                  <a:pt x="264" y="516"/>
                </a:cubicBezTo>
                <a:cubicBezTo>
                  <a:pt x="262" y="515"/>
                  <a:pt x="260" y="515"/>
                  <a:pt x="258" y="513"/>
                </a:cubicBezTo>
                <a:cubicBezTo>
                  <a:pt x="257" y="516"/>
                  <a:pt x="257" y="523"/>
                  <a:pt x="252" y="520"/>
                </a:cubicBezTo>
                <a:cubicBezTo>
                  <a:pt x="251" y="520"/>
                  <a:pt x="251" y="522"/>
                  <a:pt x="252" y="523"/>
                </a:cubicBezTo>
                <a:cubicBezTo>
                  <a:pt x="250" y="522"/>
                  <a:pt x="249" y="524"/>
                  <a:pt x="246" y="526"/>
                </a:cubicBezTo>
                <a:cubicBezTo>
                  <a:pt x="244" y="523"/>
                  <a:pt x="246" y="522"/>
                  <a:pt x="248" y="521"/>
                </a:cubicBezTo>
                <a:cubicBezTo>
                  <a:pt x="245" y="519"/>
                  <a:pt x="246" y="523"/>
                  <a:pt x="244" y="522"/>
                </a:cubicBezTo>
                <a:cubicBezTo>
                  <a:pt x="243" y="522"/>
                  <a:pt x="243" y="525"/>
                  <a:pt x="245" y="525"/>
                </a:cubicBezTo>
                <a:cubicBezTo>
                  <a:pt x="245" y="527"/>
                  <a:pt x="241" y="527"/>
                  <a:pt x="240" y="524"/>
                </a:cubicBezTo>
                <a:cubicBezTo>
                  <a:pt x="238" y="526"/>
                  <a:pt x="235" y="525"/>
                  <a:pt x="235" y="529"/>
                </a:cubicBezTo>
                <a:cubicBezTo>
                  <a:pt x="236" y="531"/>
                  <a:pt x="235" y="526"/>
                  <a:pt x="237" y="529"/>
                </a:cubicBezTo>
                <a:cubicBezTo>
                  <a:pt x="236" y="532"/>
                  <a:pt x="233" y="530"/>
                  <a:pt x="231" y="532"/>
                </a:cubicBezTo>
                <a:cubicBezTo>
                  <a:pt x="231" y="532"/>
                  <a:pt x="232" y="532"/>
                  <a:pt x="233" y="534"/>
                </a:cubicBezTo>
                <a:cubicBezTo>
                  <a:pt x="221" y="535"/>
                  <a:pt x="217" y="545"/>
                  <a:pt x="206" y="545"/>
                </a:cubicBezTo>
                <a:cubicBezTo>
                  <a:pt x="205" y="552"/>
                  <a:pt x="197" y="551"/>
                  <a:pt x="194" y="555"/>
                </a:cubicBezTo>
                <a:cubicBezTo>
                  <a:pt x="195" y="550"/>
                  <a:pt x="200" y="552"/>
                  <a:pt x="199" y="546"/>
                </a:cubicBezTo>
                <a:cubicBezTo>
                  <a:pt x="201" y="547"/>
                  <a:pt x="200" y="549"/>
                  <a:pt x="202" y="549"/>
                </a:cubicBezTo>
                <a:cubicBezTo>
                  <a:pt x="200" y="545"/>
                  <a:pt x="206" y="544"/>
                  <a:pt x="206" y="541"/>
                </a:cubicBezTo>
                <a:cubicBezTo>
                  <a:pt x="208" y="541"/>
                  <a:pt x="207" y="545"/>
                  <a:pt x="209" y="545"/>
                </a:cubicBezTo>
                <a:cubicBezTo>
                  <a:pt x="209" y="544"/>
                  <a:pt x="209" y="541"/>
                  <a:pt x="211" y="542"/>
                </a:cubicBezTo>
                <a:cubicBezTo>
                  <a:pt x="208" y="540"/>
                  <a:pt x="211" y="541"/>
                  <a:pt x="210" y="538"/>
                </a:cubicBezTo>
                <a:cubicBezTo>
                  <a:pt x="211" y="538"/>
                  <a:pt x="212" y="538"/>
                  <a:pt x="213" y="540"/>
                </a:cubicBezTo>
                <a:cubicBezTo>
                  <a:pt x="213" y="537"/>
                  <a:pt x="216" y="541"/>
                  <a:pt x="218" y="538"/>
                </a:cubicBezTo>
                <a:cubicBezTo>
                  <a:pt x="219" y="537"/>
                  <a:pt x="216" y="537"/>
                  <a:pt x="215" y="537"/>
                </a:cubicBezTo>
                <a:cubicBezTo>
                  <a:pt x="215" y="535"/>
                  <a:pt x="218" y="537"/>
                  <a:pt x="217" y="534"/>
                </a:cubicBezTo>
                <a:cubicBezTo>
                  <a:pt x="221" y="532"/>
                  <a:pt x="225" y="533"/>
                  <a:pt x="226" y="526"/>
                </a:cubicBezTo>
                <a:cubicBezTo>
                  <a:pt x="228" y="529"/>
                  <a:pt x="228" y="529"/>
                  <a:pt x="228" y="529"/>
                </a:cubicBezTo>
                <a:cubicBezTo>
                  <a:pt x="228" y="527"/>
                  <a:pt x="229" y="528"/>
                  <a:pt x="231" y="528"/>
                </a:cubicBezTo>
                <a:cubicBezTo>
                  <a:pt x="231" y="526"/>
                  <a:pt x="228" y="526"/>
                  <a:pt x="227" y="525"/>
                </a:cubicBezTo>
                <a:cubicBezTo>
                  <a:pt x="227" y="524"/>
                  <a:pt x="228" y="522"/>
                  <a:pt x="225" y="520"/>
                </a:cubicBezTo>
                <a:cubicBezTo>
                  <a:pt x="226" y="519"/>
                  <a:pt x="231" y="522"/>
                  <a:pt x="229" y="518"/>
                </a:cubicBezTo>
                <a:cubicBezTo>
                  <a:pt x="231" y="518"/>
                  <a:pt x="231" y="522"/>
                  <a:pt x="231" y="523"/>
                </a:cubicBezTo>
                <a:cubicBezTo>
                  <a:pt x="234" y="524"/>
                  <a:pt x="234" y="521"/>
                  <a:pt x="232" y="517"/>
                </a:cubicBezTo>
                <a:cubicBezTo>
                  <a:pt x="233" y="516"/>
                  <a:pt x="234" y="516"/>
                  <a:pt x="234" y="514"/>
                </a:cubicBezTo>
                <a:cubicBezTo>
                  <a:pt x="236" y="514"/>
                  <a:pt x="235" y="517"/>
                  <a:pt x="233" y="517"/>
                </a:cubicBezTo>
                <a:cubicBezTo>
                  <a:pt x="235" y="525"/>
                  <a:pt x="243" y="520"/>
                  <a:pt x="241" y="515"/>
                </a:cubicBezTo>
                <a:cubicBezTo>
                  <a:pt x="243" y="513"/>
                  <a:pt x="242" y="519"/>
                  <a:pt x="244" y="516"/>
                </a:cubicBezTo>
                <a:cubicBezTo>
                  <a:pt x="245" y="517"/>
                  <a:pt x="244" y="517"/>
                  <a:pt x="243" y="518"/>
                </a:cubicBezTo>
                <a:cubicBezTo>
                  <a:pt x="247" y="520"/>
                  <a:pt x="244" y="513"/>
                  <a:pt x="247" y="515"/>
                </a:cubicBezTo>
                <a:cubicBezTo>
                  <a:pt x="247" y="514"/>
                  <a:pt x="246" y="514"/>
                  <a:pt x="246" y="512"/>
                </a:cubicBezTo>
                <a:cubicBezTo>
                  <a:pt x="250" y="512"/>
                  <a:pt x="248" y="509"/>
                  <a:pt x="252" y="509"/>
                </a:cubicBezTo>
                <a:cubicBezTo>
                  <a:pt x="250" y="506"/>
                  <a:pt x="253" y="507"/>
                  <a:pt x="253" y="503"/>
                </a:cubicBezTo>
                <a:cubicBezTo>
                  <a:pt x="255" y="504"/>
                  <a:pt x="253" y="504"/>
                  <a:pt x="254" y="506"/>
                </a:cubicBezTo>
                <a:cubicBezTo>
                  <a:pt x="256" y="507"/>
                  <a:pt x="257" y="503"/>
                  <a:pt x="255" y="501"/>
                </a:cubicBezTo>
                <a:cubicBezTo>
                  <a:pt x="258" y="500"/>
                  <a:pt x="257" y="503"/>
                  <a:pt x="259" y="503"/>
                </a:cubicBezTo>
                <a:cubicBezTo>
                  <a:pt x="261" y="501"/>
                  <a:pt x="258" y="499"/>
                  <a:pt x="261" y="500"/>
                </a:cubicBezTo>
                <a:cubicBezTo>
                  <a:pt x="262" y="497"/>
                  <a:pt x="258" y="497"/>
                  <a:pt x="257" y="496"/>
                </a:cubicBezTo>
                <a:cubicBezTo>
                  <a:pt x="258" y="494"/>
                  <a:pt x="259" y="494"/>
                  <a:pt x="260" y="494"/>
                </a:cubicBezTo>
                <a:cubicBezTo>
                  <a:pt x="260" y="492"/>
                  <a:pt x="262" y="491"/>
                  <a:pt x="261" y="489"/>
                </a:cubicBezTo>
                <a:cubicBezTo>
                  <a:pt x="260" y="487"/>
                  <a:pt x="261" y="491"/>
                  <a:pt x="259" y="491"/>
                </a:cubicBezTo>
                <a:cubicBezTo>
                  <a:pt x="258" y="486"/>
                  <a:pt x="259" y="489"/>
                  <a:pt x="256" y="487"/>
                </a:cubicBezTo>
                <a:cubicBezTo>
                  <a:pt x="260" y="486"/>
                  <a:pt x="261" y="484"/>
                  <a:pt x="265" y="486"/>
                </a:cubicBezTo>
                <a:cubicBezTo>
                  <a:pt x="265" y="482"/>
                  <a:pt x="267" y="479"/>
                  <a:pt x="269" y="477"/>
                </a:cubicBezTo>
                <a:cubicBezTo>
                  <a:pt x="271" y="482"/>
                  <a:pt x="264" y="482"/>
                  <a:pt x="267" y="486"/>
                </a:cubicBezTo>
                <a:cubicBezTo>
                  <a:pt x="270" y="486"/>
                  <a:pt x="273" y="486"/>
                  <a:pt x="275" y="489"/>
                </a:cubicBezTo>
                <a:cubicBezTo>
                  <a:pt x="273" y="491"/>
                  <a:pt x="269" y="488"/>
                  <a:pt x="266" y="490"/>
                </a:cubicBezTo>
                <a:cubicBezTo>
                  <a:pt x="268" y="492"/>
                  <a:pt x="270" y="490"/>
                  <a:pt x="272" y="491"/>
                </a:cubicBezTo>
                <a:cubicBezTo>
                  <a:pt x="271" y="494"/>
                  <a:pt x="263" y="493"/>
                  <a:pt x="262" y="497"/>
                </a:cubicBezTo>
                <a:cubicBezTo>
                  <a:pt x="263" y="498"/>
                  <a:pt x="267" y="500"/>
                  <a:pt x="267" y="503"/>
                </a:cubicBezTo>
                <a:cubicBezTo>
                  <a:pt x="270" y="504"/>
                  <a:pt x="271" y="500"/>
                  <a:pt x="274" y="498"/>
                </a:cubicBezTo>
                <a:cubicBezTo>
                  <a:pt x="273" y="497"/>
                  <a:pt x="272" y="497"/>
                  <a:pt x="271" y="496"/>
                </a:cubicBezTo>
                <a:cubicBezTo>
                  <a:pt x="273" y="495"/>
                  <a:pt x="274" y="496"/>
                  <a:pt x="272" y="493"/>
                </a:cubicBezTo>
                <a:cubicBezTo>
                  <a:pt x="273" y="494"/>
                  <a:pt x="274" y="494"/>
                  <a:pt x="276" y="493"/>
                </a:cubicBezTo>
                <a:cubicBezTo>
                  <a:pt x="277" y="493"/>
                  <a:pt x="274" y="492"/>
                  <a:pt x="274" y="493"/>
                </a:cubicBezTo>
                <a:cubicBezTo>
                  <a:pt x="278" y="491"/>
                  <a:pt x="282" y="490"/>
                  <a:pt x="287" y="486"/>
                </a:cubicBezTo>
                <a:cubicBezTo>
                  <a:pt x="287" y="486"/>
                  <a:pt x="286" y="485"/>
                  <a:pt x="287" y="484"/>
                </a:cubicBezTo>
                <a:cubicBezTo>
                  <a:pt x="286" y="483"/>
                  <a:pt x="284" y="484"/>
                  <a:pt x="283" y="485"/>
                </a:cubicBezTo>
                <a:cubicBezTo>
                  <a:pt x="285" y="482"/>
                  <a:pt x="282" y="481"/>
                  <a:pt x="280" y="482"/>
                </a:cubicBezTo>
                <a:cubicBezTo>
                  <a:pt x="280" y="483"/>
                  <a:pt x="283" y="485"/>
                  <a:pt x="281" y="487"/>
                </a:cubicBezTo>
                <a:cubicBezTo>
                  <a:pt x="280" y="487"/>
                  <a:pt x="280" y="483"/>
                  <a:pt x="278" y="482"/>
                </a:cubicBezTo>
                <a:cubicBezTo>
                  <a:pt x="276" y="484"/>
                  <a:pt x="279" y="486"/>
                  <a:pt x="279" y="487"/>
                </a:cubicBezTo>
                <a:cubicBezTo>
                  <a:pt x="275" y="487"/>
                  <a:pt x="274" y="480"/>
                  <a:pt x="271" y="484"/>
                </a:cubicBezTo>
                <a:cubicBezTo>
                  <a:pt x="269" y="482"/>
                  <a:pt x="272" y="482"/>
                  <a:pt x="273" y="480"/>
                </a:cubicBezTo>
                <a:cubicBezTo>
                  <a:pt x="274" y="481"/>
                  <a:pt x="274" y="482"/>
                  <a:pt x="275" y="483"/>
                </a:cubicBezTo>
                <a:cubicBezTo>
                  <a:pt x="281" y="481"/>
                  <a:pt x="274" y="473"/>
                  <a:pt x="271" y="479"/>
                </a:cubicBezTo>
                <a:cubicBezTo>
                  <a:pt x="271" y="478"/>
                  <a:pt x="271" y="477"/>
                  <a:pt x="270" y="477"/>
                </a:cubicBezTo>
                <a:cubicBezTo>
                  <a:pt x="270" y="477"/>
                  <a:pt x="273" y="474"/>
                  <a:pt x="275" y="476"/>
                </a:cubicBezTo>
                <a:cubicBezTo>
                  <a:pt x="276" y="474"/>
                  <a:pt x="272" y="474"/>
                  <a:pt x="273" y="472"/>
                </a:cubicBezTo>
                <a:cubicBezTo>
                  <a:pt x="270" y="476"/>
                  <a:pt x="267" y="473"/>
                  <a:pt x="264" y="476"/>
                </a:cubicBezTo>
                <a:cubicBezTo>
                  <a:pt x="265" y="478"/>
                  <a:pt x="263" y="481"/>
                  <a:pt x="264" y="480"/>
                </a:cubicBezTo>
                <a:cubicBezTo>
                  <a:pt x="262" y="482"/>
                  <a:pt x="258" y="483"/>
                  <a:pt x="256" y="485"/>
                </a:cubicBezTo>
                <a:cubicBezTo>
                  <a:pt x="256" y="482"/>
                  <a:pt x="257" y="481"/>
                  <a:pt x="254" y="480"/>
                </a:cubicBezTo>
                <a:cubicBezTo>
                  <a:pt x="255" y="478"/>
                  <a:pt x="257" y="479"/>
                  <a:pt x="256" y="481"/>
                </a:cubicBezTo>
                <a:cubicBezTo>
                  <a:pt x="257" y="479"/>
                  <a:pt x="259" y="478"/>
                  <a:pt x="259" y="481"/>
                </a:cubicBezTo>
                <a:cubicBezTo>
                  <a:pt x="261" y="481"/>
                  <a:pt x="258" y="478"/>
                  <a:pt x="260" y="477"/>
                </a:cubicBezTo>
                <a:cubicBezTo>
                  <a:pt x="258" y="475"/>
                  <a:pt x="257" y="480"/>
                  <a:pt x="256" y="478"/>
                </a:cubicBezTo>
                <a:cubicBezTo>
                  <a:pt x="253" y="476"/>
                  <a:pt x="257" y="476"/>
                  <a:pt x="256" y="475"/>
                </a:cubicBezTo>
                <a:cubicBezTo>
                  <a:pt x="255" y="473"/>
                  <a:pt x="255" y="475"/>
                  <a:pt x="254" y="473"/>
                </a:cubicBezTo>
                <a:cubicBezTo>
                  <a:pt x="255" y="475"/>
                  <a:pt x="253" y="478"/>
                  <a:pt x="250" y="478"/>
                </a:cubicBezTo>
                <a:cubicBezTo>
                  <a:pt x="254" y="479"/>
                  <a:pt x="252" y="480"/>
                  <a:pt x="251" y="483"/>
                </a:cubicBezTo>
                <a:cubicBezTo>
                  <a:pt x="249" y="477"/>
                  <a:pt x="243" y="483"/>
                  <a:pt x="245" y="488"/>
                </a:cubicBezTo>
                <a:cubicBezTo>
                  <a:pt x="244" y="490"/>
                  <a:pt x="242" y="487"/>
                  <a:pt x="241" y="489"/>
                </a:cubicBezTo>
                <a:cubicBezTo>
                  <a:pt x="239" y="487"/>
                  <a:pt x="242" y="487"/>
                  <a:pt x="241" y="485"/>
                </a:cubicBezTo>
                <a:cubicBezTo>
                  <a:pt x="239" y="484"/>
                  <a:pt x="240" y="487"/>
                  <a:pt x="238" y="487"/>
                </a:cubicBezTo>
                <a:cubicBezTo>
                  <a:pt x="238" y="488"/>
                  <a:pt x="240" y="489"/>
                  <a:pt x="239" y="490"/>
                </a:cubicBezTo>
                <a:cubicBezTo>
                  <a:pt x="240" y="490"/>
                  <a:pt x="242" y="491"/>
                  <a:pt x="243" y="490"/>
                </a:cubicBezTo>
                <a:cubicBezTo>
                  <a:pt x="244" y="492"/>
                  <a:pt x="244" y="493"/>
                  <a:pt x="246" y="495"/>
                </a:cubicBezTo>
                <a:cubicBezTo>
                  <a:pt x="247" y="496"/>
                  <a:pt x="248" y="496"/>
                  <a:pt x="249" y="495"/>
                </a:cubicBezTo>
                <a:cubicBezTo>
                  <a:pt x="244" y="493"/>
                  <a:pt x="252" y="493"/>
                  <a:pt x="251" y="491"/>
                </a:cubicBezTo>
                <a:cubicBezTo>
                  <a:pt x="252" y="494"/>
                  <a:pt x="255" y="492"/>
                  <a:pt x="256" y="491"/>
                </a:cubicBezTo>
                <a:cubicBezTo>
                  <a:pt x="255" y="489"/>
                  <a:pt x="254" y="490"/>
                  <a:pt x="253" y="488"/>
                </a:cubicBezTo>
                <a:cubicBezTo>
                  <a:pt x="256" y="487"/>
                  <a:pt x="256" y="490"/>
                  <a:pt x="258" y="492"/>
                </a:cubicBezTo>
                <a:cubicBezTo>
                  <a:pt x="257" y="493"/>
                  <a:pt x="256" y="494"/>
                  <a:pt x="254" y="494"/>
                </a:cubicBezTo>
                <a:cubicBezTo>
                  <a:pt x="255" y="496"/>
                  <a:pt x="256" y="497"/>
                  <a:pt x="257" y="497"/>
                </a:cubicBezTo>
                <a:cubicBezTo>
                  <a:pt x="259" y="499"/>
                  <a:pt x="256" y="499"/>
                  <a:pt x="257" y="500"/>
                </a:cubicBezTo>
                <a:cubicBezTo>
                  <a:pt x="255" y="500"/>
                  <a:pt x="257" y="498"/>
                  <a:pt x="255" y="496"/>
                </a:cubicBezTo>
                <a:cubicBezTo>
                  <a:pt x="255" y="496"/>
                  <a:pt x="256" y="497"/>
                  <a:pt x="256" y="498"/>
                </a:cubicBezTo>
                <a:cubicBezTo>
                  <a:pt x="255" y="496"/>
                  <a:pt x="251" y="497"/>
                  <a:pt x="254" y="500"/>
                </a:cubicBezTo>
                <a:cubicBezTo>
                  <a:pt x="253" y="501"/>
                  <a:pt x="252" y="500"/>
                  <a:pt x="251" y="498"/>
                </a:cubicBezTo>
                <a:cubicBezTo>
                  <a:pt x="249" y="500"/>
                  <a:pt x="249" y="503"/>
                  <a:pt x="246" y="501"/>
                </a:cubicBezTo>
                <a:cubicBezTo>
                  <a:pt x="246" y="502"/>
                  <a:pt x="247" y="502"/>
                  <a:pt x="247" y="503"/>
                </a:cubicBezTo>
                <a:cubicBezTo>
                  <a:pt x="243" y="502"/>
                  <a:pt x="239" y="506"/>
                  <a:pt x="238" y="510"/>
                </a:cubicBezTo>
                <a:cubicBezTo>
                  <a:pt x="234" y="511"/>
                  <a:pt x="233" y="513"/>
                  <a:pt x="227" y="514"/>
                </a:cubicBezTo>
                <a:cubicBezTo>
                  <a:pt x="227" y="516"/>
                  <a:pt x="228" y="515"/>
                  <a:pt x="229" y="517"/>
                </a:cubicBezTo>
                <a:cubicBezTo>
                  <a:pt x="226" y="515"/>
                  <a:pt x="226" y="519"/>
                  <a:pt x="223" y="516"/>
                </a:cubicBezTo>
                <a:cubicBezTo>
                  <a:pt x="223" y="516"/>
                  <a:pt x="223" y="517"/>
                  <a:pt x="222" y="518"/>
                </a:cubicBezTo>
                <a:cubicBezTo>
                  <a:pt x="222" y="518"/>
                  <a:pt x="223" y="521"/>
                  <a:pt x="223" y="520"/>
                </a:cubicBezTo>
                <a:cubicBezTo>
                  <a:pt x="223" y="523"/>
                  <a:pt x="220" y="518"/>
                  <a:pt x="220" y="517"/>
                </a:cubicBezTo>
                <a:cubicBezTo>
                  <a:pt x="220" y="517"/>
                  <a:pt x="222" y="513"/>
                  <a:pt x="224" y="516"/>
                </a:cubicBezTo>
                <a:cubicBezTo>
                  <a:pt x="225" y="514"/>
                  <a:pt x="227" y="513"/>
                  <a:pt x="227" y="510"/>
                </a:cubicBezTo>
                <a:cubicBezTo>
                  <a:pt x="228" y="510"/>
                  <a:pt x="229" y="511"/>
                  <a:pt x="230" y="513"/>
                </a:cubicBezTo>
                <a:cubicBezTo>
                  <a:pt x="232" y="508"/>
                  <a:pt x="237" y="508"/>
                  <a:pt x="237" y="502"/>
                </a:cubicBezTo>
                <a:cubicBezTo>
                  <a:pt x="235" y="502"/>
                  <a:pt x="232" y="505"/>
                  <a:pt x="229" y="507"/>
                </a:cubicBezTo>
                <a:cubicBezTo>
                  <a:pt x="228" y="504"/>
                  <a:pt x="233" y="503"/>
                  <a:pt x="233" y="501"/>
                </a:cubicBezTo>
                <a:cubicBezTo>
                  <a:pt x="232" y="500"/>
                  <a:pt x="230" y="503"/>
                  <a:pt x="230" y="499"/>
                </a:cubicBezTo>
                <a:cubicBezTo>
                  <a:pt x="228" y="501"/>
                  <a:pt x="229" y="501"/>
                  <a:pt x="226" y="500"/>
                </a:cubicBezTo>
                <a:cubicBezTo>
                  <a:pt x="230" y="499"/>
                  <a:pt x="229" y="491"/>
                  <a:pt x="224" y="493"/>
                </a:cubicBezTo>
                <a:cubicBezTo>
                  <a:pt x="223" y="494"/>
                  <a:pt x="226" y="495"/>
                  <a:pt x="225" y="497"/>
                </a:cubicBezTo>
                <a:cubicBezTo>
                  <a:pt x="225" y="497"/>
                  <a:pt x="224" y="496"/>
                  <a:pt x="223" y="495"/>
                </a:cubicBezTo>
                <a:cubicBezTo>
                  <a:pt x="223" y="499"/>
                  <a:pt x="219" y="495"/>
                  <a:pt x="220" y="499"/>
                </a:cubicBezTo>
                <a:cubicBezTo>
                  <a:pt x="218" y="499"/>
                  <a:pt x="218" y="496"/>
                  <a:pt x="216" y="493"/>
                </a:cubicBezTo>
                <a:cubicBezTo>
                  <a:pt x="217" y="495"/>
                  <a:pt x="221" y="498"/>
                  <a:pt x="221" y="494"/>
                </a:cubicBezTo>
                <a:cubicBezTo>
                  <a:pt x="221" y="494"/>
                  <a:pt x="217" y="493"/>
                  <a:pt x="220" y="491"/>
                </a:cubicBezTo>
                <a:cubicBezTo>
                  <a:pt x="218" y="490"/>
                  <a:pt x="217" y="493"/>
                  <a:pt x="216" y="490"/>
                </a:cubicBezTo>
                <a:cubicBezTo>
                  <a:pt x="217" y="488"/>
                  <a:pt x="218" y="490"/>
                  <a:pt x="218" y="488"/>
                </a:cubicBezTo>
                <a:cubicBezTo>
                  <a:pt x="218" y="487"/>
                  <a:pt x="217" y="487"/>
                  <a:pt x="216" y="487"/>
                </a:cubicBezTo>
                <a:cubicBezTo>
                  <a:pt x="216" y="487"/>
                  <a:pt x="219" y="485"/>
                  <a:pt x="218" y="483"/>
                </a:cubicBezTo>
                <a:cubicBezTo>
                  <a:pt x="219" y="484"/>
                  <a:pt x="219" y="486"/>
                  <a:pt x="221" y="486"/>
                </a:cubicBezTo>
                <a:cubicBezTo>
                  <a:pt x="221" y="484"/>
                  <a:pt x="223" y="484"/>
                  <a:pt x="224" y="486"/>
                </a:cubicBezTo>
                <a:cubicBezTo>
                  <a:pt x="225" y="485"/>
                  <a:pt x="225" y="484"/>
                  <a:pt x="223" y="482"/>
                </a:cubicBezTo>
                <a:cubicBezTo>
                  <a:pt x="227" y="483"/>
                  <a:pt x="227" y="479"/>
                  <a:pt x="230" y="481"/>
                </a:cubicBezTo>
                <a:cubicBezTo>
                  <a:pt x="231" y="482"/>
                  <a:pt x="228" y="482"/>
                  <a:pt x="228" y="483"/>
                </a:cubicBezTo>
                <a:cubicBezTo>
                  <a:pt x="232" y="489"/>
                  <a:pt x="230" y="478"/>
                  <a:pt x="233" y="480"/>
                </a:cubicBezTo>
                <a:cubicBezTo>
                  <a:pt x="234" y="481"/>
                  <a:pt x="232" y="482"/>
                  <a:pt x="233" y="483"/>
                </a:cubicBezTo>
                <a:cubicBezTo>
                  <a:pt x="234" y="484"/>
                  <a:pt x="235" y="483"/>
                  <a:pt x="236" y="483"/>
                </a:cubicBezTo>
                <a:cubicBezTo>
                  <a:pt x="237" y="482"/>
                  <a:pt x="235" y="481"/>
                  <a:pt x="236" y="480"/>
                </a:cubicBezTo>
                <a:cubicBezTo>
                  <a:pt x="235" y="479"/>
                  <a:pt x="235" y="480"/>
                  <a:pt x="235" y="481"/>
                </a:cubicBezTo>
                <a:cubicBezTo>
                  <a:pt x="232" y="481"/>
                  <a:pt x="236" y="479"/>
                  <a:pt x="235" y="478"/>
                </a:cubicBezTo>
                <a:cubicBezTo>
                  <a:pt x="235" y="478"/>
                  <a:pt x="238" y="480"/>
                  <a:pt x="236" y="481"/>
                </a:cubicBezTo>
                <a:cubicBezTo>
                  <a:pt x="238" y="483"/>
                  <a:pt x="239" y="482"/>
                  <a:pt x="240" y="485"/>
                </a:cubicBezTo>
                <a:cubicBezTo>
                  <a:pt x="242" y="484"/>
                  <a:pt x="241" y="482"/>
                  <a:pt x="243" y="481"/>
                </a:cubicBezTo>
                <a:cubicBezTo>
                  <a:pt x="241" y="479"/>
                  <a:pt x="242" y="483"/>
                  <a:pt x="240" y="482"/>
                </a:cubicBezTo>
                <a:cubicBezTo>
                  <a:pt x="239" y="481"/>
                  <a:pt x="240" y="480"/>
                  <a:pt x="241" y="480"/>
                </a:cubicBezTo>
                <a:cubicBezTo>
                  <a:pt x="242" y="479"/>
                  <a:pt x="239" y="477"/>
                  <a:pt x="241" y="476"/>
                </a:cubicBezTo>
                <a:cubicBezTo>
                  <a:pt x="242" y="478"/>
                  <a:pt x="242" y="479"/>
                  <a:pt x="242" y="480"/>
                </a:cubicBezTo>
                <a:cubicBezTo>
                  <a:pt x="244" y="483"/>
                  <a:pt x="246" y="480"/>
                  <a:pt x="249" y="478"/>
                </a:cubicBezTo>
                <a:cubicBezTo>
                  <a:pt x="248" y="477"/>
                  <a:pt x="247" y="474"/>
                  <a:pt x="245" y="473"/>
                </a:cubicBezTo>
                <a:cubicBezTo>
                  <a:pt x="246" y="472"/>
                  <a:pt x="248" y="474"/>
                  <a:pt x="248" y="476"/>
                </a:cubicBezTo>
                <a:cubicBezTo>
                  <a:pt x="251" y="478"/>
                  <a:pt x="251" y="474"/>
                  <a:pt x="251" y="473"/>
                </a:cubicBezTo>
                <a:cubicBezTo>
                  <a:pt x="249" y="473"/>
                  <a:pt x="249" y="471"/>
                  <a:pt x="248" y="471"/>
                </a:cubicBezTo>
                <a:cubicBezTo>
                  <a:pt x="249" y="469"/>
                  <a:pt x="250" y="474"/>
                  <a:pt x="253" y="472"/>
                </a:cubicBezTo>
                <a:cubicBezTo>
                  <a:pt x="254" y="469"/>
                  <a:pt x="249" y="467"/>
                  <a:pt x="251" y="464"/>
                </a:cubicBezTo>
                <a:cubicBezTo>
                  <a:pt x="250" y="463"/>
                  <a:pt x="248" y="466"/>
                  <a:pt x="249" y="467"/>
                </a:cubicBezTo>
                <a:cubicBezTo>
                  <a:pt x="248" y="467"/>
                  <a:pt x="248" y="467"/>
                  <a:pt x="247" y="465"/>
                </a:cubicBezTo>
                <a:cubicBezTo>
                  <a:pt x="246" y="465"/>
                  <a:pt x="247" y="466"/>
                  <a:pt x="247" y="467"/>
                </a:cubicBezTo>
                <a:cubicBezTo>
                  <a:pt x="246" y="468"/>
                  <a:pt x="246" y="467"/>
                  <a:pt x="246" y="465"/>
                </a:cubicBezTo>
                <a:cubicBezTo>
                  <a:pt x="241" y="466"/>
                  <a:pt x="239" y="468"/>
                  <a:pt x="236" y="468"/>
                </a:cubicBezTo>
                <a:cubicBezTo>
                  <a:pt x="234" y="467"/>
                  <a:pt x="235" y="466"/>
                  <a:pt x="234" y="465"/>
                </a:cubicBezTo>
                <a:cubicBezTo>
                  <a:pt x="238" y="466"/>
                  <a:pt x="237" y="461"/>
                  <a:pt x="241" y="461"/>
                </a:cubicBezTo>
                <a:cubicBezTo>
                  <a:pt x="235" y="456"/>
                  <a:pt x="227" y="458"/>
                  <a:pt x="223" y="461"/>
                </a:cubicBezTo>
                <a:cubicBezTo>
                  <a:pt x="224" y="463"/>
                  <a:pt x="224" y="463"/>
                  <a:pt x="225" y="466"/>
                </a:cubicBezTo>
                <a:cubicBezTo>
                  <a:pt x="224" y="466"/>
                  <a:pt x="223" y="465"/>
                  <a:pt x="224" y="465"/>
                </a:cubicBezTo>
                <a:cubicBezTo>
                  <a:pt x="221" y="463"/>
                  <a:pt x="222" y="466"/>
                  <a:pt x="220" y="464"/>
                </a:cubicBezTo>
                <a:cubicBezTo>
                  <a:pt x="220" y="463"/>
                  <a:pt x="221" y="462"/>
                  <a:pt x="222" y="462"/>
                </a:cubicBezTo>
                <a:cubicBezTo>
                  <a:pt x="219" y="463"/>
                  <a:pt x="213" y="460"/>
                  <a:pt x="215" y="465"/>
                </a:cubicBezTo>
                <a:cubicBezTo>
                  <a:pt x="213" y="464"/>
                  <a:pt x="214" y="462"/>
                  <a:pt x="212" y="460"/>
                </a:cubicBezTo>
                <a:cubicBezTo>
                  <a:pt x="208" y="465"/>
                  <a:pt x="208" y="465"/>
                  <a:pt x="202" y="468"/>
                </a:cubicBezTo>
                <a:cubicBezTo>
                  <a:pt x="202" y="466"/>
                  <a:pt x="201" y="463"/>
                  <a:pt x="200" y="466"/>
                </a:cubicBezTo>
                <a:cubicBezTo>
                  <a:pt x="197" y="464"/>
                  <a:pt x="201" y="464"/>
                  <a:pt x="201" y="461"/>
                </a:cubicBezTo>
                <a:cubicBezTo>
                  <a:pt x="200" y="461"/>
                  <a:pt x="197" y="464"/>
                  <a:pt x="198" y="466"/>
                </a:cubicBezTo>
                <a:cubicBezTo>
                  <a:pt x="196" y="465"/>
                  <a:pt x="195" y="465"/>
                  <a:pt x="194" y="463"/>
                </a:cubicBezTo>
                <a:cubicBezTo>
                  <a:pt x="194" y="465"/>
                  <a:pt x="192" y="466"/>
                  <a:pt x="193" y="468"/>
                </a:cubicBezTo>
                <a:cubicBezTo>
                  <a:pt x="191" y="468"/>
                  <a:pt x="191" y="470"/>
                  <a:pt x="188" y="470"/>
                </a:cubicBezTo>
                <a:cubicBezTo>
                  <a:pt x="187" y="468"/>
                  <a:pt x="187" y="464"/>
                  <a:pt x="185" y="467"/>
                </a:cubicBezTo>
                <a:cubicBezTo>
                  <a:pt x="184" y="465"/>
                  <a:pt x="185" y="465"/>
                  <a:pt x="183" y="463"/>
                </a:cubicBezTo>
                <a:cubicBezTo>
                  <a:pt x="185" y="463"/>
                  <a:pt x="189" y="462"/>
                  <a:pt x="188" y="458"/>
                </a:cubicBezTo>
                <a:cubicBezTo>
                  <a:pt x="195" y="461"/>
                  <a:pt x="196" y="460"/>
                  <a:pt x="200" y="453"/>
                </a:cubicBezTo>
                <a:cubicBezTo>
                  <a:pt x="201" y="455"/>
                  <a:pt x="200" y="455"/>
                  <a:pt x="201" y="456"/>
                </a:cubicBezTo>
                <a:cubicBezTo>
                  <a:pt x="201" y="456"/>
                  <a:pt x="201" y="456"/>
                  <a:pt x="201" y="456"/>
                </a:cubicBezTo>
                <a:cubicBezTo>
                  <a:pt x="202" y="456"/>
                  <a:pt x="201" y="454"/>
                  <a:pt x="200" y="452"/>
                </a:cubicBezTo>
                <a:cubicBezTo>
                  <a:pt x="201" y="452"/>
                  <a:pt x="202" y="455"/>
                  <a:pt x="203" y="454"/>
                </a:cubicBezTo>
                <a:cubicBezTo>
                  <a:pt x="204" y="452"/>
                  <a:pt x="203" y="453"/>
                  <a:pt x="202" y="451"/>
                </a:cubicBezTo>
                <a:cubicBezTo>
                  <a:pt x="206" y="454"/>
                  <a:pt x="205" y="447"/>
                  <a:pt x="209" y="452"/>
                </a:cubicBezTo>
                <a:cubicBezTo>
                  <a:pt x="212" y="450"/>
                  <a:pt x="211" y="448"/>
                  <a:pt x="213" y="446"/>
                </a:cubicBezTo>
                <a:cubicBezTo>
                  <a:pt x="214" y="447"/>
                  <a:pt x="215" y="448"/>
                  <a:pt x="216" y="448"/>
                </a:cubicBezTo>
                <a:cubicBezTo>
                  <a:pt x="215" y="445"/>
                  <a:pt x="212" y="445"/>
                  <a:pt x="212" y="442"/>
                </a:cubicBezTo>
                <a:cubicBezTo>
                  <a:pt x="213" y="441"/>
                  <a:pt x="214" y="444"/>
                  <a:pt x="215" y="442"/>
                </a:cubicBezTo>
                <a:cubicBezTo>
                  <a:pt x="215" y="444"/>
                  <a:pt x="216" y="447"/>
                  <a:pt x="218" y="445"/>
                </a:cubicBezTo>
                <a:cubicBezTo>
                  <a:pt x="216" y="443"/>
                  <a:pt x="214" y="442"/>
                  <a:pt x="216" y="439"/>
                </a:cubicBezTo>
                <a:cubicBezTo>
                  <a:pt x="218" y="444"/>
                  <a:pt x="220" y="441"/>
                  <a:pt x="220" y="439"/>
                </a:cubicBezTo>
                <a:cubicBezTo>
                  <a:pt x="221" y="438"/>
                  <a:pt x="222" y="442"/>
                  <a:pt x="224" y="441"/>
                </a:cubicBezTo>
                <a:cubicBezTo>
                  <a:pt x="223" y="437"/>
                  <a:pt x="218" y="436"/>
                  <a:pt x="217" y="440"/>
                </a:cubicBezTo>
                <a:cubicBezTo>
                  <a:pt x="216" y="435"/>
                  <a:pt x="220" y="437"/>
                  <a:pt x="220" y="435"/>
                </a:cubicBezTo>
                <a:cubicBezTo>
                  <a:pt x="221" y="435"/>
                  <a:pt x="224" y="440"/>
                  <a:pt x="226" y="440"/>
                </a:cubicBezTo>
                <a:cubicBezTo>
                  <a:pt x="227" y="438"/>
                  <a:pt x="227" y="437"/>
                  <a:pt x="225" y="434"/>
                </a:cubicBezTo>
                <a:cubicBezTo>
                  <a:pt x="224" y="436"/>
                  <a:pt x="226" y="437"/>
                  <a:pt x="225" y="438"/>
                </a:cubicBezTo>
                <a:cubicBezTo>
                  <a:pt x="221" y="436"/>
                  <a:pt x="226" y="432"/>
                  <a:pt x="222" y="433"/>
                </a:cubicBezTo>
                <a:cubicBezTo>
                  <a:pt x="222" y="431"/>
                  <a:pt x="225" y="431"/>
                  <a:pt x="226" y="429"/>
                </a:cubicBezTo>
                <a:cubicBezTo>
                  <a:pt x="227" y="431"/>
                  <a:pt x="224" y="433"/>
                  <a:pt x="228" y="435"/>
                </a:cubicBezTo>
                <a:cubicBezTo>
                  <a:pt x="230" y="435"/>
                  <a:pt x="230" y="433"/>
                  <a:pt x="229" y="431"/>
                </a:cubicBezTo>
                <a:cubicBezTo>
                  <a:pt x="231" y="433"/>
                  <a:pt x="234" y="430"/>
                  <a:pt x="231" y="427"/>
                </a:cubicBezTo>
                <a:cubicBezTo>
                  <a:pt x="234" y="426"/>
                  <a:pt x="237" y="424"/>
                  <a:pt x="235" y="421"/>
                </a:cubicBezTo>
                <a:cubicBezTo>
                  <a:pt x="235" y="420"/>
                  <a:pt x="236" y="423"/>
                  <a:pt x="237" y="422"/>
                </a:cubicBezTo>
                <a:cubicBezTo>
                  <a:pt x="235" y="426"/>
                  <a:pt x="240" y="428"/>
                  <a:pt x="243" y="431"/>
                </a:cubicBezTo>
                <a:cubicBezTo>
                  <a:pt x="244" y="428"/>
                  <a:pt x="242" y="427"/>
                  <a:pt x="240" y="424"/>
                </a:cubicBezTo>
                <a:cubicBezTo>
                  <a:pt x="242" y="425"/>
                  <a:pt x="245" y="423"/>
                  <a:pt x="247" y="424"/>
                </a:cubicBezTo>
                <a:cubicBezTo>
                  <a:pt x="247" y="423"/>
                  <a:pt x="248" y="422"/>
                  <a:pt x="249" y="421"/>
                </a:cubicBezTo>
                <a:cubicBezTo>
                  <a:pt x="249" y="420"/>
                  <a:pt x="249" y="420"/>
                  <a:pt x="249" y="420"/>
                </a:cubicBezTo>
                <a:cubicBezTo>
                  <a:pt x="249" y="420"/>
                  <a:pt x="249" y="420"/>
                  <a:pt x="249" y="420"/>
                </a:cubicBezTo>
                <a:cubicBezTo>
                  <a:pt x="249" y="419"/>
                  <a:pt x="249" y="419"/>
                  <a:pt x="249" y="419"/>
                </a:cubicBezTo>
                <a:cubicBezTo>
                  <a:pt x="250" y="417"/>
                  <a:pt x="250" y="417"/>
                  <a:pt x="250" y="417"/>
                </a:cubicBezTo>
                <a:cubicBezTo>
                  <a:pt x="250" y="417"/>
                  <a:pt x="250" y="417"/>
                  <a:pt x="250" y="417"/>
                </a:cubicBezTo>
                <a:cubicBezTo>
                  <a:pt x="251" y="418"/>
                  <a:pt x="251" y="418"/>
                  <a:pt x="251" y="418"/>
                </a:cubicBezTo>
                <a:cubicBezTo>
                  <a:pt x="252" y="417"/>
                  <a:pt x="253" y="419"/>
                  <a:pt x="254" y="418"/>
                </a:cubicBezTo>
                <a:cubicBezTo>
                  <a:pt x="256" y="417"/>
                  <a:pt x="257" y="416"/>
                  <a:pt x="258" y="414"/>
                </a:cubicBezTo>
                <a:cubicBezTo>
                  <a:pt x="257" y="412"/>
                  <a:pt x="255" y="414"/>
                  <a:pt x="254" y="412"/>
                </a:cubicBezTo>
                <a:cubicBezTo>
                  <a:pt x="255" y="412"/>
                  <a:pt x="256" y="412"/>
                  <a:pt x="256" y="411"/>
                </a:cubicBezTo>
                <a:cubicBezTo>
                  <a:pt x="256" y="410"/>
                  <a:pt x="257" y="412"/>
                  <a:pt x="258" y="412"/>
                </a:cubicBezTo>
                <a:cubicBezTo>
                  <a:pt x="260" y="411"/>
                  <a:pt x="259" y="408"/>
                  <a:pt x="261" y="406"/>
                </a:cubicBezTo>
                <a:cubicBezTo>
                  <a:pt x="261" y="407"/>
                  <a:pt x="260" y="408"/>
                  <a:pt x="261" y="409"/>
                </a:cubicBezTo>
                <a:cubicBezTo>
                  <a:pt x="269" y="403"/>
                  <a:pt x="274" y="402"/>
                  <a:pt x="283" y="396"/>
                </a:cubicBezTo>
                <a:cubicBezTo>
                  <a:pt x="281" y="396"/>
                  <a:pt x="279" y="397"/>
                  <a:pt x="277" y="397"/>
                </a:cubicBezTo>
                <a:cubicBezTo>
                  <a:pt x="277" y="389"/>
                  <a:pt x="286" y="394"/>
                  <a:pt x="287" y="388"/>
                </a:cubicBezTo>
                <a:cubicBezTo>
                  <a:pt x="285" y="387"/>
                  <a:pt x="285" y="388"/>
                  <a:pt x="284" y="385"/>
                </a:cubicBezTo>
                <a:cubicBezTo>
                  <a:pt x="289" y="383"/>
                  <a:pt x="295" y="384"/>
                  <a:pt x="293" y="376"/>
                </a:cubicBezTo>
                <a:cubicBezTo>
                  <a:pt x="290" y="378"/>
                  <a:pt x="287" y="381"/>
                  <a:pt x="283" y="374"/>
                </a:cubicBezTo>
                <a:cubicBezTo>
                  <a:pt x="284" y="373"/>
                  <a:pt x="284" y="373"/>
                  <a:pt x="285" y="373"/>
                </a:cubicBezTo>
                <a:cubicBezTo>
                  <a:pt x="283" y="369"/>
                  <a:pt x="281" y="368"/>
                  <a:pt x="279" y="368"/>
                </a:cubicBezTo>
                <a:cubicBezTo>
                  <a:pt x="277" y="369"/>
                  <a:pt x="281" y="370"/>
                  <a:pt x="280" y="371"/>
                </a:cubicBezTo>
                <a:cubicBezTo>
                  <a:pt x="274" y="365"/>
                  <a:pt x="265" y="367"/>
                  <a:pt x="268" y="378"/>
                </a:cubicBezTo>
                <a:cubicBezTo>
                  <a:pt x="264" y="376"/>
                  <a:pt x="267" y="372"/>
                  <a:pt x="268" y="370"/>
                </a:cubicBezTo>
                <a:cubicBezTo>
                  <a:pt x="265" y="367"/>
                  <a:pt x="263" y="369"/>
                  <a:pt x="260" y="367"/>
                </a:cubicBezTo>
                <a:cubicBezTo>
                  <a:pt x="260" y="370"/>
                  <a:pt x="258" y="370"/>
                  <a:pt x="260" y="372"/>
                </a:cubicBezTo>
                <a:cubicBezTo>
                  <a:pt x="258" y="372"/>
                  <a:pt x="257" y="368"/>
                  <a:pt x="256" y="368"/>
                </a:cubicBezTo>
                <a:cubicBezTo>
                  <a:pt x="255" y="369"/>
                  <a:pt x="257" y="371"/>
                  <a:pt x="255" y="372"/>
                </a:cubicBezTo>
                <a:cubicBezTo>
                  <a:pt x="251" y="368"/>
                  <a:pt x="251" y="373"/>
                  <a:pt x="250" y="376"/>
                </a:cubicBezTo>
                <a:cubicBezTo>
                  <a:pt x="244" y="374"/>
                  <a:pt x="241" y="379"/>
                  <a:pt x="237" y="377"/>
                </a:cubicBezTo>
                <a:cubicBezTo>
                  <a:pt x="236" y="379"/>
                  <a:pt x="237" y="381"/>
                  <a:pt x="235" y="383"/>
                </a:cubicBezTo>
                <a:cubicBezTo>
                  <a:pt x="234" y="381"/>
                  <a:pt x="233" y="383"/>
                  <a:pt x="232" y="380"/>
                </a:cubicBezTo>
                <a:cubicBezTo>
                  <a:pt x="231" y="381"/>
                  <a:pt x="231" y="381"/>
                  <a:pt x="230" y="382"/>
                </a:cubicBezTo>
                <a:cubicBezTo>
                  <a:pt x="230" y="382"/>
                  <a:pt x="230" y="382"/>
                  <a:pt x="230" y="382"/>
                </a:cubicBezTo>
                <a:cubicBezTo>
                  <a:pt x="231" y="383"/>
                  <a:pt x="231" y="383"/>
                  <a:pt x="231" y="383"/>
                </a:cubicBezTo>
                <a:cubicBezTo>
                  <a:pt x="231" y="383"/>
                  <a:pt x="231" y="383"/>
                  <a:pt x="231" y="383"/>
                </a:cubicBezTo>
                <a:cubicBezTo>
                  <a:pt x="228" y="384"/>
                  <a:pt x="228" y="384"/>
                  <a:pt x="228" y="384"/>
                </a:cubicBezTo>
                <a:cubicBezTo>
                  <a:pt x="227" y="383"/>
                  <a:pt x="227" y="383"/>
                  <a:pt x="227" y="383"/>
                </a:cubicBezTo>
                <a:cubicBezTo>
                  <a:pt x="227" y="383"/>
                  <a:pt x="227" y="383"/>
                  <a:pt x="227" y="383"/>
                </a:cubicBezTo>
                <a:cubicBezTo>
                  <a:pt x="227" y="383"/>
                  <a:pt x="227" y="383"/>
                  <a:pt x="227" y="383"/>
                </a:cubicBezTo>
                <a:cubicBezTo>
                  <a:pt x="226" y="384"/>
                  <a:pt x="225" y="385"/>
                  <a:pt x="225" y="385"/>
                </a:cubicBezTo>
                <a:cubicBezTo>
                  <a:pt x="224" y="386"/>
                  <a:pt x="222" y="388"/>
                  <a:pt x="220" y="389"/>
                </a:cubicBezTo>
                <a:cubicBezTo>
                  <a:pt x="219" y="387"/>
                  <a:pt x="221" y="387"/>
                  <a:pt x="222" y="386"/>
                </a:cubicBezTo>
                <a:cubicBezTo>
                  <a:pt x="219" y="386"/>
                  <a:pt x="217" y="384"/>
                  <a:pt x="214" y="384"/>
                </a:cubicBezTo>
                <a:cubicBezTo>
                  <a:pt x="214" y="385"/>
                  <a:pt x="214" y="386"/>
                  <a:pt x="214" y="387"/>
                </a:cubicBezTo>
                <a:cubicBezTo>
                  <a:pt x="213" y="387"/>
                  <a:pt x="212" y="387"/>
                  <a:pt x="210" y="385"/>
                </a:cubicBezTo>
                <a:cubicBezTo>
                  <a:pt x="209" y="382"/>
                  <a:pt x="214" y="384"/>
                  <a:pt x="212" y="382"/>
                </a:cubicBezTo>
                <a:cubicBezTo>
                  <a:pt x="215" y="381"/>
                  <a:pt x="219" y="377"/>
                  <a:pt x="216" y="372"/>
                </a:cubicBezTo>
                <a:cubicBezTo>
                  <a:pt x="215" y="369"/>
                  <a:pt x="218" y="373"/>
                  <a:pt x="217" y="374"/>
                </a:cubicBezTo>
                <a:cubicBezTo>
                  <a:pt x="218" y="372"/>
                  <a:pt x="218" y="372"/>
                  <a:pt x="219" y="373"/>
                </a:cubicBezTo>
                <a:cubicBezTo>
                  <a:pt x="220" y="373"/>
                  <a:pt x="220" y="372"/>
                  <a:pt x="221" y="372"/>
                </a:cubicBezTo>
                <a:cubicBezTo>
                  <a:pt x="221" y="372"/>
                  <a:pt x="221" y="372"/>
                  <a:pt x="221" y="372"/>
                </a:cubicBezTo>
                <a:cubicBezTo>
                  <a:pt x="222" y="372"/>
                  <a:pt x="222" y="371"/>
                  <a:pt x="223" y="370"/>
                </a:cubicBezTo>
                <a:cubicBezTo>
                  <a:pt x="223" y="370"/>
                  <a:pt x="223" y="370"/>
                  <a:pt x="223" y="370"/>
                </a:cubicBezTo>
                <a:cubicBezTo>
                  <a:pt x="223" y="371"/>
                  <a:pt x="223" y="371"/>
                  <a:pt x="223" y="371"/>
                </a:cubicBezTo>
                <a:cubicBezTo>
                  <a:pt x="224" y="371"/>
                  <a:pt x="224" y="371"/>
                  <a:pt x="224" y="371"/>
                </a:cubicBezTo>
                <a:cubicBezTo>
                  <a:pt x="224" y="371"/>
                  <a:pt x="225" y="370"/>
                  <a:pt x="225" y="370"/>
                </a:cubicBezTo>
                <a:cubicBezTo>
                  <a:pt x="226" y="369"/>
                  <a:pt x="223" y="367"/>
                  <a:pt x="225" y="366"/>
                </a:cubicBezTo>
                <a:cubicBezTo>
                  <a:pt x="225" y="365"/>
                  <a:pt x="224" y="365"/>
                  <a:pt x="223" y="364"/>
                </a:cubicBezTo>
                <a:cubicBezTo>
                  <a:pt x="225" y="363"/>
                  <a:pt x="230" y="361"/>
                  <a:pt x="229" y="357"/>
                </a:cubicBezTo>
                <a:cubicBezTo>
                  <a:pt x="232" y="357"/>
                  <a:pt x="234" y="352"/>
                  <a:pt x="239" y="354"/>
                </a:cubicBezTo>
                <a:cubicBezTo>
                  <a:pt x="238" y="348"/>
                  <a:pt x="247" y="351"/>
                  <a:pt x="246" y="346"/>
                </a:cubicBezTo>
                <a:cubicBezTo>
                  <a:pt x="247" y="346"/>
                  <a:pt x="248" y="348"/>
                  <a:pt x="249" y="349"/>
                </a:cubicBezTo>
                <a:cubicBezTo>
                  <a:pt x="248" y="347"/>
                  <a:pt x="249" y="346"/>
                  <a:pt x="251" y="348"/>
                </a:cubicBezTo>
                <a:cubicBezTo>
                  <a:pt x="254" y="344"/>
                  <a:pt x="264" y="344"/>
                  <a:pt x="264" y="338"/>
                </a:cubicBezTo>
                <a:cubicBezTo>
                  <a:pt x="267" y="340"/>
                  <a:pt x="272" y="337"/>
                  <a:pt x="272" y="334"/>
                </a:cubicBezTo>
                <a:cubicBezTo>
                  <a:pt x="272" y="333"/>
                  <a:pt x="271" y="333"/>
                  <a:pt x="270" y="332"/>
                </a:cubicBezTo>
                <a:cubicBezTo>
                  <a:pt x="274" y="325"/>
                  <a:pt x="282" y="327"/>
                  <a:pt x="280" y="317"/>
                </a:cubicBezTo>
                <a:cubicBezTo>
                  <a:pt x="277" y="315"/>
                  <a:pt x="280" y="320"/>
                  <a:pt x="277" y="321"/>
                </a:cubicBezTo>
                <a:cubicBezTo>
                  <a:pt x="276" y="310"/>
                  <a:pt x="292" y="311"/>
                  <a:pt x="293" y="302"/>
                </a:cubicBezTo>
                <a:cubicBezTo>
                  <a:pt x="300" y="305"/>
                  <a:pt x="297" y="293"/>
                  <a:pt x="302" y="297"/>
                </a:cubicBezTo>
                <a:cubicBezTo>
                  <a:pt x="303" y="297"/>
                  <a:pt x="303" y="296"/>
                  <a:pt x="303" y="295"/>
                </a:cubicBezTo>
                <a:cubicBezTo>
                  <a:pt x="304" y="295"/>
                  <a:pt x="306" y="295"/>
                  <a:pt x="307" y="296"/>
                </a:cubicBezTo>
                <a:cubicBezTo>
                  <a:pt x="307" y="295"/>
                  <a:pt x="307" y="294"/>
                  <a:pt x="307" y="294"/>
                </a:cubicBezTo>
                <a:cubicBezTo>
                  <a:pt x="307" y="292"/>
                  <a:pt x="309" y="292"/>
                  <a:pt x="311" y="293"/>
                </a:cubicBezTo>
                <a:cubicBezTo>
                  <a:pt x="316" y="289"/>
                  <a:pt x="319" y="284"/>
                  <a:pt x="326" y="282"/>
                </a:cubicBezTo>
                <a:cubicBezTo>
                  <a:pt x="327" y="276"/>
                  <a:pt x="336" y="275"/>
                  <a:pt x="341" y="273"/>
                </a:cubicBezTo>
                <a:cubicBezTo>
                  <a:pt x="345" y="268"/>
                  <a:pt x="350" y="265"/>
                  <a:pt x="355" y="262"/>
                </a:cubicBezTo>
                <a:cubicBezTo>
                  <a:pt x="360" y="259"/>
                  <a:pt x="364" y="257"/>
                  <a:pt x="366" y="252"/>
                </a:cubicBezTo>
                <a:cubicBezTo>
                  <a:pt x="367" y="254"/>
                  <a:pt x="368" y="253"/>
                  <a:pt x="369" y="255"/>
                </a:cubicBezTo>
                <a:cubicBezTo>
                  <a:pt x="370" y="255"/>
                  <a:pt x="369" y="253"/>
                  <a:pt x="368" y="251"/>
                </a:cubicBezTo>
                <a:cubicBezTo>
                  <a:pt x="370" y="250"/>
                  <a:pt x="370" y="252"/>
                  <a:pt x="372" y="253"/>
                </a:cubicBezTo>
                <a:cubicBezTo>
                  <a:pt x="370" y="250"/>
                  <a:pt x="372" y="251"/>
                  <a:pt x="374" y="251"/>
                </a:cubicBezTo>
                <a:cubicBezTo>
                  <a:pt x="372" y="247"/>
                  <a:pt x="371" y="251"/>
                  <a:pt x="370" y="248"/>
                </a:cubicBezTo>
                <a:cubicBezTo>
                  <a:pt x="372" y="248"/>
                  <a:pt x="377" y="247"/>
                  <a:pt x="378" y="250"/>
                </a:cubicBezTo>
                <a:cubicBezTo>
                  <a:pt x="380" y="249"/>
                  <a:pt x="379" y="247"/>
                  <a:pt x="377" y="246"/>
                </a:cubicBezTo>
                <a:cubicBezTo>
                  <a:pt x="383" y="242"/>
                  <a:pt x="387" y="246"/>
                  <a:pt x="391" y="239"/>
                </a:cubicBezTo>
                <a:cubicBezTo>
                  <a:pt x="391" y="240"/>
                  <a:pt x="392" y="240"/>
                  <a:pt x="393" y="241"/>
                </a:cubicBezTo>
                <a:cubicBezTo>
                  <a:pt x="394" y="240"/>
                  <a:pt x="395" y="238"/>
                  <a:pt x="394" y="236"/>
                </a:cubicBezTo>
                <a:cubicBezTo>
                  <a:pt x="395" y="235"/>
                  <a:pt x="396" y="238"/>
                  <a:pt x="398" y="237"/>
                </a:cubicBezTo>
                <a:cubicBezTo>
                  <a:pt x="400" y="235"/>
                  <a:pt x="397" y="231"/>
                  <a:pt x="400" y="230"/>
                </a:cubicBezTo>
                <a:cubicBezTo>
                  <a:pt x="401" y="235"/>
                  <a:pt x="404" y="229"/>
                  <a:pt x="406" y="230"/>
                </a:cubicBezTo>
                <a:cubicBezTo>
                  <a:pt x="408" y="229"/>
                  <a:pt x="406" y="226"/>
                  <a:pt x="408" y="225"/>
                </a:cubicBezTo>
                <a:cubicBezTo>
                  <a:pt x="409" y="227"/>
                  <a:pt x="407" y="227"/>
                  <a:pt x="408" y="228"/>
                </a:cubicBezTo>
                <a:cubicBezTo>
                  <a:pt x="413" y="226"/>
                  <a:pt x="414" y="223"/>
                  <a:pt x="419" y="221"/>
                </a:cubicBezTo>
                <a:cubicBezTo>
                  <a:pt x="422" y="220"/>
                  <a:pt x="424" y="216"/>
                  <a:pt x="426" y="216"/>
                </a:cubicBezTo>
                <a:cubicBezTo>
                  <a:pt x="427" y="216"/>
                  <a:pt x="429" y="218"/>
                  <a:pt x="431" y="217"/>
                </a:cubicBezTo>
                <a:cubicBezTo>
                  <a:pt x="434" y="216"/>
                  <a:pt x="436" y="210"/>
                  <a:pt x="439" y="213"/>
                </a:cubicBezTo>
                <a:cubicBezTo>
                  <a:pt x="443" y="208"/>
                  <a:pt x="448" y="206"/>
                  <a:pt x="454" y="202"/>
                </a:cubicBezTo>
                <a:cubicBezTo>
                  <a:pt x="452" y="199"/>
                  <a:pt x="459" y="198"/>
                  <a:pt x="461" y="198"/>
                </a:cubicBezTo>
                <a:cubicBezTo>
                  <a:pt x="462" y="196"/>
                  <a:pt x="461" y="197"/>
                  <a:pt x="459" y="195"/>
                </a:cubicBezTo>
                <a:cubicBezTo>
                  <a:pt x="461" y="195"/>
                  <a:pt x="463" y="196"/>
                  <a:pt x="465" y="194"/>
                </a:cubicBezTo>
                <a:cubicBezTo>
                  <a:pt x="466" y="192"/>
                  <a:pt x="464" y="192"/>
                  <a:pt x="463" y="190"/>
                </a:cubicBezTo>
                <a:cubicBezTo>
                  <a:pt x="464" y="189"/>
                  <a:pt x="465" y="190"/>
                  <a:pt x="465" y="191"/>
                </a:cubicBezTo>
                <a:cubicBezTo>
                  <a:pt x="471" y="191"/>
                  <a:pt x="472" y="180"/>
                  <a:pt x="479" y="182"/>
                </a:cubicBezTo>
                <a:cubicBezTo>
                  <a:pt x="479" y="178"/>
                  <a:pt x="487" y="180"/>
                  <a:pt x="485" y="173"/>
                </a:cubicBezTo>
                <a:cubicBezTo>
                  <a:pt x="486" y="174"/>
                  <a:pt x="487" y="173"/>
                  <a:pt x="489" y="175"/>
                </a:cubicBezTo>
                <a:cubicBezTo>
                  <a:pt x="490" y="174"/>
                  <a:pt x="488" y="172"/>
                  <a:pt x="489" y="171"/>
                </a:cubicBezTo>
                <a:cubicBezTo>
                  <a:pt x="492" y="176"/>
                  <a:pt x="494" y="168"/>
                  <a:pt x="496" y="166"/>
                </a:cubicBezTo>
                <a:cubicBezTo>
                  <a:pt x="498" y="165"/>
                  <a:pt x="503" y="167"/>
                  <a:pt x="502" y="162"/>
                </a:cubicBezTo>
                <a:cubicBezTo>
                  <a:pt x="507" y="165"/>
                  <a:pt x="508" y="159"/>
                  <a:pt x="511" y="156"/>
                </a:cubicBezTo>
                <a:cubicBezTo>
                  <a:pt x="512" y="155"/>
                  <a:pt x="511" y="154"/>
                  <a:pt x="510" y="153"/>
                </a:cubicBezTo>
                <a:cubicBezTo>
                  <a:pt x="517" y="152"/>
                  <a:pt x="519" y="146"/>
                  <a:pt x="522" y="142"/>
                </a:cubicBezTo>
                <a:cubicBezTo>
                  <a:pt x="523" y="141"/>
                  <a:pt x="525" y="142"/>
                  <a:pt x="527" y="144"/>
                </a:cubicBezTo>
                <a:cubicBezTo>
                  <a:pt x="530" y="143"/>
                  <a:pt x="528" y="140"/>
                  <a:pt x="530" y="139"/>
                </a:cubicBezTo>
                <a:cubicBezTo>
                  <a:pt x="532" y="142"/>
                  <a:pt x="533" y="136"/>
                  <a:pt x="535" y="139"/>
                </a:cubicBezTo>
                <a:cubicBezTo>
                  <a:pt x="535" y="135"/>
                  <a:pt x="539" y="134"/>
                  <a:pt x="541" y="133"/>
                </a:cubicBezTo>
                <a:cubicBezTo>
                  <a:pt x="539" y="134"/>
                  <a:pt x="545" y="134"/>
                  <a:pt x="546" y="133"/>
                </a:cubicBezTo>
                <a:cubicBezTo>
                  <a:pt x="547" y="132"/>
                  <a:pt x="547" y="130"/>
                  <a:pt x="548" y="129"/>
                </a:cubicBezTo>
                <a:cubicBezTo>
                  <a:pt x="550" y="128"/>
                  <a:pt x="553" y="129"/>
                  <a:pt x="555" y="128"/>
                </a:cubicBezTo>
                <a:cubicBezTo>
                  <a:pt x="558" y="127"/>
                  <a:pt x="563" y="125"/>
                  <a:pt x="566" y="121"/>
                </a:cubicBezTo>
                <a:cubicBezTo>
                  <a:pt x="568" y="122"/>
                  <a:pt x="568" y="122"/>
                  <a:pt x="569" y="124"/>
                </a:cubicBezTo>
                <a:cubicBezTo>
                  <a:pt x="569" y="116"/>
                  <a:pt x="575" y="121"/>
                  <a:pt x="578" y="117"/>
                </a:cubicBezTo>
                <a:cubicBezTo>
                  <a:pt x="576" y="116"/>
                  <a:pt x="575" y="117"/>
                  <a:pt x="573" y="114"/>
                </a:cubicBezTo>
                <a:cubicBezTo>
                  <a:pt x="579" y="119"/>
                  <a:pt x="583" y="110"/>
                  <a:pt x="587" y="108"/>
                </a:cubicBezTo>
                <a:cubicBezTo>
                  <a:pt x="585" y="105"/>
                  <a:pt x="583" y="111"/>
                  <a:pt x="580" y="106"/>
                </a:cubicBezTo>
                <a:cubicBezTo>
                  <a:pt x="581" y="111"/>
                  <a:pt x="576" y="110"/>
                  <a:pt x="574" y="113"/>
                </a:cubicBezTo>
                <a:cubicBezTo>
                  <a:pt x="578" y="103"/>
                  <a:pt x="589" y="96"/>
                  <a:pt x="594" y="90"/>
                </a:cubicBezTo>
                <a:cubicBezTo>
                  <a:pt x="587" y="86"/>
                  <a:pt x="583" y="101"/>
                  <a:pt x="576" y="95"/>
                </a:cubicBezTo>
                <a:cubicBezTo>
                  <a:pt x="574" y="99"/>
                  <a:pt x="574" y="99"/>
                  <a:pt x="573" y="102"/>
                </a:cubicBezTo>
                <a:cubicBezTo>
                  <a:pt x="572" y="99"/>
                  <a:pt x="571" y="98"/>
                  <a:pt x="569" y="98"/>
                </a:cubicBezTo>
                <a:cubicBezTo>
                  <a:pt x="570" y="106"/>
                  <a:pt x="559" y="104"/>
                  <a:pt x="561" y="111"/>
                </a:cubicBezTo>
                <a:cubicBezTo>
                  <a:pt x="558" y="107"/>
                  <a:pt x="557" y="113"/>
                  <a:pt x="556" y="113"/>
                </a:cubicBezTo>
                <a:cubicBezTo>
                  <a:pt x="555" y="111"/>
                  <a:pt x="557" y="111"/>
                  <a:pt x="556" y="110"/>
                </a:cubicBezTo>
                <a:cubicBezTo>
                  <a:pt x="553" y="106"/>
                  <a:pt x="549" y="114"/>
                  <a:pt x="551" y="115"/>
                </a:cubicBezTo>
                <a:cubicBezTo>
                  <a:pt x="546" y="113"/>
                  <a:pt x="544" y="119"/>
                  <a:pt x="542" y="123"/>
                </a:cubicBezTo>
                <a:cubicBezTo>
                  <a:pt x="539" y="122"/>
                  <a:pt x="528" y="125"/>
                  <a:pt x="529" y="131"/>
                </a:cubicBezTo>
                <a:cubicBezTo>
                  <a:pt x="529" y="132"/>
                  <a:pt x="528" y="131"/>
                  <a:pt x="527" y="129"/>
                </a:cubicBezTo>
                <a:cubicBezTo>
                  <a:pt x="522" y="133"/>
                  <a:pt x="520" y="136"/>
                  <a:pt x="513" y="137"/>
                </a:cubicBezTo>
                <a:cubicBezTo>
                  <a:pt x="516" y="132"/>
                  <a:pt x="522" y="133"/>
                  <a:pt x="521" y="126"/>
                </a:cubicBezTo>
                <a:cubicBezTo>
                  <a:pt x="521" y="126"/>
                  <a:pt x="520" y="127"/>
                  <a:pt x="519" y="125"/>
                </a:cubicBezTo>
                <a:cubicBezTo>
                  <a:pt x="518" y="127"/>
                  <a:pt x="518" y="127"/>
                  <a:pt x="515" y="127"/>
                </a:cubicBezTo>
                <a:cubicBezTo>
                  <a:pt x="515" y="130"/>
                  <a:pt x="513" y="133"/>
                  <a:pt x="510" y="132"/>
                </a:cubicBezTo>
                <a:cubicBezTo>
                  <a:pt x="511" y="137"/>
                  <a:pt x="507" y="137"/>
                  <a:pt x="507" y="141"/>
                </a:cubicBezTo>
                <a:cubicBezTo>
                  <a:pt x="508" y="137"/>
                  <a:pt x="505" y="140"/>
                  <a:pt x="503" y="140"/>
                </a:cubicBezTo>
                <a:cubicBezTo>
                  <a:pt x="508" y="130"/>
                  <a:pt x="517" y="126"/>
                  <a:pt x="521" y="119"/>
                </a:cubicBezTo>
                <a:cubicBezTo>
                  <a:pt x="523" y="119"/>
                  <a:pt x="527" y="121"/>
                  <a:pt x="525" y="117"/>
                </a:cubicBezTo>
                <a:cubicBezTo>
                  <a:pt x="527" y="117"/>
                  <a:pt x="529" y="119"/>
                  <a:pt x="531" y="119"/>
                </a:cubicBezTo>
                <a:cubicBezTo>
                  <a:pt x="529" y="118"/>
                  <a:pt x="530" y="117"/>
                  <a:pt x="530" y="114"/>
                </a:cubicBezTo>
                <a:cubicBezTo>
                  <a:pt x="531" y="114"/>
                  <a:pt x="532" y="116"/>
                  <a:pt x="533" y="115"/>
                </a:cubicBezTo>
                <a:cubicBezTo>
                  <a:pt x="536" y="115"/>
                  <a:pt x="532" y="111"/>
                  <a:pt x="534" y="110"/>
                </a:cubicBezTo>
                <a:cubicBezTo>
                  <a:pt x="535" y="112"/>
                  <a:pt x="535" y="112"/>
                  <a:pt x="536" y="111"/>
                </a:cubicBezTo>
                <a:cubicBezTo>
                  <a:pt x="537" y="103"/>
                  <a:pt x="549" y="103"/>
                  <a:pt x="551" y="98"/>
                </a:cubicBezTo>
                <a:cubicBezTo>
                  <a:pt x="557" y="99"/>
                  <a:pt x="558" y="91"/>
                  <a:pt x="565" y="89"/>
                </a:cubicBezTo>
                <a:cubicBezTo>
                  <a:pt x="566" y="86"/>
                  <a:pt x="569" y="82"/>
                  <a:pt x="571" y="84"/>
                </a:cubicBezTo>
                <a:cubicBezTo>
                  <a:pt x="572" y="83"/>
                  <a:pt x="572" y="82"/>
                  <a:pt x="572" y="80"/>
                </a:cubicBezTo>
                <a:cubicBezTo>
                  <a:pt x="572" y="80"/>
                  <a:pt x="571" y="80"/>
                  <a:pt x="570" y="79"/>
                </a:cubicBezTo>
                <a:cubicBezTo>
                  <a:pt x="573" y="81"/>
                  <a:pt x="572" y="78"/>
                  <a:pt x="574" y="77"/>
                </a:cubicBezTo>
                <a:cubicBezTo>
                  <a:pt x="580" y="74"/>
                  <a:pt x="588" y="68"/>
                  <a:pt x="595" y="65"/>
                </a:cubicBezTo>
                <a:cubicBezTo>
                  <a:pt x="596" y="67"/>
                  <a:pt x="595" y="67"/>
                  <a:pt x="594" y="67"/>
                </a:cubicBezTo>
                <a:cubicBezTo>
                  <a:pt x="594" y="68"/>
                  <a:pt x="594" y="69"/>
                  <a:pt x="594" y="69"/>
                </a:cubicBezTo>
                <a:cubicBezTo>
                  <a:pt x="595" y="70"/>
                  <a:pt x="596" y="69"/>
                  <a:pt x="595" y="69"/>
                </a:cubicBezTo>
                <a:cubicBezTo>
                  <a:pt x="597" y="68"/>
                  <a:pt x="596" y="71"/>
                  <a:pt x="597" y="71"/>
                </a:cubicBezTo>
                <a:cubicBezTo>
                  <a:pt x="596" y="62"/>
                  <a:pt x="605" y="65"/>
                  <a:pt x="609" y="62"/>
                </a:cubicBezTo>
                <a:cubicBezTo>
                  <a:pt x="609" y="62"/>
                  <a:pt x="608" y="62"/>
                  <a:pt x="608" y="62"/>
                </a:cubicBezTo>
                <a:cubicBezTo>
                  <a:pt x="611" y="55"/>
                  <a:pt x="617" y="49"/>
                  <a:pt x="621" y="51"/>
                </a:cubicBezTo>
                <a:cubicBezTo>
                  <a:pt x="623" y="50"/>
                  <a:pt x="619" y="47"/>
                  <a:pt x="621" y="46"/>
                </a:cubicBezTo>
                <a:cubicBezTo>
                  <a:pt x="621" y="50"/>
                  <a:pt x="624" y="47"/>
                  <a:pt x="626" y="50"/>
                </a:cubicBezTo>
                <a:cubicBezTo>
                  <a:pt x="626" y="47"/>
                  <a:pt x="628" y="46"/>
                  <a:pt x="631" y="49"/>
                </a:cubicBezTo>
                <a:cubicBezTo>
                  <a:pt x="630" y="49"/>
                  <a:pt x="630" y="49"/>
                  <a:pt x="629" y="48"/>
                </a:cubicBezTo>
                <a:cubicBezTo>
                  <a:pt x="629" y="51"/>
                  <a:pt x="632" y="50"/>
                  <a:pt x="633" y="51"/>
                </a:cubicBezTo>
                <a:cubicBezTo>
                  <a:pt x="633" y="47"/>
                  <a:pt x="634" y="46"/>
                  <a:pt x="636" y="44"/>
                </a:cubicBezTo>
                <a:cubicBezTo>
                  <a:pt x="637" y="46"/>
                  <a:pt x="636" y="47"/>
                  <a:pt x="634" y="46"/>
                </a:cubicBezTo>
                <a:cubicBezTo>
                  <a:pt x="635" y="49"/>
                  <a:pt x="635" y="50"/>
                  <a:pt x="638" y="52"/>
                </a:cubicBezTo>
                <a:cubicBezTo>
                  <a:pt x="637" y="48"/>
                  <a:pt x="640" y="52"/>
                  <a:pt x="641" y="49"/>
                </a:cubicBezTo>
                <a:cubicBezTo>
                  <a:pt x="641" y="50"/>
                  <a:pt x="642" y="50"/>
                  <a:pt x="642" y="50"/>
                </a:cubicBezTo>
                <a:cubicBezTo>
                  <a:pt x="643" y="54"/>
                  <a:pt x="645" y="57"/>
                  <a:pt x="644" y="59"/>
                </a:cubicBezTo>
                <a:cubicBezTo>
                  <a:pt x="645" y="59"/>
                  <a:pt x="645" y="60"/>
                  <a:pt x="646" y="61"/>
                </a:cubicBezTo>
                <a:cubicBezTo>
                  <a:pt x="647" y="61"/>
                  <a:pt x="647" y="60"/>
                  <a:pt x="648" y="59"/>
                </a:cubicBezTo>
                <a:cubicBezTo>
                  <a:pt x="649" y="61"/>
                  <a:pt x="650" y="61"/>
                  <a:pt x="651" y="60"/>
                </a:cubicBezTo>
                <a:cubicBezTo>
                  <a:pt x="651" y="62"/>
                  <a:pt x="653" y="64"/>
                  <a:pt x="655" y="66"/>
                </a:cubicBezTo>
                <a:cubicBezTo>
                  <a:pt x="654" y="65"/>
                  <a:pt x="653" y="66"/>
                  <a:pt x="653" y="67"/>
                </a:cubicBezTo>
                <a:cubicBezTo>
                  <a:pt x="655" y="68"/>
                  <a:pt x="656" y="72"/>
                  <a:pt x="655" y="74"/>
                </a:cubicBezTo>
                <a:cubicBezTo>
                  <a:pt x="657" y="76"/>
                  <a:pt x="656" y="72"/>
                  <a:pt x="658" y="72"/>
                </a:cubicBezTo>
                <a:cubicBezTo>
                  <a:pt x="661" y="77"/>
                  <a:pt x="661" y="77"/>
                  <a:pt x="661" y="77"/>
                </a:cubicBezTo>
                <a:cubicBezTo>
                  <a:pt x="658" y="77"/>
                  <a:pt x="660" y="80"/>
                  <a:pt x="657" y="80"/>
                </a:cubicBezTo>
                <a:cubicBezTo>
                  <a:pt x="657" y="82"/>
                  <a:pt x="658" y="84"/>
                  <a:pt x="658" y="86"/>
                </a:cubicBezTo>
                <a:cubicBezTo>
                  <a:pt x="656" y="85"/>
                  <a:pt x="657" y="87"/>
                  <a:pt x="656" y="88"/>
                </a:cubicBezTo>
                <a:cubicBezTo>
                  <a:pt x="654" y="86"/>
                  <a:pt x="651" y="88"/>
                  <a:pt x="651" y="89"/>
                </a:cubicBezTo>
                <a:cubicBezTo>
                  <a:pt x="652" y="90"/>
                  <a:pt x="653" y="91"/>
                  <a:pt x="654" y="90"/>
                </a:cubicBezTo>
                <a:cubicBezTo>
                  <a:pt x="655" y="94"/>
                  <a:pt x="657" y="94"/>
                  <a:pt x="660" y="94"/>
                </a:cubicBezTo>
                <a:cubicBezTo>
                  <a:pt x="661" y="93"/>
                  <a:pt x="660" y="91"/>
                  <a:pt x="660" y="90"/>
                </a:cubicBezTo>
                <a:cubicBezTo>
                  <a:pt x="664" y="95"/>
                  <a:pt x="666" y="88"/>
                  <a:pt x="670" y="91"/>
                </a:cubicBezTo>
                <a:cubicBezTo>
                  <a:pt x="670" y="89"/>
                  <a:pt x="669" y="82"/>
                  <a:pt x="666" y="84"/>
                </a:cubicBezTo>
                <a:cubicBezTo>
                  <a:pt x="665" y="81"/>
                  <a:pt x="669" y="81"/>
                  <a:pt x="670" y="81"/>
                </a:cubicBezTo>
                <a:cubicBezTo>
                  <a:pt x="672" y="83"/>
                  <a:pt x="669" y="83"/>
                  <a:pt x="670" y="85"/>
                </a:cubicBezTo>
                <a:cubicBezTo>
                  <a:pt x="671" y="87"/>
                  <a:pt x="674" y="86"/>
                  <a:pt x="672" y="88"/>
                </a:cubicBezTo>
                <a:cubicBezTo>
                  <a:pt x="674" y="88"/>
                  <a:pt x="675" y="89"/>
                  <a:pt x="676" y="88"/>
                </a:cubicBezTo>
                <a:cubicBezTo>
                  <a:pt x="676" y="89"/>
                  <a:pt x="676" y="90"/>
                  <a:pt x="677" y="90"/>
                </a:cubicBezTo>
                <a:cubicBezTo>
                  <a:pt x="677" y="91"/>
                  <a:pt x="676" y="95"/>
                  <a:pt x="677" y="95"/>
                </a:cubicBezTo>
                <a:cubicBezTo>
                  <a:pt x="676" y="98"/>
                  <a:pt x="673" y="98"/>
                  <a:pt x="671" y="101"/>
                </a:cubicBezTo>
                <a:cubicBezTo>
                  <a:pt x="673" y="103"/>
                  <a:pt x="674" y="101"/>
                  <a:pt x="674" y="99"/>
                </a:cubicBezTo>
                <a:cubicBezTo>
                  <a:pt x="676" y="103"/>
                  <a:pt x="677" y="101"/>
                  <a:pt x="679" y="104"/>
                </a:cubicBezTo>
                <a:cubicBezTo>
                  <a:pt x="679" y="105"/>
                  <a:pt x="675" y="107"/>
                  <a:pt x="677" y="108"/>
                </a:cubicBezTo>
                <a:cubicBezTo>
                  <a:pt x="675" y="108"/>
                  <a:pt x="674" y="108"/>
                  <a:pt x="671" y="111"/>
                </a:cubicBezTo>
                <a:cubicBezTo>
                  <a:pt x="674" y="117"/>
                  <a:pt x="669" y="117"/>
                  <a:pt x="669" y="122"/>
                </a:cubicBezTo>
                <a:cubicBezTo>
                  <a:pt x="672" y="123"/>
                  <a:pt x="670" y="119"/>
                  <a:pt x="673" y="119"/>
                </a:cubicBezTo>
                <a:cubicBezTo>
                  <a:pt x="675" y="121"/>
                  <a:pt x="671" y="120"/>
                  <a:pt x="673" y="123"/>
                </a:cubicBezTo>
                <a:cubicBezTo>
                  <a:pt x="672" y="121"/>
                  <a:pt x="672" y="123"/>
                  <a:pt x="674" y="126"/>
                </a:cubicBezTo>
                <a:cubicBezTo>
                  <a:pt x="673" y="126"/>
                  <a:pt x="672" y="125"/>
                  <a:pt x="672" y="123"/>
                </a:cubicBezTo>
                <a:cubicBezTo>
                  <a:pt x="670" y="125"/>
                  <a:pt x="669" y="126"/>
                  <a:pt x="671" y="129"/>
                </a:cubicBezTo>
                <a:cubicBezTo>
                  <a:pt x="667" y="129"/>
                  <a:pt x="668" y="134"/>
                  <a:pt x="667" y="136"/>
                </a:cubicBezTo>
                <a:cubicBezTo>
                  <a:pt x="669" y="137"/>
                  <a:pt x="677" y="139"/>
                  <a:pt x="676" y="136"/>
                </a:cubicBezTo>
                <a:cubicBezTo>
                  <a:pt x="679" y="136"/>
                  <a:pt x="677" y="140"/>
                  <a:pt x="679" y="142"/>
                </a:cubicBezTo>
                <a:cubicBezTo>
                  <a:pt x="681" y="143"/>
                  <a:pt x="683" y="146"/>
                  <a:pt x="685" y="145"/>
                </a:cubicBezTo>
                <a:cubicBezTo>
                  <a:pt x="686" y="145"/>
                  <a:pt x="685" y="144"/>
                  <a:pt x="685" y="145"/>
                </a:cubicBezTo>
                <a:cubicBezTo>
                  <a:pt x="684" y="142"/>
                  <a:pt x="687" y="145"/>
                  <a:pt x="687" y="143"/>
                </a:cubicBezTo>
                <a:cubicBezTo>
                  <a:pt x="688" y="142"/>
                  <a:pt x="686" y="141"/>
                  <a:pt x="685" y="141"/>
                </a:cubicBezTo>
                <a:cubicBezTo>
                  <a:pt x="685" y="140"/>
                  <a:pt x="689" y="139"/>
                  <a:pt x="690" y="140"/>
                </a:cubicBezTo>
                <a:cubicBezTo>
                  <a:pt x="691" y="135"/>
                  <a:pt x="699" y="130"/>
                  <a:pt x="698" y="126"/>
                </a:cubicBezTo>
                <a:cubicBezTo>
                  <a:pt x="697" y="124"/>
                  <a:pt x="701" y="127"/>
                  <a:pt x="702" y="127"/>
                </a:cubicBezTo>
                <a:cubicBezTo>
                  <a:pt x="702" y="127"/>
                  <a:pt x="702" y="126"/>
                  <a:pt x="702" y="126"/>
                </a:cubicBezTo>
                <a:cubicBezTo>
                  <a:pt x="702" y="123"/>
                  <a:pt x="699" y="126"/>
                  <a:pt x="701" y="124"/>
                </a:cubicBezTo>
                <a:cubicBezTo>
                  <a:pt x="701" y="124"/>
                  <a:pt x="701" y="123"/>
                  <a:pt x="701" y="122"/>
                </a:cubicBezTo>
                <a:cubicBezTo>
                  <a:pt x="705" y="128"/>
                  <a:pt x="710" y="117"/>
                  <a:pt x="712" y="114"/>
                </a:cubicBezTo>
                <a:cubicBezTo>
                  <a:pt x="715" y="115"/>
                  <a:pt x="719" y="115"/>
                  <a:pt x="718" y="111"/>
                </a:cubicBezTo>
                <a:cubicBezTo>
                  <a:pt x="720" y="109"/>
                  <a:pt x="719" y="111"/>
                  <a:pt x="720" y="113"/>
                </a:cubicBezTo>
                <a:cubicBezTo>
                  <a:pt x="720" y="110"/>
                  <a:pt x="720" y="111"/>
                  <a:pt x="722" y="109"/>
                </a:cubicBezTo>
                <a:cubicBezTo>
                  <a:pt x="719" y="108"/>
                  <a:pt x="718" y="106"/>
                  <a:pt x="715" y="104"/>
                </a:cubicBezTo>
                <a:cubicBezTo>
                  <a:pt x="715" y="106"/>
                  <a:pt x="713" y="104"/>
                  <a:pt x="712" y="106"/>
                </a:cubicBezTo>
                <a:cubicBezTo>
                  <a:pt x="713" y="102"/>
                  <a:pt x="715" y="100"/>
                  <a:pt x="718" y="98"/>
                </a:cubicBezTo>
                <a:cubicBezTo>
                  <a:pt x="720" y="99"/>
                  <a:pt x="722" y="100"/>
                  <a:pt x="722" y="102"/>
                </a:cubicBezTo>
                <a:cubicBezTo>
                  <a:pt x="723" y="101"/>
                  <a:pt x="721" y="97"/>
                  <a:pt x="720" y="98"/>
                </a:cubicBezTo>
                <a:cubicBezTo>
                  <a:pt x="719" y="96"/>
                  <a:pt x="726" y="97"/>
                  <a:pt x="723" y="98"/>
                </a:cubicBezTo>
                <a:cubicBezTo>
                  <a:pt x="725" y="100"/>
                  <a:pt x="724" y="96"/>
                  <a:pt x="726" y="96"/>
                </a:cubicBezTo>
                <a:cubicBezTo>
                  <a:pt x="729" y="100"/>
                  <a:pt x="732" y="102"/>
                  <a:pt x="737" y="101"/>
                </a:cubicBezTo>
                <a:cubicBezTo>
                  <a:pt x="738" y="105"/>
                  <a:pt x="728" y="104"/>
                  <a:pt x="728" y="106"/>
                </a:cubicBezTo>
                <a:cubicBezTo>
                  <a:pt x="730" y="106"/>
                  <a:pt x="733" y="108"/>
                  <a:pt x="735" y="106"/>
                </a:cubicBezTo>
                <a:cubicBezTo>
                  <a:pt x="737" y="109"/>
                  <a:pt x="735" y="111"/>
                  <a:pt x="733" y="111"/>
                </a:cubicBezTo>
                <a:cubicBezTo>
                  <a:pt x="735" y="114"/>
                  <a:pt x="736" y="111"/>
                  <a:pt x="740" y="112"/>
                </a:cubicBezTo>
                <a:cubicBezTo>
                  <a:pt x="740" y="114"/>
                  <a:pt x="736" y="116"/>
                  <a:pt x="734" y="114"/>
                </a:cubicBezTo>
                <a:cubicBezTo>
                  <a:pt x="732" y="116"/>
                  <a:pt x="736" y="120"/>
                  <a:pt x="732" y="120"/>
                </a:cubicBezTo>
                <a:cubicBezTo>
                  <a:pt x="734" y="120"/>
                  <a:pt x="737" y="122"/>
                  <a:pt x="739" y="121"/>
                </a:cubicBezTo>
                <a:cubicBezTo>
                  <a:pt x="739" y="122"/>
                  <a:pt x="739" y="123"/>
                  <a:pt x="740" y="123"/>
                </a:cubicBezTo>
                <a:cubicBezTo>
                  <a:pt x="741" y="124"/>
                  <a:pt x="738" y="124"/>
                  <a:pt x="739" y="126"/>
                </a:cubicBezTo>
                <a:cubicBezTo>
                  <a:pt x="741" y="129"/>
                  <a:pt x="743" y="128"/>
                  <a:pt x="745" y="130"/>
                </a:cubicBezTo>
                <a:cubicBezTo>
                  <a:pt x="748" y="126"/>
                  <a:pt x="753" y="126"/>
                  <a:pt x="757" y="122"/>
                </a:cubicBezTo>
                <a:cubicBezTo>
                  <a:pt x="757" y="124"/>
                  <a:pt x="760" y="124"/>
                  <a:pt x="761" y="125"/>
                </a:cubicBezTo>
                <a:cubicBezTo>
                  <a:pt x="758" y="123"/>
                  <a:pt x="761" y="124"/>
                  <a:pt x="758" y="120"/>
                </a:cubicBezTo>
                <a:cubicBezTo>
                  <a:pt x="760" y="122"/>
                  <a:pt x="762" y="121"/>
                  <a:pt x="763" y="120"/>
                </a:cubicBezTo>
                <a:cubicBezTo>
                  <a:pt x="765" y="121"/>
                  <a:pt x="764" y="124"/>
                  <a:pt x="765" y="124"/>
                </a:cubicBezTo>
                <a:cubicBezTo>
                  <a:pt x="766" y="125"/>
                  <a:pt x="764" y="125"/>
                  <a:pt x="765" y="126"/>
                </a:cubicBezTo>
                <a:cubicBezTo>
                  <a:pt x="766" y="130"/>
                  <a:pt x="767" y="125"/>
                  <a:pt x="768" y="127"/>
                </a:cubicBezTo>
                <a:cubicBezTo>
                  <a:pt x="770" y="129"/>
                  <a:pt x="767" y="130"/>
                  <a:pt x="766" y="129"/>
                </a:cubicBezTo>
                <a:cubicBezTo>
                  <a:pt x="765" y="131"/>
                  <a:pt x="771" y="136"/>
                  <a:pt x="768" y="138"/>
                </a:cubicBezTo>
                <a:cubicBezTo>
                  <a:pt x="767" y="135"/>
                  <a:pt x="767" y="135"/>
                  <a:pt x="767" y="135"/>
                </a:cubicBezTo>
                <a:cubicBezTo>
                  <a:pt x="764" y="137"/>
                  <a:pt x="769" y="139"/>
                  <a:pt x="768" y="141"/>
                </a:cubicBezTo>
                <a:cubicBezTo>
                  <a:pt x="770" y="143"/>
                  <a:pt x="768" y="139"/>
                  <a:pt x="769" y="139"/>
                </a:cubicBezTo>
                <a:cubicBezTo>
                  <a:pt x="772" y="142"/>
                  <a:pt x="767" y="143"/>
                  <a:pt x="769" y="146"/>
                </a:cubicBezTo>
                <a:cubicBezTo>
                  <a:pt x="771" y="147"/>
                  <a:pt x="772" y="147"/>
                  <a:pt x="774" y="147"/>
                </a:cubicBezTo>
                <a:cubicBezTo>
                  <a:pt x="776" y="150"/>
                  <a:pt x="783" y="159"/>
                  <a:pt x="785" y="152"/>
                </a:cubicBezTo>
                <a:cubicBezTo>
                  <a:pt x="783" y="151"/>
                  <a:pt x="782" y="150"/>
                  <a:pt x="781" y="151"/>
                </a:cubicBezTo>
                <a:cubicBezTo>
                  <a:pt x="781" y="149"/>
                  <a:pt x="784" y="149"/>
                  <a:pt x="786" y="148"/>
                </a:cubicBezTo>
                <a:cubicBezTo>
                  <a:pt x="785" y="151"/>
                  <a:pt x="790" y="154"/>
                  <a:pt x="790" y="157"/>
                </a:cubicBezTo>
                <a:cubicBezTo>
                  <a:pt x="789" y="157"/>
                  <a:pt x="787" y="157"/>
                  <a:pt x="786" y="157"/>
                </a:cubicBezTo>
                <a:cubicBezTo>
                  <a:pt x="785" y="158"/>
                  <a:pt x="784" y="159"/>
                  <a:pt x="785" y="161"/>
                </a:cubicBezTo>
                <a:cubicBezTo>
                  <a:pt x="787" y="161"/>
                  <a:pt x="789" y="160"/>
                  <a:pt x="790" y="158"/>
                </a:cubicBezTo>
                <a:cubicBezTo>
                  <a:pt x="791" y="163"/>
                  <a:pt x="787" y="161"/>
                  <a:pt x="785" y="163"/>
                </a:cubicBezTo>
                <a:cubicBezTo>
                  <a:pt x="785" y="164"/>
                  <a:pt x="786" y="165"/>
                  <a:pt x="786" y="164"/>
                </a:cubicBezTo>
                <a:cubicBezTo>
                  <a:pt x="788" y="166"/>
                  <a:pt x="782" y="163"/>
                  <a:pt x="781" y="163"/>
                </a:cubicBezTo>
                <a:cubicBezTo>
                  <a:pt x="780" y="166"/>
                  <a:pt x="783" y="169"/>
                  <a:pt x="781" y="170"/>
                </a:cubicBezTo>
                <a:cubicBezTo>
                  <a:pt x="783" y="171"/>
                  <a:pt x="785" y="172"/>
                  <a:pt x="787" y="170"/>
                </a:cubicBezTo>
                <a:cubicBezTo>
                  <a:pt x="787" y="173"/>
                  <a:pt x="784" y="171"/>
                  <a:pt x="783" y="173"/>
                </a:cubicBezTo>
                <a:cubicBezTo>
                  <a:pt x="784" y="175"/>
                  <a:pt x="785" y="177"/>
                  <a:pt x="785" y="179"/>
                </a:cubicBezTo>
                <a:cubicBezTo>
                  <a:pt x="785" y="179"/>
                  <a:pt x="785" y="179"/>
                  <a:pt x="786" y="180"/>
                </a:cubicBezTo>
                <a:cubicBezTo>
                  <a:pt x="787" y="177"/>
                  <a:pt x="791" y="169"/>
                  <a:pt x="790" y="171"/>
                </a:cubicBezTo>
                <a:cubicBezTo>
                  <a:pt x="791" y="173"/>
                  <a:pt x="791" y="172"/>
                  <a:pt x="792" y="173"/>
                </a:cubicBezTo>
                <a:cubicBezTo>
                  <a:pt x="793" y="172"/>
                  <a:pt x="793" y="169"/>
                  <a:pt x="795" y="168"/>
                </a:cubicBezTo>
                <a:cubicBezTo>
                  <a:pt x="797" y="170"/>
                  <a:pt x="796" y="171"/>
                  <a:pt x="797" y="173"/>
                </a:cubicBezTo>
                <a:cubicBezTo>
                  <a:pt x="799" y="173"/>
                  <a:pt x="798" y="171"/>
                  <a:pt x="797" y="171"/>
                </a:cubicBezTo>
                <a:cubicBezTo>
                  <a:pt x="798" y="170"/>
                  <a:pt x="803" y="170"/>
                  <a:pt x="803" y="167"/>
                </a:cubicBezTo>
                <a:cubicBezTo>
                  <a:pt x="801" y="166"/>
                  <a:pt x="800" y="164"/>
                  <a:pt x="799" y="166"/>
                </a:cubicBezTo>
                <a:cubicBezTo>
                  <a:pt x="798" y="167"/>
                  <a:pt x="800" y="166"/>
                  <a:pt x="801" y="169"/>
                </a:cubicBezTo>
                <a:cubicBezTo>
                  <a:pt x="799" y="170"/>
                  <a:pt x="798" y="166"/>
                  <a:pt x="797" y="165"/>
                </a:cubicBezTo>
                <a:cubicBezTo>
                  <a:pt x="798" y="164"/>
                  <a:pt x="799" y="164"/>
                  <a:pt x="798" y="163"/>
                </a:cubicBezTo>
                <a:cubicBezTo>
                  <a:pt x="799" y="162"/>
                  <a:pt x="800" y="165"/>
                  <a:pt x="801" y="164"/>
                </a:cubicBezTo>
                <a:cubicBezTo>
                  <a:pt x="801" y="162"/>
                  <a:pt x="800" y="161"/>
                  <a:pt x="799" y="158"/>
                </a:cubicBezTo>
                <a:cubicBezTo>
                  <a:pt x="799" y="158"/>
                  <a:pt x="800" y="160"/>
                  <a:pt x="801" y="161"/>
                </a:cubicBezTo>
                <a:cubicBezTo>
                  <a:pt x="803" y="159"/>
                  <a:pt x="803" y="159"/>
                  <a:pt x="803" y="159"/>
                </a:cubicBezTo>
                <a:cubicBezTo>
                  <a:pt x="804" y="157"/>
                  <a:pt x="801" y="152"/>
                  <a:pt x="805" y="154"/>
                </a:cubicBezTo>
                <a:cubicBezTo>
                  <a:pt x="805" y="155"/>
                  <a:pt x="803" y="155"/>
                  <a:pt x="804" y="156"/>
                </a:cubicBezTo>
                <a:cubicBezTo>
                  <a:pt x="806" y="156"/>
                  <a:pt x="807" y="157"/>
                  <a:pt x="809" y="157"/>
                </a:cubicBezTo>
                <a:cubicBezTo>
                  <a:pt x="808" y="159"/>
                  <a:pt x="809" y="158"/>
                  <a:pt x="807" y="162"/>
                </a:cubicBezTo>
                <a:cubicBezTo>
                  <a:pt x="809" y="165"/>
                  <a:pt x="811" y="165"/>
                  <a:pt x="812" y="163"/>
                </a:cubicBezTo>
                <a:cubicBezTo>
                  <a:pt x="809" y="161"/>
                  <a:pt x="811" y="160"/>
                  <a:pt x="813" y="162"/>
                </a:cubicBezTo>
                <a:cubicBezTo>
                  <a:pt x="815" y="161"/>
                  <a:pt x="814" y="158"/>
                  <a:pt x="817" y="156"/>
                </a:cubicBezTo>
                <a:cubicBezTo>
                  <a:pt x="818" y="158"/>
                  <a:pt x="817" y="158"/>
                  <a:pt x="816" y="159"/>
                </a:cubicBezTo>
                <a:cubicBezTo>
                  <a:pt x="817" y="160"/>
                  <a:pt x="818" y="159"/>
                  <a:pt x="819" y="160"/>
                </a:cubicBezTo>
                <a:cubicBezTo>
                  <a:pt x="820" y="155"/>
                  <a:pt x="825" y="153"/>
                  <a:pt x="826" y="149"/>
                </a:cubicBezTo>
                <a:cubicBezTo>
                  <a:pt x="827" y="149"/>
                  <a:pt x="828" y="151"/>
                  <a:pt x="830" y="149"/>
                </a:cubicBezTo>
                <a:cubicBezTo>
                  <a:pt x="831" y="151"/>
                  <a:pt x="830" y="153"/>
                  <a:pt x="829" y="153"/>
                </a:cubicBezTo>
                <a:cubicBezTo>
                  <a:pt x="830" y="155"/>
                  <a:pt x="831" y="155"/>
                  <a:pt x="832" y="154"/>
                </a:cubicBezTo>
                <a:cubicBezTo>
                  <a:pt x="834" y="153"/>
                  <a:pt x="831" y="155"/>
                  <a:pt x="830" y="156"/>
                </a:cubicBezTo>
                <a:cubicBezTo>
                  <a:pt x="836" y="160"/>
                  <a:pt x="839" y="150"/>
                  <a:pt x="833" y="147"/>
                </a:cubicBezTo>
                <a:cubicBezTo>
                  <a:pt x="833" y="146"/>
                  <a:pt x="834" y="146"/>
                  <a:pt x="834" y="145"/>
                </a:cubicBezTo>
                <a:cubicBezTo>
                  <a:pt x="833" y="145"/>
                  <a:pt x="832" y="145"/>
                  <a:pt x="832" y="145"/>
                </a:cubicBezTo>
                <a:cubicBezTo>
                  <a:pt x="830" y="141"/>
                  <a:pt x="834" y="141"/>
                  <a:pt x="835" y="138"/>
                </a:cubicBezTo>
                <a:cubicBezTo>
                  <a:pt x="835" y="142"/>
                  <a:pt x="838" y="141"/>
                  <a:pt x="840" y="140"/>
                </a:cubicBezTo>
                <a:cubicBezTo>
                  <a:pt x="841" y="139"/>
                  <a:pt x="839" y="137"/>
                  <a:pt x="839" y="136"/>
                </a:cubicBezTo>
                <a:cubicBezTo>
                  <a:pt x="841" y="136"/>
                  <a:pt x="841" y="135"/>
                  <a:pt x="842" y="133"/>
                </a:cubicBezTo>
                <a:cubicBezTo>
                  <a:pt x="845" y="136"/>
                  <a:pt x="846" y="138"/>
                  <a:pt x="847" y="136"/>
                </a:cubicBezTo>
                <a:cubicBezTo>
                  <a:pt x="848" y="139"/>
                  <a:pt x="851" y="142"/>
                  <a:pt x="848" y="142"/>
                </a:cubicBezTo>
                <a:cubicBezTo>
                  <a:pt x="852" y="140"/>
                  <a:pt x="858" y="141"/>
                  <a:pt x="864" y="148"/>
                </a:cubicBezTo>
                <a:cubicBezTo>
                  <a:pt x="866" y="149"/>
                  <a:pt x="867" y="147"/>
                  <a:pt x="867" y="145"/>
                </a:cubicBezTo>
                <a:cubicBezTo>
                  <a:pt x="869" y="151"/>
                  <a:pt x="862" y="150"/>
                  <a:pt x="869" y="157"/>
                </a:cubicBezTo>
                <a:cubicBezTo>
                  <a:pt x="870" y="156"/>
                  <a:pt x="867" y="154"/>
                  <a:pt x="869" y="154"/>
                </a:cubicBezTo>
                <a:cubicBezTo>
                  <a:pt x="872" y="159"/>
                  <a:pt x="871" y="150"/>
                  <a:pt x="867" y="153"/>
                </a:cubicBezTo>
                <a:cubicBezTo>
                  <a:pt x="866" y="148"/>
                  <a:pt x="874" y="153"/>
                  <a:pt x="873" y="156"/>
                </a:cubicBezTo>
                <a:cubicBezTo>
                  <a:pt x="874" y="158"/>
                  <a:pt x="874" y="156"/>
                  <a:pt x="875" y="155"/>
                </a:cubicBezTo>
                <a:cubicBezTo>
                  <a:pt x="876" y="157"/>
                  <a:pt x="875" y="160"/>
                  <a:pt x="873" y="159"/>
                </a:cubicBezTo>
                <a:cubicBezTo>
                  <a:pt x="874" y="160"/>
                  <a:pt x="875" y="161"/>
                  <a:pt x="875" y="161"/>
                </a:cubicBezTo>
                <a:cubicBezTo>
                  <a:pt x="875" y="164"/>
                  <a:pt x="872" y="161"/>
                  <a:pt x="870" y="163"/>
                </a:cubicBezTo>
                <a:cubicBezTo>
                  <a:pt x="871" y="163"/>
                  <a:pt x="872" y="164"/>
                  <a:pt x="873" y="164"/>
                </a:cubicBezTo>
                <a:cubicBezTo>
                  <a:pt x="873" y="167"/>
                  <a:pt x="868" y="165"/>
                  <a:pt x="869" y="164"/>
                </a:cubicBezTo>
                <a:cubicBezTo>
                  <a:pt x="869" y="165"/>
                  <a:pt x="868" y="166"/>
                  <a:pt x="868" y="167"/>
                </a:cubicBezTo>
                <a:cubicBezTo>
                  <a:pt x="868" y="168"/>
                  <a:pt x="869" y="168"/>
                  <a:pt x="870" y="169"/>
                </a:cubicBezTo>
                <a:cubicBezTo>
                  <a:pt x="868" y="169"/>
                  <a:pt x="868" y="168"/>
                  <a:pt x="866" y="169"/>
                </a:cubicBezTo>
                <a:cubicBezTo>
                  <a:pt x="865" y="166"/>
                  <a:pt x="864" y="164"/>
                  <a:pt x="861" y="166"/>
                </a:cubicBezTo>
                <a:cubicBezTo>
                  <a:pt x="860" y="164"/>
                  <a:pt x="862" y="164"/>
                  <a:pt x="861" y="163"/>
                </a:cubicBezTo>
                <a:cubicBezTo>
                  <a:pt x="860" y="162"/>
                  <a:pt x="859" y="163"/>
                  <a:pt x="859" y="164"/>
                </a:cubicBezTo>
                <a:cubicBezTo>
                  <a:pt x="857" y="164"/>
                  <a:pt x="862" y="167"/>
                  <a:pt x="859" y="168"/>
                </a:cubicBezTo>
                <a:cubicBezTo>
                  <a:pt x="859" y="165"/>
                  <a:pt x="857" y="166"/>
                  <a:pt x="857" y="163"/>
                </a:cubicBezTo>
                <a:cubicBezTo>
                  <a:pt x="859" y="162"/>
                  <a:pt x="860" y="162"/>
                  <a:pt x="859" y="160"/>
                </a:cubicBezTo>
                <a:cubicBezTo>
                  <a:pt x="857" y="158"/>
                  <a:pt x="858" y="163"/>
                  <a:pt x="855" y="161"/>
                </a:cubicBezTo>
                <a:cubicBezTo>
                  <a:pt x="854" y="162"/>
                  <a:pt x="854" y="166"/>
                  <a:pt x="856" y="165"/>
                </a:cubicBezTo>
                <a:cubicBezTo>
                  <a:pt x="853" y="167"/>
                  <a:pt x="851" y="171"/>
                  <a:pt x="846" y="174"/>
                </a:cubicBezTo>
                <a:cubicBezTo>
                  <a:pt x="845" y="175"/>
                  <a:pt x="846" y="175"/>
                  <a:pt x="847" y="177"/>
                </a:cubicBezTo>
                <a:cubicBezTo>
                  <a:pt x="846" y="178"/>
                  <a:pt x="843" y="177"/>
                  <a:pt x="843" y="180"/>
                </a:cubicBezTo>
                <a:cubicBezTo>
                  <a:pt x="846" y="180"/>
                  <a:pt x="846" y="186"/>
                  <a:pt x="847" y="183"/>
                </a:cubicBezTo>
                <a:cubicBezTo>
                  <a:pt x="849" y="184"/>
                  <a:pt x="846" y="185"/>
                  <a:pt x="845" y="187"/>
                </a:cubicBezTo>
                <a:cubicBezTo>
                  <a:pt x="847" y="189"/>
                  <a:pt x="848" y="186"/>
                  <a:pt x="849" y="185"/>
                </a:cubicBezTo>
                <a:cubicBezTo>
                  <a:pt x="850" y="187"/>
                  <a:pt x="851" y="187"/>
                  <a:pt x="851" y="186"/>
                </a:cubicBezTo>
                <a:cubicBezTo>
                  <a:pt x="850" y="188"/>
                  <a:pt x="849" y="189"/>
                  <a:pt x="851" y="193"/>
                </a:cubicBezTo>
                <a:cubicBezTo>
                  <a:pt x="851" y="193"/>
                  <a:pt x="852" y="193"/>
                  <a:pt x="852" y="194"/>
                </a:cubicBezTo>
                <a:cubicBezTo>
                  <a:pt x="853" y="192"/>
                  <a:pt x="853" y="190"/>
                  <a:pt x="854" y="188"/>
                </a:cubicBezTo>
                <a:cubicBezTo>
                  <a:pt x="857" y="191"/>
                  <a:pt x="865" y="191"/>
                  <a:pt x="861" y="184"/>
                </a:cubicBezTo>
                <a:cubicBezTo>
                  <a:pt x="864" y="185"/>
                  <a:pt x="866" y="186"/>
                  <a:pt x="868" y="188"/>
                </a:cubicBezTo>
                <a:cubicBezTo>
                  <a:pt x="867" y="182"/>
                  <a:pt x="874" y="185"/>
                  <a:pt x="873" y="180"/>
                </a:cubicBezTo>
                <a:cubicBezTo>
                  <a:pt x="871" y="185"/>
                  <a:pt x="880" y="189"/>
                  <a:pt x="877" y="194"/>
                </a:cubicBezTo>
                <a:cubicBezTo>
                  <a:pt x="880" y="196"/>
                  <a:pt x="880" y="199"/>
                  <a:pt x="883" y="202"/>
                </a:cubicBezTo>
                <a:cubicBezTo>
                  <a:pt x="881" y="204"/>
                  <a:pt x="879" y="204"/>
                  <a:pt x="876" y="203"/>
                </a:cubicBezTo>
                <a:cubicBezTo>
                  <a:pt x="876" y="204"/>
                  <a:pt x="877" y="205"/>
                  <a:pt x="877" y="206"/>
                </a:cubicBezTo>
                <a:cubicBezTo>
                  <a:pt x="875" y="207"/>
                  <a:pt x="872" y="208"/>
                  <a:pt x="869" y="206"/>
                </a:cubicBezTo>
                <a:cubicBezTo>
                  <a:pt x="869" y="208"/>
                  <a:pt x="870" y="210"/>
                  <a:pt x="867" y="211"/>
                </a:cubicBezTo>
                <a:cubicBezTo>
                  <a:pt x="868" y="214"/>
                  <a:pt x="871" y="213"/>
                  <a:pt x="870" y="215"/>
                </a:cubicBezTo>
                <a:cubicBezTo>
                  <a:pt x="872" y="216"/>
                  <a:pt x="873" y="216"/>
                  <a:pt x="876" y="215"/>
                </a:cubicBezTo>
                <a:cubicBezTo>
                  <a:pt x="874" y="218"/>
                  <a:pt x="878" y="217"/>
                  <a:pt x="880" y="222"/>
                </a:cubicBezTo>
                <a:cubicBezTo>
                  <a:pt x="880" y="218"/>
                  <a:pt x="883" y="219"/>
                  <a:pt x="886" y="217"/>
                </a:cubicBezTo>
                <a:cubicBezTo>
                  <a:pt x="886" y="221"/>
                  <a:pt x="880" y="219"/>
                  <a:pt x="882" y="224"/>
                </a:cubicBezTo>
                <a:cubicBezTo>
                  <a:pt x="881" y="223"/>
                  <a:pt x="879" y="225"/>
                  <a:pt x="878" y="226"/>
                </a:cubicBezTo>
                <a:cubicBezTo>
                  <a:pt x="878" y="238"/>
                  <a:pt x="889" y="231"/>
                  <a:pt x="895" y="236"/>
                </a:cubicBezTo>
                <a:cubicBezTo>
                  <a:pt x="895" y="235"/>
                  <a:pt x="895" y="235"/>
                  <a:pt x="896" y="234"/>
                </a:cubicBezTo>
                <a:cubicBezTo>
                  <a:pt x="897" y="235"/>
                  <a:pt x="897" y="235"/>
                  <a:pt x="898" y="235"/>
                </a:cubicBezTo>
                <a:cubicBezTo>
                  <a:pt x="900" y="237"/>
                  <a:pt x="896" y="237"/>
                  <a:pt x="899" y="239"/>
                </a:cubicBezTo>
                <a:cubicBezTo>
                  <a:pt x="900" y="238"/>
                  <a:pt x="900" y="239"/>
                  <a:pt x="902" y="241"/>
                </a:cubicBezTo>
                <a:cubicBezTo>
                  <a:pt x="905" y="237"/>
                  <a:pt x="908" y="234"/>
                  <a:pt x="913" y="238"/>
                </a:cubicBezTo>
                <a:cubicBezTo>
                  <a:pt x="913" y="238"/>
                  <a:pt x="914" y="237"/>
                  <a:pt x="914" y="236"/>
                </a:cubicBezTo>
                <a:cubicBezTo>
                  <a:pt x="916" y="240"/>
                  <a:pt x="918" y="238"/>
                  <a:pt x="920" y="240"/>
                </a:cubicBezTo>
                <a:cubicBezTo>
                  <a:pt x="925" y="248"/>
                  <a:pt x="923" y="252"/>
                  <a:pt x="925" y="259"/>
                </a:cubicBezTo>
                <a:cubicBezTo>
                  <a:pt x="931" y="259"/>
                  <a:pt x="930" y="253"/>
                  <a:pt x="935" y="250"/>
                </a:cubicBezTo>
                <a:cubicBezTo>
                  <a:pt x="933" y="247"/>
                  <a:pt x="930" y="247"/>
                  <a:pt x="929" y="246"/>
                </a:cubicBezTo>
                <a:cubicBezTo>
                  <a:pt x="929" y="245"/>
                  <a:pt x="932" y="247"/>
                  <a:pt x="931" y="244"/>
                </a:cubicBezTo>
                <a:cubicBezTo>
                  <a:pt x="934" y="247"/>
                  <a:pt x="937" y="247"/>
                  <a:pt x="940" y="244"/>
                </a:cubicBezTo>
                <a:cubicBezTo>
                  <a:pt x="942" y="245"/>
                  <a:pt x="941" y="246"/>
                  <a:pt x="944" y="248"/>
                </a:cubicBezTo>
                <a:cubicBezTo>
                  <a:pt x="950" y="242"/>
                  <a:pt x="957" y="242"/>
                  <a:pt x="966" y="244"/>
                </a:cubicBezTo>
                <a:cubicBezTo>
                  <a:pt x="976" y="238"/>
                  <a:pt x="992" y="256"/>
                  <a:pt x="991" y="269"/>
                </a:cubicBezTo>
                <a:cubicBezTo>
                  <a:pt x="990" y="268"/>
                  <a:pt x="988" y="267"/>
                  <a:pt x="987" y="265"/>
                </a:cubicBezTo>
                <a:cubicBezTo>
                  <a:pt x="985" y="267"/>
                  <a:pt x="982" y="266"/>
                  <a:pt x="980" y="267"/>
                </a:cubicBezTo>
                <a:cubicBezTo>
                  <a:pt x="979" y="275"/>
                  <a:pt x="971" y="274"/>
                  <a:pt x="967" y="279"/>
                </a:cubicBezTo>
                <a:cubicBezTo>
                  <a:pt x="967" y="278"/>
                  <a:pt x="967" y="278"/>
                  <a:pt x="967" y="277"/>
                </a:cubicBezTo>
                <a:cubicBezTo>
                  <a:pt x="962" y="279"/>
                  <a:pt x="960" y="283"/>
                  <a:pt x="957" y="282"/>
                </a:cubicBezTo>
                <a:cubicBezTo>
                  <a:pt x="957" y="283"/>
                  <a:pt x="957" y="285"/>
                  <a:pt x="956" y="286"/>
                </a:cubicBezTo>
                <a:cubicBezTo>
                  <a:pt x="955" y="287"/>
                  <a:pt x="954" y="285"/>
                  <a:pt x="953" y="284"/>
                </a:cubicBezTo>
                <a:cubicBezTo>
                  <a:pt x="953" y="288"/>
                  <a:pt x="943" y="288"/>
                  <a:pt x="948" y="294"/>
                </a:cubicBezTo>
                <a:cubicBezTo>
                  <a:pt x="945" y="293"/>
                  <a:pt x="945" y="294"/>
                  <a:pt x="943" y="296"/>
                </a:cubicBezTo>
                <a:cubicBezTo>
                  <a:pt x="941" y="291"/>
                  <a:pt x="944" y="292"/>
                  <a:pt x="944" y="289"/>
                </a:cubicBezTo>
                <a:cubicBezTo>
                  <a:pt x="945" y="279"/>
                  <a:pt x="937" y="272"/>
                  <a:pt x="928" y="268"/>
                </a:cubicBezTo>
                <a:cubicBezTo>
                  <a:pt x="926" y="270"/>
                  <a:pt x="924" y="269"/>
                  <a:pt x="922" y="270"/>
                </a:cubicBezTo>
                <a:cubicBezTo>
                  <a:pt x="921" y="271"/>
                  <a:pt x="922" y="273"/>
                  <a:pt x="923" y="275"/>
                </a:cubicBezTo>
                <a:cubicBezTo>
                  <a:pt x="924" y="267"/>
                  <a:pt x="934" y="275"/>
                  <a:pt x="935" y="282"/>
                </a:cubicBezTo>
                <a:cubicBezTo>
                  <a:pt x="934" y="283"/>
                  <a:pt x="933" y="281"/>
                  <a:pt x="932" y="283"/>
                </a:cubicBezTo>
                <a:cubicBezTo>
                  <a:pt x="931" y="283"/>
                  <a:pt x="932" y="285"/>
                  <a:pt x="931" y="285"/>
                </a:cubicBezTo>
                <a:cubicBezTo>
                  <a:pt x="934" y="286"/>
                  <a:pt x="934" y="287"/>
                  <a:pt x="937" y="290"/>
                </a:cubicBezTo>
                <a:cubicBezTo>
                  <a:pt x="936" y="290"/>
                  <a:pt x="936" y="291"/>
                  <a:pt x="935" y="292"/>
                </a:cubicBezTo>
                <a:cubicBezTo>
                  <a:pt x="943" y="293"/>
                  <a:pt x="939" y="301"/>
                  <a:pt x="941" y="306"/>
                </a:cubicBezTo>
                <a:cubicBezTo>
                  <a:pt x="940" y="305"/>
                  <a:pt x="938" y="307"/>
                  <a:pt x="940" y="309"/>
                </a:cubicBezTo>
                <a:cubicBezTo>
                  <a:pt x="942" y="311"/>
                  <a:pt x="941" y="307"/>
                  <a:pt x="943" y="307"/>
                </a:cubicBezTo>
                <a:cubicBezTo>
                  <a:pt x="944" y="308"/>
                  <a:pt x="943" y="309"/>
                  <a:pt x="944" y="310"/>
                </a:cubicBezTo>
                <a:cubicBezTo>
                  <a:pt x="943" y="309"/>
                  <a:pt x="942" y="311"/>
                  <a:pt x="940" y="312"/>
                </a:cubicBezTo>
                <a:cubicBezTo>
                  <a:pt x="942" y="314"/>
                  <a:pt x="943" y="313"/>
                  <a:pt x="945" y="316"/>
                </a:cubicBezTo>
                <a:cubicBezTo>
                  <a:pt x="945" y="317"/>
                  <a:pt x="944" y="318"/>
                  <a:pt x="943" y="319"/>
                </a:cubicBezTo>
                <a:cubicBezTo>
                  <a:pt x="945" y="320"/>
                  <a:pt x="945" y="321"/>
                  <a:pt x="946" y="323"/>
                </a:cubicBezTo>
                <a:cubicBezTo>
                  <a:pt x="947" y="325"/>
                  <a:pt x="949" y="324"/>
                  <a:pt x="950" y="324"/>
                </a:cubicBezTo>
                <a:cubicBezTo>
                  <a:pt x="954" y="330"/>
                  <a:pt x="954" y="332"/>
                  <a:pt x="958" y="336"/>
                </a:cubicBezTo>
                <a:cubicBezTo>
                  <a:pt x="958" y="338"/>
                  <a:pt x="957" y="338"/>
                  <a:pt x="957" y="340"/>
                </a:cubicBezTo>
                <a:cubicBezTo>
                  <a:pt x="958" y="341"/>
                  <a:pt x="959" y="341"/>
                  <a:pt x="960" y="340"/>
                </a:cubicBezTo>
                <a:cubicBezTo>
                  <a:pt x="961" y="341"/>
                  <a:pt x="958" y="342"/>
                  <a:pt x="960" y="344"/>
                </a:cubicBezTo>
                <a:cubicBezTo>
                  <a:pt x="959" y="344"/>
                  <a:pt x="958" y="344"/>
                  <a:pt x="958" y="346"/>
                </a:cubicBezTo>
                <a:cubicBezTo>
                  <a:pt x="959" y="343"/>
                  <a:pt x="967" y="353"/>
                  <a:pt x="962" y="354"/>
                </a:cubicBezTo>
                <a:cubicBezTo>
                  <a:pt x="960" y="351"/>
                  <a:pt x="961" y="349"/>
                  <a:pt x="957" y="347"/>
                </a:cubicBezTo>
                <a:cubicBezTo>
                  <a:pt x="958" y="351"/>
                  <a:pt x="957" y="353"/>
                  <a:pt x="958" y="356"/>
                </a:cubicBezTo>
                <a:cubicBezTo>
                  <a:pt x="961" y="355"/>
                  <a:pt x="966" y="360"/>
                  <a:pt x="962" y="363"/>
                </a:cubicBezTo>
                <a:cubicBezTo>
                  <a:pt x="964" y="365"/>
                  <a:pt x="966" y="365"/>
                  <a:pt x="967" y="366"/>
                </a:cubicBezTo>
                <a:cubicBezTo>
                  <a:pt x="968" y="367"/>
                  <a:pt x="967" y="368"/>
                  <a:pt x="966" y="368"/>
                </a:cubicBezTo>
                <a:cubicBezTo>
                  <a:pt x="967" y="370"/>
                  <a:pt x="968" y="369"/>
                  <a:pt x="969" y="369"/>
                </a:cubicBezTo>
                <a:cubicBezTo>
                  <a:pt x="970" y="371"/>
                  <a:pt x="969" y="371"/>
                  <a:pt x="970" y="373"/>
                </a:cubicBezTo>
                <a:cubicBezTo>
                  <a:pt x="972" y="374"/>
                  <a:pt x="970" y="371"/>
                  <a:pt x="972" y="370"/>
                </a:cubicBezTo>
                <a:cubicBezTo>
                  <a:pt x="972" y="375"/>
                  <a:pt x="976" y="381"/>
                  <a:pt x="978" y="387"/>
                </a:cubicBezTo>
                <a:cubicBezTo>
                  <a:pt x="977" y="387"/>
                  <a:pt x="977" y="389"/>
                  <a:pt x="976" y="389"/>
                </a:cubicBezTo>
                <a:cubicBezTo>
                  <a:pt x="977" y="392"/>
                  <a:pt x="978" y="392"/>
                  <a:pt x="979" y="392"/>
                </a:cubicBezTo>
                <a:cubicBezTo>
                  <a:pt x="979" y="396"/>
                  <a:pt x="983" y="398"/>
                  <a:pt x="982" y="402"/>
                </a:cubicBezTo>
                <a:cubicBezTo>
                  <a:pt x="981" y="402"/>
                  <a:pt x="980" y="399"/>
                  <a:pt x="980" y="397"/>
                </a:cubicBezTo>
                <a:cubicBezTo>
                  <a:pt x="978" y="398"/>
                  <a:pt x="978" y="400"/>
                  <a:pt x="979" y="401"/>
                </a:cubicBezTo>
                <a:cubicBezTo>
                  <a:pt x="975" y="399"/>
                  <a:pt x="978" y="395"/>
                  <a:pt x="977" y="393"/>
                </a:cubicBezTo>
                <a:cubicBezTo>
                  <a:pt x="974" y="393"/>
                  <a:pt x="969" y="387"/>
                  <a:pt x="968" y="383"/>
                </a:cubicBezTo>
                <a:cubicBezTo>
                  <a:pt x="966" y="382"/>
                  <a:pt x="964" y="384"/>
                  <a:pt x="962" y="384"/>
                </a:cubicBezTo>
                <a:cubicBezTo>
                  <a:pt x="962" y="385"/>
                  <a:pt x="962" y="384"/>
                  <a:pt x="963" y="384"/>
                </a:cubicBezTo>
                <a:cubicBezTo>
                  <a:pt x="965" y="387"/>
                  <a:pt x="963" y="388"/>
                  <a:pt x="965" y="391"/>
                </a:cubicBezTo>
                <a:cubicBezTo>
                  <a:pt x="964" y="392"/>
                  <a:pt x="964" y="391"/>
                  <a:pt x="963" y="391"/>
                </a:cubicBezTo>
                <a:cubicBezTo>
                  <a:pt x="962" y="393"/>
                  <a:pt x="966" y="395"/>
                  <a:pt x="966" y="396"/>
                </a:cubicBezTo>
                <a:cubicBezTo>
                  <a:pt x="965" y="396"/>
                  <a:pt x="962" y="394"/>
                  <a:pt x="965" y="398"/>
                </a:cubicBezTo>
                <a:cubicBezTo>
                  <a:pt x="962" y="402"/>
                  <a:pt x="956" y="398"/>
                  <a:pt x="956" y="403"/>
                </a:cubicBezTo>
                <a:cubicBezTo>
                  <a:pt x="955" y="400"/>
                  <a:pt x="952" y="398"/>
                  <a:pt x="952" y="401"/>
                </a:cubicBezTo>
                <a:cubicBezTo>
                  <a:pt x="951" y="398"/>
                  <a:pt x="951" y="399"/>
                  <a:pt x="949" y="397"/>
                </a:cubicBezTo>
                <a:cubicBezTo>
                  <a:pt x="950" y="395"/>
                  <a:pt x="953" y="397"/>
                  <a:pt x="952" y="393"/>
                </a:cubicBezTo>
                <a:cubicBezTo>
                  <a:pt x="950" y="392"/>
                  <a:pt x="949" y="397"/>
                  <a:pt x="947" y="393"/>
                </a:cubicBezTo>
                <a:cubicBezTo>
                  <a:pt x="945" y="394"/>
                  <a:pt x="946" y="396"/>
                  <a:pt x="944" y="398"/>
                </a:cubicBezTo>
                <a:cubicBezTo>
                  <a:pt x="946" y="400"/>
                  <a:pt x="948" y="401"/>
                  <a:pt x="950" y="402"/>
                </a:cubicBezTo>
                <a:cubicBezTo>
                  <a:pt x="950" y="403"/>
                  <a:pt x="945" y="401"/>
                  <a:pt x="945" y="405"/>
                </a:cubicBezTo>
                <a:cubicBezTo>
                  <a:pt x="948" y="407"/>
                  <a:pt x="947" y="404"/>
                  <a:pt x="948" y="404"/>
                </a:cubicBezTo>
                <a:cubicBezTo>
                  <a:pt x="950" y="404"/>
                  <a:pt x="950" y="407"/>
                  <a:pt x="952" y="407"/>
                </a:cubicBezTo>
                <a:cubicBezTo>
                  <a:pt x="953" y="411"/>
                  <a:pt x="949" y="406"/>
                  <a:pt x="948" y="406"/>
                </a:cubicBezTo>
                <a:cubicBezTo>
                  <a:pt x="947" y="406"/>
                  <a:pt x="951" y="409"/>
                  <a:pt x="949" y="409"/>
                </a:cubicBezTo>
                <a:cubicBezTo>
                  <a:pt x="952" y="411"/>
                  <a:pt x="952" y="410"/>
                  <a:pt x="955" y="412"/>
                </a:cubicBezTo>
                <a:cubicBezTo>
                  <a:pt x="954" y="413"/>
                  <a:pt x="956" y="418"/>
                  <a:pt x="954" y="416"/>
                </a:cubicBezTo>
                <a:cubicBezTo>
                  <a:pt x="953" y="418"/>
                  <a:pt x="954" y="417"/>
                  <a:pt x="956" y="420"/>
                </a:cubicBezTo>
                <a:cubicBezTo>
                  <a:pt x="956" y="419"/>
                  <a:pt x="957" y="419"/>
                  <a:pt x="958" y="418"/>
                </a:cubicBezTo>
                <a:cubicBezTo>
                  <a:pt x="959" y="424"/>
                  <a:pt x="953" y="418"/>
                  <a:pt x="952" y="421"/>
                </a:cubicBezTo>
                <a:cubicBezTo>
                  <a:pt x="953" y="423"/>
                  <a:pt x="954" y="423"/>
                  <a:pt x="956" y="422"/>
                </a:cubicBezTo>
                <a:cubicBezTo>
                  <a:pt x="956" y="424"/>
                  <a:pt x="958" y="424"/>
                  <a:pt x="958" y="426"/>
                </a:cubicBezTo>
                <a:cubicBezTo>
                  <a:pt x="957" y="426"/>
                  <a:pt x="956" y="423"/>
                  <a:pt x="955" y="424"/>
                </a:cubicBezTo>
                <a:cubicBezTo>
                  <a:pt x="952" y="424"/>
                  <a:pt x="956" y="427"/>
                  <a:pt x="954" y="428"/>
                </a:cubicBezTo>
                <a:cubicBezTo>
                  <a:pt x="953" y="426"/>
                  <a:pt x="951" y="426"/>
                  <a:pt x="951" y="424"/>
                </a:cubicBezTo>
                <a:cubicBezTo>
                  <a:pt x="948" y="427"/>
                  <a:pt x="946" y="422"/>
                  <a:pt x="943" y="425"/>
                </a:cubicBezTo>
                <a:cubicBezTo>
                  <a:pt x="946" y="427"/>
                  <a:pt x="948" y="429"/>
                  <a:pt x="951" y="430"/>
                </a:cubicBezTo>
                <a:cubicBezTo>
                  <a:pt x="951" y="429"/>
                  <a:pt x="950" y="428"/>
                  <a:pt x="949" y="427"/>
                </a:cubicBezTo>
                <a:cubicBezTo>
                  <a:pt x="950" y="427"/>
                  <a:pt x="951" y="427"/>
                  <a:pt x="952" y="427"/>
                </a:cubicBezTo>
                <a:cubicBezTo>
                  <a:pt x="953" y="429"/>
                  <a:pt x="950" y="429"/>
                  <a:pt x="952" y="431"/>
                </a:cubicBezTo>
                <a:cubicBezTo>
                  <a:pt x="952" y="429"/>
                  <a:pt x="955" y="434"/>
                  <a:pt x="957" y="433"/>
                </a:cubicBezTo>
                <a:cubicBezTo>
                  <a:pt x="958" y="436"/>
                  <a:pt x="958" y="437"/>
                  <a:pt x="961" y="440"/>
                </a:cubicBezTo>
                <a:cubicBezTo>
                  <a:pt x="959" y="439"/>
                  <a:pt x="957" y="440"/>
                  <a:pt x="956" y="439"/>
                </a:cubicBezTo>
                <a:cubicBezTo>
                  <a:pt x="955" y="437"/>
                  <a:pt x="957" y="437"/>
                  <a:pt x="956" y="435"/>
                </a:cubicBezTo>
                <a:cubicBezTo>
                  <a:pt x="954" y="435"/>
                  <a:pt x="953" y="435"/>
                  <a:pt x="953" y="432"/>
                </a:cubicBezTo>
                <a:cubicBezTo>
                  <a:pt x="952" y="431"/>
                  <a:pt x="950" y="435"/>
                  <a:pt x="950" y="431"/>
                </a:cubicBezTo>
                <a:cubicBezTo>
                  <a:pt x="948" y="432"/>
                  <a:pt x="947" y="433"/>
                  <a:pt x="945" y="433"/>
                </a:cubicBezTo>
                <a:cubicBezTo>
                  <a:pt x="944" y="429"/>
                  <a:pt x="940" y="423"/>
                  <a:pt x="936" y="423"/>
                </a:cubicBezTo>
                <a:cubicBezTo>
                  <a:pt x="938" y="421"/>
                  <a:pt x="939" y="420"/>
                  <a:pt x="937" y="416"/>
                </a:cubicBezTo>
                <a:cubicBezTo>
                  <a:pt x="937" y="416"/>
                  <a:pt x="936" y="416"/>
                  <a:pt x="935" y="417"/>
                </a:cubicBezTo>
                <a:cubicBezTo>
                  <a:pt x="934" y="415"/>
                  <a:pt x="934" y="414"/>
                  <a:pt x="933" y="413"/>
                </a:cubicBezTo>
                <a:cubicBezTo>
                  <a:pt x="936" y="413"/>
                  <a:pt x="936" y="411"/>
                  <a:pt x="938" y="411"/>
                </a:cubicBezTo>
                <a:cubicBezTo>
                  <a:pt x="939" y="412"/>
                  <a:pt x="938" y="413"/>
                  <a:pt x="939" y="414"/>
                </a:cubicBezTo>
                <a:cubicBezTo>
                  <a:pt x="943" y="417"/>
                  <a:pt x="943" y="410"/>
                  <a:pt x="944" y="407"/>
                </a:cubicBezTo>
                <a:cubicBezTo>
                  <a:pt x="942" y="408"/>
                  <a:pt x="939" y="406"/>
                  <a:pt x="936" y="407"/>
                </a:cubicBezTo>
                <a:cubicBezTo>
                  <a:pt x="934" y="405"/>
                  <a:pt x="937" y="407"/>
                  <a:pt x="938" y="405"/>
                </a:cubicBezTo>
                <a:cubicBezTo>
                  <a:pt x="936" y="403"/>
                  <a:pt x="935" y="404"/>
                  <a:pt x="933" y="403"/>
                </a:cubicBezTo>
                <a:cubicBezTo>
                  <a:pt x="932" y="405"/>
                  <a:pt x="934" y="405"/>
                  <a:pt x="934" y="407"/>
                </a:cubicBezTo>
                <a:cubicBezTo>
                  <a:pt x="931" y="407"/>
                  <a:pt x="928" y="405"/>
                  <a:pt x="925" y="401"/>
                </a:cubicBezTo>
                <a:cubicBezTo>
                  <a:pt x="924" y="403"/>
                  <a:pt x="923" y="403"/>
                  <a:pt x="921" y="404"/>
                </a:cubicBezTo>
                <a:cubicBezTo>
                  <a:pt x="921" y="401"/>
                  <a:pt x="918" y="399"/>
                  <a:pt x="916" y="396"/>
                </a:cubicBezTo>
                <a:cubicBezTo>
                  <a:pt x="915" y="397"/>
                  <a:pt x="917" y="400"/>
                  <a:pt x="915" y="401"/>
                </a:cubicBezTo>
                <a:cubicBezTo>
                  <a:pt x="917" y="403"/>
                  <a:pt x="917" y="407"/>
                  <a:pt x="920" y="407"/>
                </a:cubicBezTo>
                <a:cubicBezTo>
                  <a:pt x="920" y="408"/>
                  <a:pt x="920" y="409"/>
                  <a:pt x="919" y="410"/>
                </a:cubicBezTo>
                <a:cubicBezTo>
                  <a:pt x="917" y="407"/>
                  <a:pt x="916" y="406"/>
                  <a:pt x="914" y="405"/>
                </a:cubicBezTo>
                <a:cubicBezTo>
                  <a:pt x="913" y="407"/>
                  <a:pt x="912" y="409"/>
                  <a:pt x="910" y="409"/>
                </a:cubicBezTo>
                <a:cubicBezTo>
                  <a:pt x="911" y="412"/>
                  <a:pt x="912" y="411"/>
                  <a:pt x="913" y="410"/>
                </a:cubicBezTo>
                <a:cubicBezTo>
                  <a:pt x="913" y="411"/>
                  <a:pt x="914" y="414"/>
                  <a:pt x="916" y="413"/>
                </a:cubicBezTo>
                <a:cubicBezTo>
                  <a:pt x="913" y="413"/>
                  <a:pt x="913" y="419"/>
                  <a:pt x="909" y="416"/>
                </a:cubicBezTo>
                <a:cubicBezTo>
                  <a:pt x="909" y="416"/>
                  <a:pt x="912" y="420"/>
                  <a:pt x="913" y="420"/>
                </a:cubicBezTo>
                <a:cubicBezTo>
                  <a:pt x="913" y="422"/>
                  <a:pt x="911" y="424"/>
                  <a:pt x="910" y="426"/>
                </a:cubicBezTo>
                <a:cubicBezTo>
                  <a:pt x="911" y="427"/>
                  <a:pt x="912" y="426"/>
                  <a:pt x="913" y="428"/>
                </a:cubicBezTo>
                <a:cubicBezTo>
                  <a:pt x="911" y="429"/>
                  <a:pt x="911" y="430"/>
                  <a:pt x="909" y="430"/>
                </a:cubicBezTo>
                <a:cubicBezTo>
                  <a:pt x="908" y="434"/>
                  <a:pt x="913" y="433"/>
                  <a:pt x="915" y="436"/>
                </a:cubicBezTo>
                <a:cubicBezTo>
                  <a:pt x="916" y="435"/>
                  <a:pt x="916" y="435"/>
                  <a:pt x="917" y="433"/>
                </a:cubicBezTo>
                <a:cubicBezTo>
                  <a:pt x="920" y="433"/>
                  <a:pt x="916" y="437"/>
                  <a:pt x="919" y="437"/>
                </a:cubicBezTo>
                <a:cubicBezTo>
                  <a:pt x="919" y="438"/>
                  <a:pt x="919" y="440"/>
                  <a:pt x="918" y="441"/>
                </a:cubicBezTo>
                <a:cubicBezTo>
                  <a:pt x="919" y="441"/>
                  <a:pt x="921" y="443"/>
                  <a:pt x="922" y="441"/>
                </a:cubicBezTo>
                <a:cubicBezTo>
                  <a:pt x="924" y="444"/>
                  <a:pt x="924" y="445"/>
                  <a:pt x="923" y="447"/>
                </a:cubicBezTo>
                <a:cubicBezTo>
                  <a:pt x="928" y="448"/>
                  <a:pt x="924" y="443"/>
                  <a:pt x="925" y="441"/>
                </a:cubicBezTo>
                <a:cubicBezTo>
                  <a:pt x="925" y="441"/>
                  <a:pt x="931" y="446"/>
                  <a:pt x="927" y="447"/>
                </a:cubicBezTo>
                <a:cubicBezTo>
                  <a:pt x="930" y="445"/>
                  <a:pt x="933" y="444"/>
                  <a:pt x="933" y="441"/>
                </a:cubicBezTo>
                <a:cubicBezTo>
                  <a:pt x="935" y="444"/>
                  <a:pt x="936" y="443"/>
                  <a:pt x="939" y="444"/>
                </a:cubicBezTo>
                <a:cubicBezTo>
                  <a:pt x="937" y="445"/>
                  <a:pt x="937" y="445"/>
                  <a:pt x="936" y="447"/>
                </a:cubicBezTo>
                <a:cubicBezTo>
                  <a:pt x="934" y="445"/>
                  <a:pt x="934" y="445"/>
                  <a:pt x="934" y="445"/>
                </a:cubicBezTo>
                <a:cubicBezTo>
                  <a:pt x="932" y="447"/>
                  <a:pt x="934" y="448"/>
                  <a:pt x="930" y="448"/>
                </a:cubicBezTo>
                <a:cubicBezTo>
                  <a:pt x="933" y="450"/>
                  <a:pt x="936" y="448"/>
                  <a:pt x="939" y="446"/>
                </a:cubicBezTo>
                <a:cubicBezTo>
                  <a:pt x="939" y="445"/>
                  <a:pt x="940" y="446"/>
                  <a:pt x="940" y="447"/>
                </a:cubicBezTo>
                <a:cubicBezTo>
                  <a:pt x="940" y="447"/>
                  <a:pt x="941" y="448"/>
                  <a:pt x="941" y="448"/>
                </a:cubicBezTo>
                <a:cubicBezTo>
                  <a:pt x="940" y="449"/>
                  <a:pt x="940" y="448"/>
                  <a:pt x="939" y="449"/>
                </a:cubicBezTo>
                <a:cubicBezTo>
                  <a:pt x="940" y="450"/>
                  <a:pt x="941" y="450"/>
                  <a:pt x="942" y="450"/>
                </a:cubicBezTo>
                <a:cubicBezTo>
                  <a:pt x="943" y="452"/>
                  <a:pt x="943" y="453"/>
                  <a:pt x="943" y="454"/>
                </a:cubicBezTo>
                <a:cubicBezTo>
                  <a:pt x="940" y="453"/>
                  <a:pt x="940" y="455"/>
                  <a:pt x="937" y="455"/>
                </a:cubicBezTo>
                <a:cubicBezTo>
                  <a:pt x="935" y="453"/>
                  <a:pt x="939" y="452"/>
                  <a:pt x="938" y="451"/>
                </a:cubicBezTo>
                <a:cubicBezTo>
                  <a:pt x="936" y="450"/>
                  <a:pt x="935" y="454"/>
                  <a:pt x="933" y="455"/>
                </a:cubicBezTo>
                <a:cubicBezTo>
                  <a:pt x="934" y="456"/>
                  <a:pt x="935" y="458"/>
                  <a:pt x="936" y="459"/>
                </a:cubicBezTo>
                <a:cubicBezTo>
                  <a:pt x="936" y="459"/>
                  <a:pt x="940" y="460"/>
                  <a:pt x="938" y="461"/>
                </a:cubicBezTo>
                <a:cubicBezTo>
                  <a:pt x="940" y="464"/>
                  <a:pt x="939" y="460"/>
                  <a:pt x="940" y="460"/>
                </a:cubicBezTo>
                <a:cubicBezTo>
                  <a:pt x="941" y="460"/>
                  <a:pt x="942" y="462"/>
                  <a:pt x="942" y="464"/>
                </a:cubicBezTo>
                <a:cubicBezTo>
                  <a:pt x="946" y="466"/>
                  <a:pt x="946" y="459"/>
                  <a:pt x="943" y="455"/>
                </a:cubicBezTo>
                <a:cubicBezTo>
                  <a:pt x="945" y="457"/>
                  <a:pt x="945" y="456"/>
                  <a:pt x="947" y="456"/>
                </a:cubicBezTo>
                <a:cubicBezTo>
                  <a:pt x="949" y="458"/>
                  <a:pt x="946" y="458"/>
                  <a:pt x="945" y="459"/>
                </a:cubicBezTo>
                <a:cubicBezTo>
                  <a:pt x="947" y="460"/>
                  <a:pt x="948" y="463"/>
                  <a:pt x="949" y="462"/>
                </a:cubicBezTo>
                <a:cubicBezTo>
                  <a:pt x="950" y="466"/>
                  <a:pt x="952" y="470"/>
                  <a:pt x="956" y="473"/>
                </a:cubicBezTo>
                <a:cubicBezTo>
                  <a:pt x="955" y="473"/>
                  <a:pt x="953" y="472"/>
                  <a:pt x="951" y="471"/>
                </a:cubicBezTo>
                <a:cubicBezTo>
                  <a:pt x="949" y="473"/>
                  <a:pt x="952" y="474"/>
                  <a:pt x="954" y="476"/>
                </a:cubicBezTo>
                <a:cubicBezTo>
                  <a:pt x="952" y="477"/>
                  <a:pt x="950" y="476"/>
                  <a:pt x="949" y="476"/>
                </a:cubicBezTo>
                <a:cubicBezTo>
                  <a:pt x="947" y="474"/>
                  <a:pt x="950" y="474"/>
                  <a:pt x="950" y="472"/>
                </a:cubicBezTo>
                <a:cubicBezTo>
                  <a:pt x="949" y="471"/>
                  <a:pt x="948" y="471"/>
                  <a:pt x="947" y="470"/>
                </a:cubicBezTo>
                <a:cubicBezTo>
                  <a:pt x="947" y="472"/>
                  <a:pt x="948" y="475"/>
                  <a:pt x="948" y="477"/>
                </a:cubicBezTo>
                <a:cubicBezTo>
                  <a:pt x="946" y="476"/>
                  <a:pt x="946" y="473"/>
                  <a:pt x="944" y="471"/>
                </a:cubicBezTo>
                <a:cubicBezTo>
                  <a:pt x="942" y="471"/>
                  <a:pt x="945" y="473"/>
                  <a:pt x="943" y="474"/>
                </a:cubicBezTo>
                <a:cubicBezTo>
                  <a:pt x="941" y="470"/>
                  <a:pt x="936" y="469"/>
                  <a:pt x="933" y="469"/>
                </a:cubicBezTo>
                <a:cubicBezTo>
                  <a:pt x="933" y="468"/>
                  <a:pt x="935" y="467"/>
                  <a:pt x="933" y="465"/>
                </a:cubicBezTo>
                <a:cubicBezTo>
                  <a:pt x="931" y="462"/>
                  <a:pt x="928" y="463"/>
                  <a:pt x="926" y="463"/>
                </a:cubicBezTo>
                <a:cubicBezTo>
                  <a:pt x="924" y="460"/>
                  <a:pt x="929" y="462"/>
                  <a:pt x="928" y="459"/>
                </a:cubicBezTo>
                <a:cubicBezTo>
                  <a:pt x="928" y="461"/>
                  <a:pt x="930" y="462"/>
                  <a:pt x="932" y="460"/>
                </a:cubicBezTo>
                <a:cubicBezTo>
                  <a:pt x="928" y="459"/>
                  <a:pt x="924" y="457"/>
                  <a:pt x="920" y="455"/>
                </a:cubicBezTo>
                <a:cubicBezTo>
                  <a:pt x="918" y="451"/>
                  <a:pt x="920" y="449"/>
                  <a:pt x="922" y="447"/>
                </a:cubicBezTo>
                <a:cubicBezTo>
                  <a:pt x="923" y="447"/>
                  <a:pt x="922" y="446"/>
                  <a:pt x="922" y="445"/>
                </a:cubicBezTo>
                <a:cubicBezTo>
                  <a:pt x="921" y="444"/>
                  <a:pt x="919" y="446"/>
                  <a:pt x="920" y="448"/>
                </a:cubicBezTo>
                <a:cubicBezTo>
                  <a:pt x="918" y="445"/>
                  <a:pt x="916" y="446"/>
                  <a:pt x="915" y="446"/>
                </a:cubicBezTo>
                <a:cubicBezTo>
                  <a:pt x="914" y="445"/>
                  <a:pt x="914" y="445"/>
                  <a:pt x="915" y="444"/>
                </a:cubicBezTo>
                <a:cubicBezTo>
                  <a:pt x="914" y="444"/>
                  <a:pt x="914" y="443"/>
                  <a:pt x="913" y="444"/>
                </a:cubicBezTo>
                <a:cubicBezTo>
                  <a:pt x="912" y="445"/>
                  <a:pt x="915" y="445"/>
                  <a:pt x="914" y="447"/>
                </a:cubicBezTo>
                <a:cubicBezTo>
                  <a:pt x="910" y="445"/>
                  <a:pt x="909" y="449"/>
                  <a:pt x="907" y="452"/>
                </a:cubicBezTo>
                <a:cubicBezTo>
                  <a:pt x="907" y="450"/>
                  <a:pt x="905" y="448"/>
                  <a:pt x="903" y="449"/>
                </a:cubicBezTo>
                <a:cubicBezTo>
                  <a:pt x="900" y="450"/>
                  <a:pt x="902" y="458"/>
                  <a:pt x="898" y="453"/>
                </a:cubicBezTo>
                <a:cubicBezTo>
                  <a:pt x="897" y="449"/>
                  <a:pt x="906" y="446"/>
                  <a:pt x="901" y="443"/>
                </a:cubicBezTo>
                <a:cubicBezTo>
                  <a:pt x="901" y="441"/>
                  <a:pt x="905" y="441"/>
                  <a:pt x="904" y="437"/>
                </a:cubicBezTo>
                <a:cubicBezTo>
                  <a:pt x="903" y="436"/>
                  <a:pt x="902" y="438"/>
                  <a:pt x="901" y="436"/>
                </a:cubicBezTo>
                <a:cubicBezTo>
                  <a:pt x="899" y="437"/>
                  <a:pt x="900" y="440"/>
                  <a:pt x="898" y="441"/>
                </a:cubicBezTo>
                <a:cubicBezTo>
                  <a:pt x="898" y="438"/>
                  <a:pt x="895" y="435"/>
                  <a:pt x="893" y="438"/>
                </a:cubicBezTo>
                <a:cubicBezTo>
                  <a:pt x="893" y="437"/>
                  <a:pt x="893" y="436"/>
                  <a:pt x="894" y="435"/>
                </a:cubicBezTo>
                <a:cubicBezTo>
                  <a:pt x="892" y="435"/>
                  <a:pt x="890" y="433"/>
                  <a:pt x="888" y="433"/>
                </a:cubicBezTo>
                <a:cubicBezTo>
                  <a:pt x="888" y="436"/>
                  <a:pt x="887" y="440"/>
                  <a:pt x="889" y="444"/>
                </a:cubicBezTo>
                <a:cubicBezTo>
                  <a:pt x="888" y="445"/>
                  <a:pt x="887" y="442"/>
                  <a:pt x="886" y="442"/>
                </a:cubicBezTo>
                <a:cubicBezTo>
                  <a:pt x="882" y="444"/>
                  <a:pt x="886" y="450"/>
                  <a:pt x="884" y="453"/>
                </a:cubicBezTo>
                <a:cubicBezTo>
                  <a:pt x="884" y="454"/>
                  <a:pt x="885" y="453"/>
                  <a:pt x="885" y="452"/>
                </a:cubicBezTo>
                <a:cubicBezTo>
                  <a:pt x="885" y="456"/>
                  <a:pt x="887" y="462"/>
                  <a:pt x="889" y="464"/>
                </a:cubicBezTo>
                <a:cubicBezTo>
                  <a:pt x="887" y="465"/>
                  <a:pt x="885" y="458"/>
                  <a:pt x="883" y="460"/>
                </a:cubicBezTo>
                <a:cubicBezTo>
                  <a:pt x="882" y="459"/>
                  <a:pt x="884" y="458"/>
                  <a:pt x="884" y="458"/>
                </a:cubicBezTo>
                <a:cubicBezTo>
                  <a:pt x="883" y="455"/>
                  <a:pt x="881" y="454"/>
                  <a:pt x="880" y="455"/>
                </a:cubicBezTo>
                <a:cubicBezTo>
                  <a:pt x="879" y="453"/>
                  <a:pt x="881" y="453"/>
                  <a:pt x="881" y="452"/>
                </a:cubicBezTo>
                <a:cubicBezTo>
                  <a:pt x="877" y="450"/>
                  <a:pt x="879" y="453"/>
                  <a:pt x="877" y="447"/>
                </a:cubicBezTo>
                <a:cubicBezTo>
                  <a:pt x="875" y="447"/>
                  <a:pt x="873" y="448"/>
                  <a:pt x="871" y="444"/>
                </a:cubicBezTo>
                <a:cubicBezTo>
                  <a:pt x="868" y="444"/>
                  <a:pt x="867" y="446"/>
                  <a:pt x="863" y="447"/>
                </a:cubicBezTo>
                <a:cubicBezTo>
                  <a:pt x="864" y="450"/>
                  <a:pt x="865" y="449"/>
                  <a:pt x="866" y="451"/>
                </a:cubicBezTo>
                <a:cubicBezTo>
                  <a:pt x="863" y="451"/>
                  <a:pt x="863" y="447"/>
                  <a:pt x="860" y="446"/>
                </a:cubicBezTo>
                <a:cubicBezTo>
                  <a:pt x="859" y="447"/>
                  <a:pt x="861" y="449"/>
                  <a:pt x="861" y="450"/>
                </a:cubicBezTo>
                <a:cubicBezTo>
                  <a:pt x="860" y="449"/>
                  <a:pt x="858" y="448"/>
                  <a:pt x="857" y="447"/>
                </a:cubicBezTo>
                <a:cubicBezTo>
                  <a:pt x="856" y="448"/>
                  <a:pt x="859" y="450"/>
                  <a:pt x="859" y="451"/>
                </a:cubicBezTo>
                <a:cubicBezTo>
                  <a:pt x="857" y="452"/>
                  <a:pt x="857" y="452"/>
                  <a:pt x="856" y="452"/>
                </a:cubicBezTo>
                <a:cubicBezTo>
                  <a:pt x="854" y="457"/>
                  <a:pt x="858" y="465"/>
                  <a:pt x="860" y="471"/>
                </a:cubicBezTo>
                <a:cubicBezTo>
                  <a:pt x="859" y="471"/>
                  <a:pt x="857" y="470"/>
                  <a:pt x="859" y="473"/>
                </a:cubicBezTo>
                <a:cubicBezTo>
                  <a:pt x="858" y="474"/>
                  <a:pt x="856" y="477"/>
                  <a:pt x="856" y="474"/>
                </a:cubicBezTo>
                <a:cubicBezTo>
                  <a:pt x="855" y="476"/>
                  <a:pt x="857" y="475"/>
                  <a:pt x="857" y="477"/>
                </a:cubicBezTo>
                <a:cubicBezTo>
                  <a:pt x="855" y="477"/>
                  <a:pt x="854" y="475"/>
                  <a:pt x="852" y="476"/>
                </a:cubicBezTo>
                <a:cubicBezTo>
                  <a:pt x="851" y="476"/>
                  <a:pt x="854" y="478"/>
                  <a:pt x="854" y="477"/>
                </a:cubicBezTo>
                <a:cubicBezTo>
                  <a:pt x="854" y="479"/>
                  <a:pt x="853" y="479"/>
                  <a:pt x="850" y="480"/>
                </a:cubicBezTo>
                <a:cubicBezTo>
                  <a:pt x="853" y="481"/>
                  <a:pt x="851" y="482"/>
                  <a:pt x="849" y="481"/>
                </a:cubicBezTo>
                <a:cubicBezTo>
                  <a:pt x="849" y="482"/>
                  <a:pt x="850" y="484"/>
                  <a:pt x="848" y="484"/>
                </a:cubicBezTo>
                <a:cubicBezTo>
                  <a:pt x="850" y="486"/>
                  <a:pt x="850" y="483"/>
                  <a:pt x="852" y="482"/>
                </a:cubicBezTo>
                <a:cubicBezTo>
                  <a:pt x="852" y="484"/>
                  <a:pt x="854" y="484"/>
                  <a:pt x="856" y="484"/>
                </a:cubicBezTo>
                <a:cubicBezTo>
                  <a:pt x="857" y="485"/>
                  <a:pt x="855" y="486"/>
                  <a:pt x="856" y="487"/>
                </a:cubicBezTo>
                <a:cubicBezTo>
                  <a:pt x="852" y="484"/>
                  <a:pt x="855" y="489"/>
                  <a:pt x="852" y="487"/>
                </a:cubicBezTo>
                <a:cubicBezTo>
                  <a:pt x="853" y="490"/>
                  <a:pt x="851" y="488"/>
                  <a:pt x="853" y="492"/>
                </a:cubicBezTo>
                <a:cubicBezTo>
                  <a:pt x="853" y="493"/>
                  <a:pt x="854" y="493"/>
                  <a:pt x="854" y="493"/>
                </a:cubicBezTo>
                <a:cubicBezTo>
                  <a:pt x="855" y="489"/>
                  <a:pt x="858" y="488"/>
                  <a:pt x="859" y="485"/>
                </a:cubicBezTo>
                <a:cubicBezTo>
                  <a:pt x="860" y="486"/>
                  <a:pt x="859" y="486"/>
                  <a:pt x="860" y="487"/>
                </a:cubicBezTo>
                <a:cubicBezTo>
                  <a:pt x="863" y="485"/>
                  <a:pt x="862" y="482"/>
                  <a:pt x="864" y="479"/>
                </a:cubicBezTo>
                <a:cubicBezTo>
                  <a:pt x="866" y="482"/>
                  <a:pt x="867" y="481"/>
                  <a:pt x="869" y="480"/>
                </a:cubicBezTo>
                <a:cubicBezTo>
                  <a:pt x="871" y="482"/>
                  <a:pt x="868" y="482"/>
                  <a:pt x="870" y="484"/>
                </a:cubicBezTo>
                <a:cubicBezTo>
                  <a:pt x="869" y="485"/>
                  <a:pt x="868" y="483"/>
                  <a:pt x="868" y="485"/>
                </a:cubicBezTo>
                <a:cubicBezTo>
                  <a:pt x="870" y="487"/>
                  <a:pt x="870" y="484"/>
                  <a:pt x="871" y="483"/>
                </a:cubicBezTo>
                <a:cubicBezTo>
                  <a:pt x="872" y="484"/>
                  <a:pt x="872" y="485"/>
                  <a:pt x="873" y="485"/>
                </a:cubicBezTo>
                <a:cubicBezTo>
                  <a:pt x="870" y="486"/>
                  <a:pt x="873" y="491"/>
                  <a:pt x="876" y="496"/>
                </a:cubicBezTo>
                <a:cubicBezTo>
                  <a:pt x="875" y="498"/>
                  <a:pt x="876" y="500"/>
                  <a:pt x="878" y="502"/>
                </a:cubicBezTo>
                <a:cubicBezTo>
                  <a:pt x="876" y="504"/>
                  <a:pt x="876" y="504"/>
                  <a:pt x="874" y="504"/>
                </a:cubicBezTo>
                <a:cubicBezTo>
                  <a:pt x="875" y="507"/>
                  <a:pt x="869" y="509"/>
                  <a:pt x="875" y="514"/>
                </a:cubicBezTo>
                <a:cubicBezTo>
                  <a:pt x="875" y="515"/>
                  <a:pt x="874" y="516"/>
                  <a:pt x="872" y="517"/>
                </a:cubicBezTo>
                <a:cubicBezTo>
                  <a:pt x="872" y="516"/>
                  <a:pt x="873" y="515"/>
                  <a:pt x="873" y="515"/>
                </a:cubicBezTo>
                <a:cubicBezTo>
                  <a:pt x="872" y="513"/>
                  <a:pt x="871" y="513"/>
                  <a:pt x="870" y="514"/>
                </a:cubicBezTo>
                <a:cubicBezTo>
                  <a:pt x="869" y="512"/>
                  <a:pt x="872" y="511"/>
                  <a:pt x="870" y="508"/>
                </a:cubicBezTo>
                <a:cubicBezTo>
                  <a:pt x="868" y="508"/>
                  <a:pt x="863" y="509"/>
                  <a:pt x="864" y="511"/>
                </a:cubicBezTo>
                <a:cubicBezTo>
                  <a:pt x="862" y="509"/>
                  <a:pt x="861" y="509"/>
                  <a:pt x="860" y="512"/>
                </a:cubicBezTo>
                <a:cubicBezTo>
                  <a:pt x="859" y="511"/>
                  <a:pt x="859" y="510"/>
                  <a:pt x="858" y="510"/>
                </a:cubicBezTo>
                <a:cubicBezTo>
                  <a:pt x="857" y="507"/>
                  <a:pt x="860" y="511"/>
                  <a:pt x="860" y="510"/>
                </a:cubicBezTo>
                <a:cubicBezTo>
                  <a:pt x="860" y="508"/>
                  <a:pt x="856" y="506"/>
                  <a:pt x="855" y="508"/>
                </a:cubicBezTo>
                <a:cubicBezTo>
                  <a:pt x="855" y="507"/>
                  <a:pt x="854" y="506"/>
                  <a:pt x="853" y="505"/>
                </a:cubicBezTo>
                <a:cubicBezTo>
                  <a:pt x="852" y="508"/>
                  <a:pt x="847" y="504"/>
                  <a:pt x="844" y="507"/>
                </a:cubicBezTo>
                <a:cubicBezTo>
                  <a:pt x="842" y="508"/>
                  <a:pt x="847" y="509"/>
                  <a:pt x="844" y="510"/>
                </a:cubicBezTo>
                <a:cubicBezTo>
                  <a:pt x="843" y="510"/>
                  <a:pt x="842" y="506"/>
                  <a:pt x="839" y="509"/>
                </a:cubicBezTo>
                <a:cubicBezTo>
                  <a:pt x="838" y="506"/>
                  <a:pt x="836" y="507"/>
                  <a:pt x="835" y="505"/>
                </a:cubicBezTo>
                <a:cubicBezTo>
                  <a:pt x="834" y="506"/>
                  <a:pt x="833" y="508"/>
                  <a:pt x="835" y="510"/>
                </a:cubicBezTo>
                <a:cubicBezTo>
                  <a:pt x="835" y="512"/>
                  <a:pt x="833" y="512"/>
                  <a:pt x="831" y="509"/>
                </a:cubicBezTo>
                <a:cubicBezTo>
                  <a:pt x="832" y="508"/>
                  <a:pt x="833" y="512"/>
                  <a:pt x="834" y="510"/>
                </a:cubicBezTo>
                <a:cubicBezTo>
                  <a:pt x="833" y="507"/>
                  <a:pt x="829" y="508"/>
                  <a:pt x="830" y="510"/>
                </a:cubicBezTo>
                <a:cubicBezTo>
                  <a:pt x="831" y="511"/>
                  <a:pt x="828" y="509"/>
                  <a:pt x="830" y="507"/>
                </a:cubicBezTo>
                <a:cubicBezTo>
                  <a:pt x="824" y="504"/>
                  <a:pt x="822" y="512"/>
                  <a:pt x="817" y="506"/>
                </a:cubicBezTo>
                <a:cubicBezTo>
                  <a:pt x="817" y="509"/>
                  <a:pt x="816" y="507"/>
                  <a:pt x="815" y="509"/>
                </a:cubicBezTo>
                <a:cubicBezTo>
                  <a:pt x="815" y="510"/>
                  <a:pt x="816" y="510"/>
                  <a:pt x="817" y="510"/>
                </a:cubicBezTo>
                <a:cubicBezTo>
                  <a:pt x="816" y="512"/>
                  <a:pt x="813" y="512"/>
                  <a:pt x="811" y="515"/>
                </a:cubicBezTo>
                <a:cubicBezTo>
                  <a:pt x="813" y="518"/>
                  <a:pt x="813" y="518"/>
                  <a:pt x="813" y="518"/>
                </a:cubicBezTo>
                <a:cubicBezTo>
                  <a:pt x="814" y="518"/>
                  <a:pt x="813" y="517"/>
                  <a:pt x="813" y="515"/>
                </a:cubicBezTo>
                <a:cubicBezTo>
                  <a:pt x="813" y="514"/>
                  <a:pt x="817" y="518"/>
                  <a:pt x="816" y="515"/>
                </a:cubicBezTo>
                <a:cubicBezTo>
                  <a:pt x="816" y="515"/>
                  <a:pt x="820" y="521"/>
                  <a:pt x="820" y="520"/>
                </a:cubicBezTo>
                <a:cubicBezTo>
                  <a:pt x="823" y="522"/>
                  <a:pt x="825" y="513"/>
                  <a:pt x="827" y="513"/>
                </a:cubicBezTo>
                <a:cubicBezTo>
                  <a:pt x="827" y="516"/>
                  <a:pt x="824" y="522"/>
                  <a:pt x="821" y="524"/>
                </a:cubicBezTo>
                <a:cubicBezTo>
                  <a:pt x="820" y="525"/>
                  <a:pt x="823" y="526"/>
                  <a:pt x="823" y="527"/>
                </a:cubicBezTo>
                <a:cubicBezTo>
                  <a:pt x="824" y="528"/>
                  <a:pt x="821" y="530"/>
                  <a:pt x="823" y="530"/>
                </a:cubicBezTo>
                <a:cubicBezTo>
                  <a:pt x="824" y="532"/>
                  <a:pt x="822" y="530"/>
                  <a:pt x="821" y="532"/>
                </a:cubicBezTo>
                <a:cubicBezTo>
                  <a:pt x="824" y="533"/>
                  <a:pt x="827" y="531"/>
                  <a:pt x="829" y="535"/>
                </a:cubicBezTo>
                <a:cubicBezTo>
                  <a:pt x="830" y="532"/>
                  <a:pt x="832" y="534"/>
                  <a:pt x="833" y="533"/>
                </a:cubicBezTo>
                <a:cubicBezTo>
                  <a:pt x="832" y="529"/>
                  <a:pt x="826" y="533"/>
                  <a:pt x="824" y="529"/>
                </a:cubicBezTo>
                <a:cubicBezTo>
                  <a:pt x="826" y="528"/>
                  <a:pt x="827" y="530"/>
                  <a:pt x="828" y="530"/>
                </a:cubicBezTo>
                <a:cubicBezTo>
                  <a:pt x="829" y="528"/>
                  <a:pt x="825" y="527"/>
                  <a:pt x="824" y="525"/>
                </a:cubicBezTo>
                <a:cubicBezTo>
                  <a:pt x="827" y="525"/>
                  <a:pt x="830" y="527"/>
                  <a:pt x="832" y="530"/>
                </a:cubicBezTo>
                <a:cubicBezTo>
                  <a:pt x="833" y="528"/>
                  <a:pt x="833" y="529"/>
                  <a:pt x="834" y="527"/>
                </a:cubicBezTo>
                <a:cubicBezTo>
                  <a:pt x="834" y="529"/>
                  <a:pt x="836" y="531"/>
                  <a:pt x="837" y="529"/>
                </a:cubicBezTo>
                <a:cubicBezTo>
                  <a:pt x="837" y="530"/>
                  <a:pt x="839" y="533"/>
                  <a:pt x="838" y="534"/>
                </a:cubicBezTo>
                <a:cubicBezTo>
                  <a:pt x="839" y="532"/>
                  <a:pt x="842" y="538"/>
                  <a:pt x="845" y="539"/>
                </a:cubicBezTo>
                <a:cubicBezTo>
                  <a:pt x="845" y="534"/>
                  <a:pt x="847" y="534"/>
                  <a:pt x="850" y="533"/>
                </a:cubicBezTo>
                <a:cubicBezTo>
                  <a:pt x="850" y="531"/>
                  <a:pt x="849" y="533"/>
                  <a:pt x="847" y="530"/>
                </a:cubicBezTo>
                <a:cubicBezTo>
                  <a:pt x="849" y="531"/>
                  <a:pt x="850" y="530"/>
                  <a:pt x="852" y="533"/>
                </a:cubicBezTo>
                <a:cubicBezTo>
                  <a:pt x="851" y="536"/>
                  <a:pt x="851" y="541"/>
                  <a:pt x="848" y="541"/>
                </a:cubicBezTo>
                <a:cubicBezTo>
                  <a:pt x="850" y="543"/>
                  <a:pt x="851" y="542"/>
                  <a:pt x="852" y="541"/>
                </a:cubicBezTo>
                <a:cubicBezTo>
                  <a:pt x="852" y="544"/>
                  <a:pt x="848" y="543"/>
                  <a:pt x="847" y="540"/>
                </a:cubicBezTo>
                <a:cubicBezTo>
                  <a:pt x="846" y="544"/>
                  <a:pt x="844" y="543"/>
                  <a:pt x="842" y="546"/>
                </a:cubicBezTo>
                <a:cubicBezTo>
                  <a:pt x="844" y="548"/>
                  <a:pt x="844" y="546"/>
                  <a:pt x="845" y="545"/>
                </a:cubicBezTo>
                <a:cubicBezTo>
                  <a:pt x="846" y="547"/>
                  <a:pt x="844" y="547"/>
                  <a:pt x="845" y="549"/>
                </a:cubicBezTo>
                <a:cubicBezTo>
                  <a:pt x="844" y="549"/>
                  <a:pt x="842" y="546"/>
                  <a:pt x="842" y="545"/>
                </a:cubicBezTo>
                <a:cubicBezTo>
                  <a:pt x="841" y="546"/>
                  <a:pt x="841" y="546"/>
                  <a:pt x="841" y="546"/>
                </a:cubicBezTo>
                <a:cubicBezTo>
                  <a:pt x="839" y="547"/>
                  <a:pt x="844" y="547"/>
                  <a:pt x="842" y="548"/>
                </a:cubicBezTo>
                <a:cubicBezTo>
                  <a:pt x="843" y="550"/>
                  <a:pt x="841" y="547"/>
                  <a:pt x="839" y="546"/>
                </a:cubicBezTo>
                <a:cubicBezTo>
                  <a:pt x="839" y="548"/>
                  <a:pt x="839" y="552"/>
                  <a:pt x="835" y="549"/>
                </a:cubicBezTo>
                <a:cubicBezTo>
                  <a:pt x="836" y="548"/>
                  <a:pt x="838" y="547"/>
                  <a:pt x="838" y="546"/>
                </a:cubicBezTo>
                <a:cubicBezTo>
                  <a:pt x="836" y="548"/>
                  <a:pt x="830" y="545"/>
                  <a:pt x="828" y="547"/>
                </a:cubicBezTo>
                <a:cubicBezTo>
                  <a:pt x="830" y="548"/>
                  <a:pt x="831" y="548"/>
                  <a:pt x="833" y="549"/>
                </a:cubicBezTo>
                <a:cubicBezTo>
                  <a:pt x="834" y="553"/>
                  <a:pt x="828" y="554"/>
                  <a:pt x="827" y="559"/>
                </a:cubicBezTo>
                <a:cubicBezTo>
                  <a:pt x="827" y="559"/>
                  <a:pt x="828" y="560"/>
                  <a:pt x="829" y="561"/>
                </a:cubicBezTo>
                <a:cubicBezTo>
                  <a:pt x="827" y="563"/>
                  <a:pt x="827" y="564"/>
                  <a:pt x="825" y="564"/>
                </a:cubicBezTo>
                <a:cubicBezTo>
                  <a:pt x="827" y="566"/>
                  <a:pt x="828" y="564"/>
                  <a:pt x="830" y="566"/>
                </a:cubicBezTo>
                <a:cubicBezTo>
                  <a:pt x="828" y="567"/>
                  <a:pt x="823" y="565"/>
                  <a:pt x="825" y="569"/>
                </a:cubicBezTo>
                <a:cubicBezTo>
                  <a:pt x="826" y="571"/>
                  <a:pt x="825" y="568"/>
                  <a:pt x="826" y="568"/>
                </a:cubicBezTo>
                <a:cubicBezTo>
                  <a:pt x="827" y="572"/>
                  <a:pt x="826" y="572"/>
                  <a:pt x="825" y="573"/>
                </a:cubicBezTo>
                <a:cubicBezTo>
                  <a:pt x="826" y="570"/>
                  <a:pt x="824" y="570"/>
                  <a:pt x="821" y="568"/>
                </a:cubicBezTo>
                <a:cubicBezTo>
                  <a:pt x="819" y="569"/>
                  <a:pt x="822" y="571"/>
                  <a:pt x="820" y="572"/>
                </a:cubicBezTo>
                <a:cubicBezTo>
                  <a:pt x="817" y="570"/>
                  <a:pt x="815" y="572"/>
                  <a:pt x="812" y="570"/>
                </a:cubicBezTo>
                <a:cubicBezTo>
                  <a:pt x="817" y="571"/>
                  <a:pt x="823" y="567"/>
                  <a:pt x="825" y="560"/>
                </a:cubicBezTo>
                <a:cubicBezTo>
                  <a:pt x="824" y="562"/>
                  <a:pt x="820" y="562"/>
                  <a:pt x="819" y="566"/>
                </a:cubicBezTo>
                <a:cubicBezTo>
                  <a:pt x="818" y="564"/>
                  <a:pt x="817" y="567"/>
                  <a:pt x="816" y="564"/>
                </a:cubicBezTo>
                <a:cubicBezTo>
                  <a:pt x="811" y="568"/>
                  <a:pt x="808" y="568"/>
                  <a:pt x="807" y="573"/>
                </a:cubicBezTo>
                <a:cubicBezTo>
                  <a:pt x="806" y="573"/>
                  <a:pt x="806" y="572"/>
                  <a:pt x="805" y="571"/>
                </a:cubicBezTo>
                <a:cubicBezTo>
                  <a:pt x="804" y="575"/>
                  <a:pt x="800" y="573"/>
                  <a:pt x="801" y="577"/>
                </a:cubicBezTo>
                <a:cubicBezTo>
                  <a:pt x="802" y="581"/>
                  <a:pt x="803" y="576"/>
                  <a:pt x="804" y="579"/>
                </a:cubicBezTo>
                <a:cubicBezTo>
                  <a:pt x="804" y="582"/>
                  <a:pt x="802" y="579"/>
                  <a:pt x="801" y="581"/>
                </a:cubicBezTo>
                <a:cubicBezTo>
                  <a:pt x="800" y="582"/>
                  <a:pt x="803" y="582"/>
                  <a:pt x="803" y="584"/>
                </a:cubicBezTo>
                <a:cubicBezTo>
                  <a:pt x="802" y="587"/>
                  <a:pt x="800" y="586"/>
                  <a:pt x="798" y="585"/>
                </a:cubicBezTo>
                <a:cubicBezTo>
                  <a:pt x="793" y="591"/>
                  <a:pt x="793" y="594"/>
                  <a:pt x="799" y="597"/>
                </a:cubicBezTo>
                <a:cubicBezTo>
                  <a:pt x="800" y="596"/>
                  <a:pt x="800" y="593"/>
                  <a:pt x="799" y="591"/>
                </a:cubicBezTo>
                <a:cubicBezTo>
                  <a:pt x="798" y="589"/>
                  <a:pt x="798" y="593"/>
                  <a:pt x="797" y="593"/>
                </a:cubicBezTo>
                <a:cubicBezTo>
                  <a:pt x="796" y="590"/>
                  <a:pt x="798" y="591"/>
                  <a:pt x="798" y="589"/>
                </a:cubicBezTo>
                <a:cubicBezTo>
                  <a:pt x="799" y="590"/>
                  <a:pt x="799" y="590"/>
                  <a:pt x="801" y="590"/>
                </a:cubicBezTo>
                <a:cubicBezTo>
                  <a:pt x="802" y="591"/>
                  <a:pt x="800" y="591"/>
                  <a:pt x="800" y="592"/>
                </a:cubicBezTo>
                <a:cubicBezTo>
                  <a:pt x="800" y="593"/>
                  <a:pt x="801" y="593"/>
                  <a:pt x="800" y="594"/>
                </a:cubicBezTo>
                <a:cubicBezTo>
                  <a:pt x="802" y="595"/>
                  <a:pt x="805" y="594"/>
                  <a:pt x="803" y="591"/>
                </a:cubicBezTo>
                <a:cubicBezTo>
                  <a:pt x="805" y="592"/>
                  <a:pt x="808" y="590"/>
                  <a:pt x="806" y="587"/>
                </a:cubicBezTo>
                <a:cubicBezTo>
                  <a:pt x="809" y="590"/>
                  <a:pt x="811" y="590"/>
                  <a:pt x="813" y="587"/>
                </a:cubicBezTo>
                <a:cubicBezTo>
                  <a:pt x="811" y="586"/>
                  <a:pt x="810" y="588"/>
                  <a:pt x="809" y="585"/>
                </a:cubicBezTo>
                <a:cubicBezTo>
                  <a:pt x="811" y="582"/>
                  <a:pt x="814" y="582"/>
                  <a:pt x="817" y="582"/>
                </a:cubicBezTo>
                <a:cubicBezTo>
                  <a:pt x="822" y="592"/>
                  <a:pt x="833" y="581"/>
                  <a:pt x="838" y="579"/>
                </a:cubicBezTo>
                <a:cubicBezTo>
                  <a:pt x="838" y="581"/>
                  <a:pt x="837" y="583"/>
                  <a:pt x="838" y="585"/>
                </a:cubicBezTo>
                <a:cubicBezTo>
                  <a:pt x="839" y="581"/>
                  <a:pt x="840" y="579"/>
                  <a:pt x="842" y="577"/>
                </a:cubicBezTo>
                <a:cubicBezTo>
                  <a:pt x="843" y="578"/>
                  <a:pt x="844" y="579"/>
                  <a:pt x="844" y="580"/>
                </a:cubicBezTo>
                <a:cubicBezTo>
                  <a:pt x="841" y="579"/>
                  <a:pt x="839" y="582"/>
                  <a:pt x="841" y="586"/>
                </a:cubicBezTo>
                <a:cubicBezTo>
                  <a:pt x="844" y="586"/>
                  <a:pt x="844" y="583"/>
                  <a:pt x="845" y="588"/>
                </a:cubicBezTo>
                <a:cubicBezTo>
                  <a:pt x="848" y="588"/>
                  <a:pt x="845" y="585"/>
                  <a:pt x="843" y="583"/>
                </a:cubicBezTo>
                <a:cubicBezTo>
                  <a:pt x="846" y="583"/>
                  <a:pt x="847" y="583"/>
                  <a:pt x="847" y="579"/>
                </a:cubicBezTo>
                <a:cubicBezTo>
                  <a:pt x="849" y="579"/>
                  <a:pt x="850" y="584"/>
                  <a:pt x="852" y="585"/>
                </a:cubicBezTo>
                <a:cubicBezTo>
                  <a:pt x="854" y="588"/>
                  <a:pt x="854" y="590"/>
                  <a:pt x="851" y="591"/>
                </a:cubicBezTo>
                <a:cubicBezTo>
                  <a:pt x="854" y="595"/>
                  <a:pt x="854" y="595"/>
                  <a:pt x="854" y="595"/>
                </a:cubicBezTo>
                <a:cubicBezTo>
                  <a:pt x="853" y="597"/>
                  <a:pt x="852" y="595"/>
                  <a:pt x="852" y="596"/>
                </a:cubicBezTo>
                <a:cubicBezTo>
                  <a:pt x="855" y="598"/>
                  <a:pt x="856" y="602"/>
                  <a:pt x="854" y="605"/>
                </a:cubicBezTo>
                <a:cubicBezTo>
                  <a:pt x="852" y="603"/>
                  <a:pt x="854" y="602"/>
                  <a:pt x="853" y="601"/>
                </a:cubicBezTo>
                <a:cubicBezTo>
                  <a:pt x="845" y="610"/>
                  <a:pt x="834" y="610"/>
                  <a:pt x="826" y="611"/>
                </a:cubicBezTo>
                <a:cubicBezTo>
                  <a:pt x="826" y="613"/>
                  <a:pt x="826" y="615"/>
                  <a:pt x="824" y="616"/>
                </a:cubicBezTo>
                <a:cubicBezTo>
                  <a:pt x="823" y="615"/>
                  <a:pt x="822" y="615"/>
                  <a:pt x="821" y="615"/>
                </a:cubicBezTo>
                <a:cubicBezTo>
                  <a:pt x="821" y="614"/>
                  <a:pt x="822" y="614"/>
                  <a:pt x="822" y="613"/>
                </a:cubicBezTo>
                <a:cubicBezTo>
                  <a:pt x="817" y="610"/>
                  <a:pt x="816" y="612"/>
                  <a:pt x="811" y="616"/>
                </a:cubicBezTo>
                <a:cubicBezTo>
                  <a:pt x="812" y="619"/>
                  <a:pt x="813" y="616"/>
                  <a:pt x="815" y="619"/>
                </a:cubicBezTo>
                <a:cubicBezTo>
                  <a:pt x="813" y="618"/>
                  <a:pt x="813" y="618"/>
                  <a:pt x="812" y="620"/>
                </a:cubicBezTo>
                <a:cubicBezTo>
                  <a:pt x="811" y="619"/>
                  <a:pt x="811" y="618"/>
                  <a:pt x="811" y="617"/>
                </a:cubicBezTo>
                <a:cubicBezTo>
                  <a:pt x="810" y="621"/>
                  <a:pt x="806" y="616"/>
                  <a:pt x="805" y="620"/>
                </a:cubicBezTo>
                <a:cubicBezTo>
                  <a:pt x="803" y="621"/>
                  <a:pt x="805" y="617"/>
                  <a:pt x="803" y="617"/>
                </a:cubicBezTo>
                <a:cubicBezTo>
                  <a:pt x="802" y="616"/>
                  <a:pt x="805" y="615"/>
                  <a:pt x="806" y="614"/>
                </a:cubicBezTo>
                <a:cubicBezTo>
                  <a:pt x="803" y="610"/>
                  <a:pt x="802" y="616"/>
                  <a:pt x="800" y="615"/>
                </a:cubicBezTo>
                <a:cubicBezTo>
                  <a:pt x="802" y="612"/>
                  <a:pt x="798" y="614"/>
                  <a:pt x="798" y="611"/>
                </a:cubicBezTo>
                <a:cubicBezTo>
                  <a:pt x="795" y="613"/>
                  <a:pt x="796" y="616"/>
                  <a:pt x="792" y="614"/>
                </a:cubicBezTo>
                <a:cubicBezTo>
                  <a:pt x="791" y="615"/>
                  <a:pt x="792" y="616"/>
                  <a:pt x="792" y="617"/>
                </a:cubicBezTo>
                <a:cubicBezTo>
                  <a:pt x="793" y="619"/>
                  <a:pt x="796" y="618"/>
                  <a:pt x="795" y="616"/>
                </a:cubicBezTo>
                <a:cubicBezTo>
                  <a:pt x="797" y="622"/>
                  <a:pt x="788" y="616"/>
                  <a:pt x="783" y="618"/>
                </a:cubicBezTo>
                <a:cubicBezTo>
                  <a:pt x="782" y="612"/>
                  <a:pt x="791" y="615"/>
                  <a:pt x="792" y="608"/>
                </a:cubicBezTo>
                <a:cubicBezTo>
                  <a:pt x="797" y="610"/>
                  <a:pt x="794" y="604"/>
                  <a:pt x="798" y="605"/>
                </a:cubicBezTo>
                <a:cubicBezTo>
                  <a:pt x="798" y="606"/>
                  <a:pt x="797" y="607"/>
                  <a:pt x="796" y="609"/>
                </a:cubicBezTo>
                <a:cubicBezTo>
                  <a:pt x="800" y="611"/>
                  <a:pt x="800" y="606"/>
                  <a:pt x="804" y="605"/>
                </a:cubicBezTo>
                <a:cubicBezTo>
                  <a:pt x="800" y="604"/>
                  <a:pt x="797" y="603"/>
                  <a:pt x="793" y="602"/>
                </a:cubicBezTo>
                <a:cubicBezTo>
                  <a:pt x="792" y="603"/>
                  <a:pt x="794" y="605"/>
                  <a:pt x="792" y="606"/>
                </a:cubicBezTo>
                <a:cubicBezTo>
                  <a:pt x="790" y="603"/>
                  <a:pt x="790" y="603"/>
                  <a:pt x="790" y="603"/>
                </a:cubicBezTo>
                <a:cubicBezTo>
                  <a:pt x="788" y="604"/>
                  <a:pt x="790" y="607"/>
                  <a:pt x="788" y="608"/>
                </a:cubicBezTo>
                <a:cubicBezTo>
                  <a:pt x="789" y="605"/>
                  <a:pt x="786" y="606"/>
                  <a:pt x="784" y="603"/>
                </a:cubicBezTo>
                <a:cubicBezTo>
                  <a:pt x="781" y="604"/>
                  <a:pt x="785" y="605"/>
                  <a:pt x="785" y="608"/>
                </a:cubicBezTo>
                <a:cubicBezTo>
                  <a:pt x="782" y="611"/>
                  <a:pt x="778" y="610"/>
                  <a:pt x="775" y="613"/>
                </a:cubicBezTo>
                <a:cubicBezTo>
                  <a:pt x="774" y="613"/>
                  <a:pt x="776" y="615"/>
                  <a:pt x="776" y="616"/>
                </a:cubicBezTo>
                <a:cubicBezTo>
                  <a:pt x="777" y="614"/>
                  <a:pt x="779" y="611"/>
                  <a:pt x="781" y="613"/>
                </a:cubicBezTo>
                <a:cubicBezTo>
                  <a:pt x="780" y="612"/>
                  <a:pt x="777" y="619"/>
                  <a:pt x="781" y="618"/>
                </a:cubicBezTo>
                <a:cubicBezTo>
                  <a:pt x="780" y="620"/>
                  <a:pt x="779" y="620"/>
                  <a:pt x="779" y="625"/>
                </a:cubicBezTo>
                <a:cubicBezTo>
                  <a:pt x="778" y="623"/>
                  <a:pt x="779" y="623"/>
                  <a:pt x="778" y="621"/>
                </a:cubicBezTo>
                <a:cubicBezTo>
                  <a:pt x="777" y="622"/>
                  <a:pt x="777" y="623"/>
                  <a:pt x="777" y="623"/>
                </a:cubicBezTo>
                <a:cubicBezTo>
                  <a:pt x="780" y="628"/>
                  <a:pt x="780" y="627"/>
                  <a:pt x="783" y="629"/>
                </a:cubicBezTo>
                <a:cubicBezTo>
                  <a:pt x="781" y="627"/>
                  <a:pt x="782" y="631"/>
                  <a:pt x="780" y="630"/>
                </a:cubicBezTo>
                <a:cubicBezTo>
                  <a:pt x="781" y="639"/>
                  <a:pt x="781" y="647"/>
                  <a:pt x="774" y="650"/>
                </a:cubicBezTo>
                <a:cubicBezTo>
                  <a:pt x="775" y="657"/>
                  <a:pt x="770" y="662"/>
                  <a:pt x="771" y="669"/>
                </a:cubicBezTo>
                <a:cubicBezTo>
                  <a:pt x="770" y="670"/>
                  <a:pt x="766" y="671"/>
                  <a:pt x="769" y="674"/>
                </a:cubicBezTo>
                <a:cubicBezTo>
                  <a:pt x="768" y="674"/>
                  <a:pt x="767" y="674"/>
                  <a:pt x="766" y="674"/>
                </a:cubicBezTo>
                <a:cubicBezTo>
                  <a:pt x="764" y="675"/>
                  <a:pt x="769" y="674"/>
                  <a:pt x="768" y="676"/>
                </a:cubicBezTo>
                <a:cubicBezTo>
                  <a:pt x="766" y="679"/>
                  <a:pt x="767" y="675"/>
                  <a:pt x="766" y="676"/>
                </a:cubicBezTo>
                <a:cubicBezTo>
                  <a:pt x="766" y="678"/>
                  <a:pt x="767" y="680"/>
                  <a:pt x="767" y="682"/>
                </a:cubicBezTo>
                <a:cubicBezTo>
                  <a:pt x="764" y="685"/>
                  <a:pt x="757" y="689"/>
                  <a:pt x="755" y="694"/>
                </a:cubicBezTo>
                <a:cubicBezTo>
                  <a:pt x="754" y="694"/>
                  <a:pt x="753" y="693"/>
                  <a:pt x="752" y="692"/>
                </a:cubicBezTo>
                <a:cubicBezTo>
                  <a:pt x="747" y="704"/>
                  <a:pt x="735" y="701"/>
                  <a:pt x="728" y="708"/>
                </a:cubicBezTo>
                <a:cubicBezTo>
                  <a:pt x="725" y="706"/>
                  <a:pt x="725" y="708"/>
                  <a:pt x="721" y="710"/>
                </a:cubicBezTo>
                <a:cubicBezTo>
                  <a:pt x="721" y="709"/>
                  <a:pt x="720" y="709"/>
                  <a:pt x="719" y="707"/>
                </a:cubicBezTo>
                <a:cubicBezTo>
                  <a:pt x="715" y="713"/>
                  <a:pt x="708" y="710"/>
                  <a:pt x="703" y="714"/>
                </a:cubicBezTo>
                <a:cubicBezTo>
                  <a:pt x="703" y="713"/>
                  <a:pt x="702" y="713"/>
                  <a:pt x="702" y="712"/>
                </a:cubicBezTo>
                <a:cubicBezTo>
                  <a:pt x="700" y="716"/>
                  <a:pt x="698" y="712"/>
                  <a:pt x="696" y="717"/>
                </a:cubicBezTo>
                <a:cubicBezTo>
                  <a:pt x="694" y="715"/>
                  <a:pt x="692" y="716"/>
                  <a:pt x="692" y="718"/>
                </a:cubicBezTo>
                <a:cubicBezTo>
                  <a:pt x="691" y="716"/>
                  <a:pt x="690" y="717"/>
                  <a:pt x="689" y="715"/>
                </a:cubicBezTo>
                <a:cubicBezTo>
                  <a:pt x="687" y="715"/>
                  <a:pt x="689" y="718"/>
                  <a:pt x="687" y="718"/>
                </a:cubicBezTo>
                <a:cubicBezTo>
                  <a:pt x="681" y="716"/>
                  <a:pt x="673" y="716"/>
                  <a:pt x="668" y="721"/>
                </a:cubicBezTo>
                <a:cubicBezTo>
                  <a:pt x="664" y="717"/>
                  <a:pt x="660" y="717"/>
                  <a:pt x="656" y="718"/>
                </a:cubicBezTo>
                <a:cubicBezTo>
                  <a:pt x="656" y="716"/>
                  <a:pt x="655" y="714"/>
                  <a:pt x="654" y="712"/>
                </a:cubicBezTo>
                <a:cubicBezTo>
                  <a:pt x="647" y="709"/>
                  <a:pt x="643" y="721"/>
                  <a:pt x="637" y="717"/>
                </a:cubicBezTo>
                <a:cubicBezTo>
                  <a:pt x="645" y="714"/>
                  <a:pt x="653" y="707"/>
                  <a:pt x="660" y="702"/>
                </a:cubicBezTo>
                <a:cubicBezTo>
                  <a:pt x="665" y="688"/>
                  <a:pt x="680" y="685"/>
                  <a:pt x="690" y="675"/>
                </a:cubicBezTo>
                <a:cubicBezTo>
                  <a:pt x="703" y="674"/>
                  <a:pt x="711" y="665"/>
                  <a:pt x="718" y="653"/>
                </a:cubicBezTo>
                <a:cubicBezTo>
                  <a:pt x="716" y="649"/>
                  <a:pt x="714" y="652"/>
                  <a:pt x="712" y="648"/>
                </a:cubicBezTo>
                <a:cubicBezTo>
                  <a:pt x="718" y="644"/>
                  <a:pt x="722" y="643"/>
                  <a:pt x="727" y="636"/>
                </a:cubicBezTo>
                <a:cubicBezTo>
                  <a:pt x="726" y="635"/>
                  <a:pt x="725" y="635"/>
                  <a:pt x="724" y="635"/>
                </a:cubicBezTo>
                <a:cubicBezTo>
                  <a:pt x="726" y="640"/>
                  <a:pt x="717" y="636"/>
                  <a:pt x="719" y="640"/>
                </a:cubicBezTo>
                <a:cubicBezTo>
                  <a:pt x="711" y="638"/>
                  <a:pt x="709" y="647"/>
                  <a:pt x="700" y="644"/>
                </a:cubicBezTo>
                <a:cubicBezTo>
                  <a:pt x="699" y="645"/>
                  <a:pt x="702" y="647"/>
                  <a:pt x="701" y="649"/>
                </a:cubicBezTo>
                <a:cubicBezTo>
                  <a:pt x="699" y="644"/>
                  <a:pt x="695" y="649"/>
                  <a:pt x="695" y="652"/>
                </a:cubicBezTo>
                <a:cubicBezTo>
                  <a:pt x="694" y="645"/>
                  <a:pt x="688" y="652"/>
                  <a:pt x="685" y="652"/>
                </a:cubicBezTo>
                <a:cubicBezTo>
                  <a:pt x="685" y="651"/>
                  <a:pt x="686" y="651"/>
                  <a:pt x="685" y="650"/>
                </a:cubicBezTo>
                <a:cubicBezTo>
                  <a:pt x="683" y="650"/>
                  <a:pt x="682" y="651"/>
                  <a:pt x="682" y="654"/>
                </a:cubicBezTo>
                <a:cubicBezTo>
                  <a:pt x="681" y="655"/>
                  <a:pt x="680" y="652"/>
                  <a:pt x="679" y="651"/>
                </a:cubicBezTo>
                <a:cubicBezTo>
                  <a:pt x="675" y="655"/>
                  <a:pt x="669" y="651"/>
                  <a:pt x="665" y="657"/>
                </a:cubicBezTo>
                <a:cubicBezTo>
                  <a:pt x="664" y="655"/>
                  <a:pt x="663" y="655"/>
                  <a:pt x="662" y="653"/>
                </a:cubicBezTo>
                <a:cubicBezTo>
                  <a:pt x="661" y="654"/>
                  <a:pt x="659" y="655"/>
                  <a:pt x="658" y="654"/>
                </a:cubicBezTo>
                <a:cubicBezTo>
                  <a:pt x="657" y="654"/>
                  <a:pt x="658" y="657"/>
                  <a:pt x="659" y="656"/>
                </a:cubicBezTo>
                <a:cubicBezTo>
                  <a:pt x="660" y="658"/>
                  <a:pt x="657" y="655"/>
                  <a:pt x="656" y="657"/>
                </a:cubicBezTo>
                <a:cubicBezTo>
                  <a:pt x="655" y="656"/>
                  <a:pt x="656" y="656"/>
                  <a:pt x="654" y="655"/>
                </a:cubicBezTo>
                <a:cubicBezTo>
                  <a:pt x="654" y="658"/>
                  <a:pt x="648" y="657"/>
                  <a:pt x="650" y="661"/>
                </a:cubicBezTo>
                <a:cubicBezTo>
                  <a:pt x="646" y="656"/>
                  <a:pt x="645" y="659"/>
                  <a:pt x="642" y="659"/>
                </a:cubicBezTo>
                <a:cubicBezTo>
                  <a:pt x="641" y="658"/>
                  <a:pt x="644" y="657"/>
                  <a:pt x="645" y="656"/>
                </a:cubicBezTo>
                <a:cubicBezTo>
                  <a:pt x="644" y="653"/>
                  <a:pt x="642" y="653"/>
                  <a:pt x="640" y="654"/>
                </a:cubicBezTo>
                <a:cubicBezTo>
                  <a:pt x="639" y="650"/>
                  <a:pt x="645" y="654"/>
                  <a:pt x="645" y="649"/>
                </a:cubicBezTo>
                <a:cubicBezTo>
                  <a:pt x="643" y="649"/>
                  <a:pt x="641" y="652"/>
                  <a:pt x="639" y="648"/>
                </a:cubicBezTo>
                <a:cubicBezTo>
                  <a:pt x="638" y="649"/>
                  <a:pt x="640" y="652"/>
                  <a:pt x="637" y="652"/>
                </a:cubicBezTo>
                <a:cubicBezTo>
                  <a:pt x="636" y="654"/>
                  <a:pt x="639" y="652"/>
                  <a:pt x="639" y="655"/>
                </a:cubicBezTo>
                <a:cubicBezTo>
                  <a:pt x="636" y="654"/>
                  <a:pt x="635" y="654"/>
                  <a:pt x="632" y="652"/>
                </a:cubicBezTo>
                <a:cubicBezTo>
                  <a:pt x="633" y="651"/>
                  <a:pt x="633" y="650"/>
                  <a:pt x="633" y="649"/>
                </a:cubicBezTo>
                <a:cubicBezTo>
                  <a:pt x="632" y="648"/>
                  <a:pt x="632" y="648"/>
                  <a:pt x="631" y="647"/>
                </a:cubicBezTo>
                <a:cubicBezTo>
                  <a:pt x="630" y="651"/>
                  <a:pt x="628" y="648"/>
                  <a:pt x="627" y="651"/>
                </a:cubicBezTo>
                <a:cubicBezTo>
                  <a:pt x="627" y="648"/>
                  <a:pt x="625" y="646"/>
                  <a:pt x="623" y="648"/>
                </a:cubicBezTo>
                <a:cubicBezTo>
                  <a:pt x="621" y="648"/>
                  <a:pt x="625" y="646"/>
                  <a:pt x="626" y="645"/>
                </a:cubicBezTo>
                <a:cubicBezTo>
                  <a:pt x="622" y="644"/>
                  <a:pt x="620" y="647"/>
                  <a:pt x="617" y="649"/>
                </a:cubicBezTo>
                <a:cubicBezTo>
                  <a:pt x="616" y="646"/>
                  <a:pt x="614" y="646"/>
                  <a:pt x="616" y="644"/>
                </a:cubicBezTo>
                <a:cubicBezTo>
                  <a:pt x="613" y="645"/>
                  <a:pt x="611" y="648"/>
                  <a:pt x="613" y="653"/>
                </a:cubicBezTo>
                <a:cubicBezTo>
                  <a:pt x="612" y="654"/>
                  <a:pt x="607" y="652"/>
                  <a:pt x="608" y="655"/>
                </a:cubicBezTo>
                <a:cubicBezTo>
                  <a:pt x="609" y="658"/>
                  <a:pt x="610" y="655"/>
                  <a:pt x="611" y="656"/>
                </a:cubicBezTo>
                <a:cubicBezTo>
                  <a:pt x="611" y="660"/>
                  <a:pt x="607" y="654"/>
                  <a:pt x="604" y="654"/>
                </a:cubicBezTo>
                <a:cubicBezTo>
                  <a:pt x="603" y="654"/>
                  <a:pt x="604" y="657"/>
                  <a:pt x="605" y="657"/>
                </a:cubicBezTo>
                <a:cubicBezTo>
                  <a:pt x="605" y="659"/>
                  <a:pt x="602" y="656"/>
                  <a:pt x="603" y="654"/>
                </a:cubicBezTo>
                <a:cubicBezTo>
                  <a:pt x="600" y="652"/>
                  <a:pt x="601" y="659"/>
                  <a:pt x="598" y="653"/>
                </a:cubicBezTo>
                <a:cubicBezTo>
                  <a:pt x="597" y="655"/>
                  <a:pt x="599" y="658"/>
                  <a:pt x="599" y="659"/>
                </a:cubicBezTo>
                <a:cubicBezTo>
                  <a:pt x="598" y="659"/>
                  <a:pt x="594" y="661"/>
                  <a:pt x="593" y="661"/>
                </a:cubicBezTo>
                <a:cubicBezTo>
                  <a:pt x="592" y="659"/>
                  <a:pt x="596" y="661"/>
                  <a:pt x="597" y="659"/>
                </a:cubicBezTo>
                <a:cubicBezTo>
                  <a:pt x="596" y="657"/>
                  <a:pt x="595" y="656"/>
                  <a:pt x="594" y="657"/>
                </a:cubicBezTo>
                <a:cubicBezTo>
                  <a:pt x="594" y="654"/>
                  <a:pt x="596" y="656"/>
                  <a:pt x="597" y="657"/>
                </a:cubicBezTo>
                <a:cubicBezTo>
                  <a:pt x="598" y="656"/>
                  <a:pt x="597" y="654"/>
                  <a:pt x="596" y="653"/>
                </a:cubicBezTo>
                <a:cubicBezTo>
                  <a:pt x="588" y="658"/>
                  <a:pt x="571" y="659"/>
                  <a:pt x="563" y="668"/>
                </a:cubicBezTo>
                <a:cubicBezTo>
                  <a:pt x="561" y="662"/>
                  <a:pt x="552" y="667"/>
                  <a:pt x="553" y="671"/>
                </a:cubicBezTo>
                <a:cubicBezTo>
                  <a:pt x="552" y="671"/>
                  <a:pt x="551" y="669"/>
                  <a:pt x="550" y="669"/>
                </a:cubicBezTo>
                <a:cubicBezTo>
                  <a:pt x="551" y="673"/>
                  <a:pt x="547" y="669"/>
                  <a:pt x="547" y="672"/>
                </a:cubicBezTo>
                <a:cubicBezTo>
                  <a:pt x="544" y="672"/>
                  <a:pt x="549" y="671"/>
                  <a:pt x="546" y="669"/>
                </a:cubicBezTo>
                <a:cubicBezTo>
                  <a:pt x="543" y="667"/>
                  <a:pt x="546" y="673"/>
                  <a:pt x="543" y="672"/>
                </a:cubicBezTo>
                <a:cubicBezTo>
                  <a:pt x="542" y="671"/>
                  <a:pt x="543" y="671"/>
                  <a:pt x="543" y="670"/>
                </a:cubicBezTo>
                <a:cubicBezTo>
                  <a:pt x="540" y="669"/>
                  <a:pt x="536" y="671"/>
                  <a:pt x="538" y="675"/>
                </a:cubicBezTo>
                <a:cubicBezTo>
                  <a:pt x="534" y="672"/>
                  <a:pt x="533" y="669"/>
                  <a:pt x="529" y="669"/>
                </a:cubicBezTo>
                <a:cubicBezTo>
                  <a:pt x="528" y="669"/>
                  <a:pt x="530" y="671"/>
                  <a:pt x="528" y="672"/>
                </a:cubicBezTo>
                <a:cubicBezTo>
                  <a:pt x="526" y="670"/>
                  <a:pt x="523" y="671"/>
                  <a:pt x="522" y="673"/>
                </a:cubicBezTo>
                <a:cubicBezTo>
                  <a:pt x="517" y="666"/>
                  <a:pt x="514" y="675"/>
                  <a:pt x="510" y="673"/>
                </a:cubicBezTo>
                <a:cubicBezTo>
                  <a:pt x="509" y="678"/>
                  <a:pt x="499" y="681"/>
                  <a:pt x="497" y="680"/>
                </a:cubicBezTo>
                <a:cubicBezTo>
                  <a:pt x="496" y="677"/>
                  <a:pt x="498" y="678"/>
                  <a:pt x="499" y="679"/>
                </a:cubicBezTo>
                <a:cubicBezTo>
                  <a:pt x="500" y="677"/>
                  <a:pt x="496" y="676"/>
                  <a:pt x="499" y="675"/>
                </a:cubicBezTo>
                <a:cubicBezTo>
                  <a:pt x="499" y="676"/>
                  <a:pt x="500" y="678"/>
                  <a:pt x="501" y="678"/>
                </a:cubicBezTo>
                <a:cubicBezTo>
                  <a:pt x="500" y="676"/>
                  <a:pt x="504" y="676"/>
                  <a:pt x="505" y="675"/>
                </a:cubicBezTo>
                <a:cubicBezTo>
                  <a:pt x="506" y="675"/>
                  <a:pt x="506" y="674"/>
                  <a:pt x="505" y="673"/>
                </a:cubicBezTo>
                <a:cubicBezTo>
                  <a:pt x="502" y="670"/>
                  <a:pt x="497" y="674"/>
                  <a:pt x="498" y="676"/>
                </a:cubicBezTo>
                <a:cubicBezTo>
                  <a:pt x="496" y="676"/>
                  <a:pt x="493" y="675"/>
                  <a:pt x="493" y="678"/>
                </a:cubicBezTo>
                <a:cubicBezTo>
                  <a:pt x="490" y="677"/>
                  <a:pt x="494" y="675"/>
                  <a:pt x="495" y="674"/>
                </a:cubicBezTo>
                <a:cubicBezTo>
                  <a:pt x="493" y="671"/>
                  <a:pt x="493" y="671"/>
                  <a:pt x="493" y="671"/>
                </a:cubicBezTo>
                <a:cubicBezTo>
                  <a:pt x="492" y="672"/>
                  <a:pt x="494" y="674"/>
                  <a:pt x="492" y="675"/>
                </a:cubicBezTo>
                <a:cubicBezTo>
                  <a:pt x="492" y="670"/>
                  <a:pt x="489" y="673"/>
                  <a:pt x="488" y="675"/>
                </a:cubicBezTo>
                <a:cubicBezTo>
                  <a:pt x="486" y="672"/>
                  <a:pt x="491" y="672"/>
                  <a:pt x="492" y="670"/>
                </a:cubicBezTo>
                <a:cubicBezTo>
                  <a:pt x="490" y="668"/>
                  <a:pt x="490" y="669"/>
                  <a:pt x="488" y="668"/>
                </a:cubicBezTo>
                <a:cubicBezTo>
                  <a:pt x="491" y="671"/>
                  <a:pt x="481" y="676"/>
                  <a:pt x="478" y="675"/>
                </a:cubicBezTo>
                <a:cubicBezTo>
                  <a:pt x="476" y="680"/>
                  <a:pt x="468" y="681"/>
                  <a:pt x="467" y="685"/>
                </a:cubicBezTo>
                <a:cubicBezTo>
                  <a:pt x="469" y="686"/>
                  <a:pt x="469" y="685"/>
                  <a:pt x="470" y="684"/>
                </a:cubicBezTo>
                <a:cubicBezTo>
                  <a:pt x="472" y="686"/>
                  <a:pt x="470" y="686"/>
                  <a:pt x="469" y="687"/>
                </a:cubicBezTo>
                <a:cubicBezTo>
                  <a:pt x="470" y="689"/>
                  <a:pt x="472" y="688"/>
                  <a:pt x="473" y="688"/>
                </a:cubicBezTo>
                <a:cubicBezTo>
                  <a:pt x="471" y="685"/>
                  <a:pt x="475" y="688"/>
                  <a:pt x="473" y="685"/>
                </a:cubicBezTo>
                <a:cubicBezTo>
                  <a:pt x="474" y="685"/>
                  <a:pt x="475" y="686"/>
                  <a:pt x="476" y="687"/>
                </a:cubicBezTo>
                <a:cubicBezTo>
                  <a:pt x="474" y="689"/>
                  <a:pt x="474" y="689"/>
                  <a:pt x="474" y="689"/>
                </a:cubicBezTo>
                <a:cubicBezTo>
                  <a:pt x="475" y="691"/>
                  <a:pt x="476" y="687"/>
                  <a:pt x="478" y="690"/>
                </a:cubicBezTo>
                <a:cubicBezTo>
                  <a:pt x="472" y="692"/>
                  <a:pt x="472" y="691"/>
                  <a:pt x="466" y="696"/>
                </a:cubicBezTo>
                <a:cubicBezTo>
                  <a:pt x="466" y="694"/>
                  <a:pt x="467" y="693"/>
                  <a:pt x="465" y="691"/>
                </a:cubicBezTo>
                <a:cubicBezTo>
                  <a:pt x="466" y="689"/>
                  <a:pt x="467" y="690"/>
                  <a:pt x="467" y="687"/>
                </a:cubicBezTo>
                <a:cubicBezTo>
                  <a:pt x="465" y="685"/>
                  <a:pt x="465" y="685"/>
                  <a:pt x="463" y="683"/>
                </a:cubicBezTo>
                <a:cubicBezTo>
                  <a:pt x="463" y="684"/>
                  <a:pt x="463" y="684"/>
                  <a:pt x="464" y="684"/>
                </a:cubicBezTo>
                <a:cubicBezTo>
                  <a:pt x="464" y="688"/>
                  <a:pt x="458" y="685"/>
                  <a:pt x="460" y="689"/>
                </a:cubicBezTo>
                <a:cubicBezTo>
                  <a:pt x="459" y="688"/>
                  <a:pt x="459" y="688"/>
                  <a:pt x="458" y="690"/>
                </a:cubicBezTo>
                <a:cubicBezTo>
                  <a:pt x="457" y="687"/>
                  <a:pt x="454" y="689"/>
                  <a:pt x="456" y="687"/>
                </a:cubicBezTo>
                <a:cubicBezTo>
                  <a:pt x="453" y="688"/>
                  <a:pt x="450" y="692"/>
                  <a:pt x="446" y="694"/>
                </a:cubicBezTo>
                <a:cubicBezTo>
                  <a:pt x="450" y="685"/>
                  <a:pt x="434" y="696"/>
                  <a:pt x="432" y="701"/>
                </a:cubicBezTo>
                <a:cubicBezTo>
                  <a:pt x="430" y="700"/>
                  <a:pt x="427" y="702"/>
                  <a:pt x="425" y="704"/>
                </a:cubicBezTo>
                <a:cubicBezTo>
                  <a:pt x="424" y="704"/>
                  <a:pt x="422" y="706"/>
                  <a:pt x="421" y="707"/>
                </a:cubicBezTo>
                <a:cubicBezTo>
                  <a:pt x="421" y="707"/>
                  <a:pt x="420" y="708"/>
                  <a:pt x="420" y="708"/>
                </a:cubicBezTo>
                <a:cubicBezTo>
                  <a:pt x="420" y="708"/>
                  <a:pt x="420" y="710"/>
                  <a:pt x="420" y="710"/>
                </a:cubicBezTo>
                <a:cubicBezTo>
                  <a:pt x="421" y="711"/>
                  <a:pt x="421" y="711"/>
                  <a:pt x="421" y="711"/>
                </a:cubicBezTo>
                <a:cubicBezTo>
                  <a:pt x="418" y="713"/>
                  <a:pt x="418" y="713"/>
                  <a:pt x="418" y="713"/>
                </a:cubicBezTo>
                <a:cubicBezTo>
                  <a:pt x="416" y="710"/>
                  <a:pt x="416" y="710"/>
                  <a:pt x="416" y="710"/>
                </a:cubicBezTo>
                <a:cubicBezTo>
                  <a:pt x="416" y="709"/>
                  <a:pt x="422" y="711"/>
                  <a:pt x="422" y="711"/>
                </a:cubicBezTo>
                <a:cubicBezTo>
                  <a:pt x="422" y="711"/>
                  <a:pt x="422" y="711"/>
                  <a:pt x="422" y="711"/>
                </a:cubicBezTo>
                <a:cubicBezTo>
                  <a:pt x="422" y="711"/>
                  <a:pt x="422" y="711"/>
                  <a:pt x="422" y="711"/>
                </a:cubicBezTo>
                <a:cubicBezTo>
                  <a:pt x="422" y="711"/>
                  <a:pt x="422" y="711"/>
                  <a:pt x="422" y="711"/>
                </a:cubicBezTo>
                <a:cubicBezTo>
                  <a:pt x="421" y="709"/>
                  <a:pt x="421" y="709"/>
                  <a:pt x="421" y="709"/>
                </a:cubicBezTo>
                <a:cubicBezTo>
                  <a:pt x="421" y="709"/>
                  <a:pt x="420" y="708"/>
                  <a:pt x="419" y="708"/>
                </a:cubicBezTo>
                <a:cubicBezTo>
                  <a:pt x="418" y="706"/>
                  <a:pt x="416" y="707"/>
                  <a:pt x="414" y="707"/>
                </a:cubicBezTo>
                <a:cubicBezTo>
                  <a:pt x="414" y="709"/>
                  <a:pt x="418" y="707"/>
                  <a:pt x="417" y="710"/>
                </a:cubicBezTo>
                <a:cubicBezTo>
                  <a:pt x="416" y="709"/>
                  <a:pt x="414" y="708"/>
                  <a:pt x="413" y="710"/>
                </a:cubicBezTo>
                <a:cubicBezTo>
                  <a:pt x="413" y="710"/>
                  <a:pt x="413" y="709"/>
                  <a:pt x="412" y="708"/>
                </a:cubicBezTo>
                <a:cubicBezTo>
                  <a:pt x="412" y="711"/>
                  <a:pt x="409" y="712"/>
                  <a:pt x="406" y="710"/>
                </a:cubicBezTo>
                <a:cubicBezTo>
                  <a:pt x="403" y="716"/>
                  <a:pt x="396" y="716"/>
                  <a:pt x="392" y="720"/>
                </a:cubicBezTo>
                <a:cubicBezTo>
                  <a:pt x="392" y="717"/>
                  <a:pt x="387" y="718"/>
                  <a:pt x="390" y="722"/>
                </a:cubicBezTo>
                <a:cubicBezTo>
                  <a:pt x="389" y="721"/>
                  <a:pt x="388" y="722"/>
                  <a:pt x="387" y="719"/>
                </a:cubicBezTo>
                <a:cubicBezTo>
                  <a:pt x="385" y="722"/>
                  <a:pt x="382" y="721"/>
                  <a:pt x="379" y="724"/>
                </a:cubicBezTo>
                <a:cubicBezTo>
                  <a:pt x="381" y="726"/>
                  <a:pt x="385" y="725"/>
                  <a:pt x="384" y="722"/>
                </a:cubicBezTo>
                <a:cubicBezTo>
                  <a:pt x="387" y="724"/>
                  <a:pt x="382" y="726"/>
                  <a:pt x="383" y="728"/>
                </a:cubicBezTo>
                <a:cubicBezTo>
                  <a:pt x="381" y="726"/>
                  <a:pt x="381" y="726"/>
                  <a:pt x="381" y="726"/>
                </a:cubicBezTo>
                <a:cubicBezTo>
                  <a:pt x="380" y="728"/>
                  <a:pt x="378" y="728"/>
                  <a:pt x="376" y="732"/>
                </a:cubicBezTo>
                <a:cubicBezTo>
                  <a:pt x="370" y="731"/>
                  <a:pt x="365" y="730"/>
                  <a:pt x="363" y="737"/>
                </a:cubicBezTo>
                <a:cubicBezTo>
                  <a:pt x="365" y="739"/>
                  <a:pt x="366" y="739"/>
                  <a:pt x="367" y="740"/>
                </a:cubicBezTo>
                <a:cubicBezTo>
                  <a:pt x="368" y="738"/>
                  <a:pt x="365" y="737"/>
                  <a:pt x="367" y="735"/>
                </a:cubicBezTo>
                <a:cubicBezTo>
                  <a:pt x="367" y="740"/>
                  <a:pt x="375" y="739"/>
                  <a:pt x="371" y="735"/>
                </a:cubicBezTo>
                <a:cubicBezTo>
                  <a:pt x="376" y="738"/>
                  <a:pt x="379" y="734"/>
                  <a:pt x="381" y="730"/>
                </a:cubicBezTo>
                <a:cubicBezTo>
                  <a:pt x="382" y="732"/>
                  <a:pt x="382" y="733"/>
                  <a:pt x="382" y="734"/>
                </a:cubicBezTo>
                <a:cubicBezTo>
                  <a:pt x="384" y="735"/>
                  <a:pt x="384" y="729"/>
                  <a:pt x="387" y="733"/>
                </a:cubicBezTo>
                <a:cubicBezTo>
                  <a:pt x="388" y="732"/>
                  <a:pt x="387" y="731"/>
                  <a:pt x="388" y="730"/>
                </a:cubicBezTo>
                <a:cubicBezTo>
                  <a:pt x="388" y="731"/>
                  <a:pt x="388" y="732"/>
                  <a:pt x="388" y="733"/>
                </a:cubicBezTo>
                <a:cubicBezTo>
                  <a:pt x="390" y="734"/>
                  <a:pt x="390" y="732"/>
                  <a:pt x="393" y="731"/>
                </a:cubicBezTo>
                <a:cubicBezTo>
                  <a:pt x="393" y="733"/>
                  <a:pt x="392" y="734"/>
                  <a:pt x="392" y="736"/>
                </a:cubicBezTo>
                <a:cubicBezTo>
                  <a:pt x="389" y="735"/>
                  <a:pt x="387" y="738"/>
                  <a:pt x="387" y="740"/>
                </a:cubicBezTo>
                <a:cubicBezTo>
                  <a:pt x="386" y="740"/>
                  <a:pt x="385" y="739"/>
                  <a:pt x="384" y="739"/>
                </a:cubicBezTo>
                <a:cubicBezTo>
                  <a:pt x="382" y="740"/>
                  <a:pt x="384" y="742"/>
                  <a:pt x="383" y="744"/>
                </a:cubicBezTo>
                <a:cubicBezTo>
                  <a:pt x="381" y="743"/>
                  <a:pt x="380" y="744"/>
                  <a:pt x="379" y="746"/>
                </a:cubicBezTo>
                <a:cubicBezTo>
                  <a:pt x="377" y="744"/>
                  <a:pt x="380" y="744"/>
                  <a:pt x="379" y="742"/>
                </a:cubicBezTo>
                <a:cubicBezTo>
                  <a:pt x="377" y="740"/>
                  <a:pt x="376" y="740"/>
                  <a:pt x="375" y="740"/>
                </a:cubicBezTo>
                <a:cubicBezTo>
                  <a:pt x="375" y="741"/>
                  <a:pt x="375" y="741"/>
                  <a:pt x="374" y="742"/>
                </a:cubicBezTo>
                <a:cubicBezTo>
                  <a:pt x="375" y="743"/>
                  <a:pt x="377" y="742"/>
                  <a:pt x="376" y="744"/>
                </a:cubicBezTo>
                <a:cubicBezTo>
                  <a:pt x="373" y="743"/>
                  <a:pt x="372" y="741"/>
                  <a:pt x="369" y="744"/>
                </a:cubicBezTo>
                <a:cubicBezTo>
                  <a:pt x="369" y="744"/>
                  <a:pt x="369" y="745"/>
                  <a:pt x="369" y="745"/>
                </a:cubicBezTo>
                <a:cubicBezTo>
                  <a:pt x="370" y="748"/>
                  <a:pt x="371" y="744"/>
                  <a:pt x="372" y="747"/>
                </a:cubicBezTo>
                <a:cubicBezTo>
                  <a:pt x="369" y="747"/>
                  <a:pt x="366" y="745"/>
                  <a:pt x="366" y="749"/>
                </a:cubicBezTo>
                <a:cubicBezTo>
                  <a:pt x="368" y="751"/>
                  <a:pt x="367" y="747"/>
                  <a:pt x="369" y="747"/>
                </a:cubicBezTo>
                <a:cubicBezTo>
                  <a:pt x="372" y="750"/>
                  <a:pt x="367" y="750"/>
                  <a:pt x="368" y="752"/>
                </a:cubicBezTo>
                <a:cubicBezTo>
                  <a:pt x="365" y="749"/>
                  <a:pt x="365" y="752"/>
                  <a:pt x="363" y="754"/>
                </a:cubicBezTo>
                <a:cubicBezTo>
                  <a:pt x="362" y="752"/>
                  <a:pt x="365" y="752"/>
                  <a:pt x="364" y="750"/>
                </a:cubicBezTo>
                <a:cubicBezTo>
                  <a:pt x="362" y="750"/>
                  <a:pt x="360" y="753"/>
                  <a:pt x="357" y="749"/>
                </a:cubicBezTo>
                <a:cubicBezTo>
                  <a:pt x="357" y="748"/>
                  <a:pt x="362" y="750"/>
                  <a:pt x="360" y="746"/>
                </a:cubicBezTo>
                <a:cubicBezTo>
                  <a:pt x="361" y="746"/>
                  <a:pt x="362" y="748"/>
                  <a:pt x="364" y="749"/>
                </a:cubicBezTo>
                <a:cubicBezTo>
                  <a:pt x="365" y="748"/>
                  <a:pt x="366" y="741"/>
                  <a:pt x="368" y="746"/>
                </a:cubicBezTo>
                <a:cubicBezTo>
                  <a:pt x="369" y="745"/>
                  <a:pt x="368" y="744"/>
                  <a:pt x="367" y="742"/>
                </a:cubicBezTo>
                <a:cubicBezTo>
                  <a:pt x="366" y="741"/>
                  <a:pt x="363" y="743"/>
                  <a:pt x="364" y="745"/>
                </a:cubicBezTo>
                <a:cubicBezTo>
                  <a:pt x="362" y="744"/>
                  <a:pt x="363" y="741"/>
                  <a:pt x="360" y="739"/>
                </a:cubicBezTo>
                <a:cubicBezTo>
                  <a:pt x="361" y="742"/>
                  <a:pt x="360" y="741"/>
                  <a:pt x="358" y="740"/>
                </a:cubicBezTo>
                <a:cubicBezTo>
                  <a:pt x="355" y="742"/>
                  <a:pt x="361" y="744"/>
                  <a:pt x="358" y="745"/>
                </a:cubicBezTo>
                <a:cubicBezTo>
                  <a:pt x="358" y="744"/>
                  <a:pt x="357" y="742"/>
                  <a:pt x="357" y="741"/>
                </a:cubicBezTo>
                <a:cubicBezTo>
                  <a:pt x="356" y="742"/>
                  <a:pt x="355" y="742"/>
                  <a:pt x="354" y="743"/>
                </a:cubicBezTo>
                <a:cubicBezTo>
                  <a:pt x="356" y="747"/>
                  <a:pt x="351" y="746"/>
                  <a:pt x="348" y="747"/>
                </a:cubicBezTo>
                <a:cubicBezTo>
                  <a:pt x="350" y="751"/>
                  <a:pt x="351" y="748"/>
                  <a:pt x="353" y="751"/>
                </a:cubicBezTo>
                <a:cubicBezTo>
                  <a:pt x="355" y="751"/>
                  <a:pt x="352" y="749"/>
                  <a:pt x="354" y="748"/>
                </a:cubicBezTo>
                <a:cubicBezTo>
                  <a:pt x="355" y="751"/>
                  <a:pt x="356" y="750"/>
                  <a:pt x="358" y="752"/>
                </a:cubicBezTo>
                <a:cubicBezTo>
                  <a:pt x="358" y="753"/>
                  <a:pt x="356" y="754"/>
                  <a:pt x="358" y="755"/>
                </a:cubicBezTo>
                <a:cubicBezTo>
                  <a:pt x="354" y="758"/>
                  <a:pt x="350" y="757"/>
                  <a:pt x="345" y="757"/>
                </a:cubicBezTo>
                <a:cubicBezTo>
                  <a:pt x="344" y="760"/>
                  <a:pt x="337" y="765"/>
                  <a:pt x="332" y="761"/>
                </a:cubicBezTo>
                <a:cubicBezTo>
                  <a:pt x="335" y="763"/>
                  <a:pt x="342" y="761"/>
                  <a:pt x="340" y="756"/>
                </a:cubicBezTo>
                <a:cubicBezTo>
                  <a:pt x="344" y="755"/>
                  <a:pt x="347" y="756"/>
                  <a:pt x="348" y="753"/>
                </a:cubicBezTo>
                <a:cubicBezTo>
                  <a:pt x="346" y="750"/>
                  <a:pt x="345" y="753"/>
                  <a:pt x="344" y="749"/>
                </a:cubicBezTo>
                <a:cubicBezTo>
                  <a:pt x="343" y="750"/>
                  <a:pt x="343" y="751"/>
                  <a:pt x="344" y="752"/>
                </a:cubicBezTo>
                <a:cubicBezTo>
                  <a:pt x="342" y="754"/>
                  <a:pt x="342" y="754"/>
                  <a:pt x="342" y="754"/>
                </a:cubicBezTo>
                <a:cubicBezTo>
                  <a:pt x="342" y="753"/>
                  <a:pt x="342" y="752"/>
                  <a:pt x="341" y="751"/>
                </a:cubicBezTo>
                <a:cubicBezTo>
                  <a:pt x="340" y="757"/>
                  <a:pt x="331" y="759"/>
                  <a:pt x="325" y="761"/>
                </a:cubicBezTo>
                <a:cubicBezTo>
                  <a:pt x="324" y="763"/>
                  <a:pt x="327" y="765"/>
                  <a:pt x="328" y="766"/>
                </a:cubicBezTo>
                <a:cubicBezTo>
                  <a:pt x="327" y="767"/>
                  <a:pt x="327" y="768"/>
                  <a:pt x="326" y="768"/>
                </a:cubicBezTo>
                <a:cubicBezTo>
                  <a:pt x="326" y="765"/>
                  <a:pt x="324" y="765"/>
                  <a:pt x="324" y="763"/>
                </a:cubicBezTo>
                <a:cubicBezTo>
                  <a:pt x="324" y="767"/>
                  <a:pt x="322" y="766"/>
                  <a:pt x="319" y="767"/>
                </a:cubicBezTo>
                <a:cubicBezTo>
                  <a:pt x="319" y="764"/>
                  <a:pt x="316" y="766"/>
                  <a:pt x="314" y="763"/>
                </a:cubicBezTo>
                <a:cubicBezTo>
                  <a:pt x="311" y="766"/>
                  <a:pt x="312" y="767"/>
                  <a:pt x="309" y="769"/>
                </a:cubicBezTo>
                <a:cubicBezTo>
                  <a:pt x="307" y="770"/>
                  <a:pt x="310" y="771"/>
                  <a:pt x="310" y="773"/>
                </a:cubicBezTo>
                <a:cubicBezTo>
                  <a:pt x="309" y="772"/>
                  <a:pt x="308" y="773"/>
                  <a:pt x="306" y="771"/>
                </a:cubicBezTo>
                <a:cubicBezTo>
                  <a:pt x="306" y="774"/>
                  <a:pt x="307" y="773"/>
                  <a:pt x="309" y="775"/>
                </a:cubicBezTo>
                <a:cubicBezTo>
                  <a:pt x="306" y="778"/>
                  <a:pt x="304" y="775"/>
                  <a:pt x="302" y="778"/>
                </a:cubicBezTo>
                <a:cubicBezTo>
                  <a:pt x="302" y="776"/>
                  <a:pt x="302" y="775"/>
                  <a:pt x="301" y="774"/>
                </a:cubicBezTo>
                <a:cubicBezTo>
                  <a:pt x="299" y="776"/>
                  <a:pt x="298" y="776"/>
                  <a:pt x="295" y="778"/>
                </a:cubicBezTo>
                <a:cubicBezTo>
                  <a:pt x="295" y="779"/>
                  <a:pt x="296" y="779"/>
                  <a:pt x="296" y="779"/>
                </a:cubicBezTo>
                <a:cubicBezTo>
                  <a:pt x="297" y="780"/>
                  <a:pt x="296" y="781"/>
                  <a:pt x="295" y="782"/>
                </a:cubicBezTo>
                <a:cubicBezTo>
                  <a:pt x="294" y="781"/>
                  <a:pt x="294" y="781"/>
                  <a:pt x="294" y="780"/>
                </a:cubicBezTo>
                <a:cubicBezTo>
                  <a:pt x="289" y="780"/>
                  <a:pt x="278" y="783"/>
                  <a:pt x="275" y="790"/>
                </a:cubicBezTo>
                <a:cubicBezTo>
                  <a:pt x="271" y="786"/>
                  <a:pt x="268" y="796"/>
                  <a:pt x="266" y="792"/>
                </a:cubicBezTo>
                <a:cubicBezTo>
                  <a:pt x="263" y="797"/>
                  <a:pt x="256" y="796"/>
                  <a:pt x="254" y="800"/>
                </a:cubicBezTo>
                <a:cubicBezTo>
                  <a:pt x="253" y="795"/>
                  <a:pt x="260" y="795"/>
                  <a:pt x="263" y="792"/>
                </a:cubicBezTo>
                <a:cubicBezTo>
                  <a:pt x="264" y="791"/>
                  <a:pt x="264" y="790"/>
                  <a:pt x="263" y="789"/>
                </a:cubicBezTo>
                <a:cubicBezTo>
                  <a:pt x="261" y="790"/>
                  <a:pt x="259" y="794"/>
                  <a:pt x="256" y="795"/>
                </a:cubicBezTo>
                <a:cubicBezTo>
                  <a:pt x="256" y="793"/>
                  <a:pt x="255" y="792"/>
                  <a:pt x="255" y="790"/>
                </a:cubicBezTo>
                <a:cubicBezTo>
                  <a:pt x="253" y="792"/>
                  <a:pt x="253" y="794"/>
                  <a:pt x="253" y="796"/>
                </a:cubicBezTo>
                <a:cubicBezTo>
                  <a:pt x="252" y="796"/>
                  <a:pt x="251" y="792"/>
                  <a:pt x="253" y="792"/>
                </a:cubicBezTo>
                <a:cubicBezTo>
                  <a:pt x="249" y="792"/>
                  <a:pt x="246" y="797"/>
                  <a:pt x="244" y="799"/>
                </a:cubicBezTo>
                <a:cubicBezTo>
                  <a:pt x="245" y="802"/>
                  <a:pt x="247" y="799"/>
                  <a:pt x="248" y="802"/>
                </a:cubicBezTo>
                <a:cubicBezTo>
                  <a:pt x="248" y="805"/>
                  <a:pt x="246" y="801"/>
                  <a:pt x="244" y="802"/>
                </a:cubicBezTo>
                <a:cubicBezTo>
                  <a:pt x="244" y="802"/>
                  <a:pt x="245" y="803"/>
                  <a:pt x="245" y="804"/>
                </a:cubicBezTo>
                <a:cubicBezTo>
                  <a:pt x="240" y="802"/>
                  <a:pt x="233" y="807"/>
                  <a:pt x="230" y="801"/>
                </a:cubicBezTo>
                <a:cubicBezTo>
                  <a:pt x="228" y="804"/>
                  <a:pt x="225" y="804"/>
                  <a:pt x="223" y="805"/>
                </a:cubicBezTo>
                <a:cubicBezTo>
                  <a:pt x="222" y="806"/>
                  <a:pt x="223" y="807"/>
                  <a:pt x="223" y="809"/>
                </a:cubicBezTo>
                <a:cubicBezTo>
                  <a:pt x="220" y="808"/>
                  <a:pt x="220" y="812"/>
                  <a:pt x="217" y="813"/>
                </a:cubicBezTo>
                <a:cubicBezTo>
                  <a:pt x="217" y="811"/>
                  <a:pt x="216" y="812"/>
                  <a:pt x="215" y="811"/>
                </a:cubicBezTo>
                <a:cubicBezTo>
                  <a:pt x="213" y="812"/>
                  <a:pt x="216" y="815"/>
                  <a:pt x="213" y="813"/>
                </a:cubicBezTo>
                <a:cubicBezTo>
                  <a:pt x="212" y="815"/>
                  <a:pt x="215" y="815"/>
                  <a:pt x="213" y="817"/>
                </a:cubicBezTo>
                <a:cubicBezTo>
                  <a:pt x="212" y="812"/>
                  <a:pt x="210" y="818"/>
                  <a:pt x="209" y="814"/>
                </a:cubicBezTo>
                <a:cubicBezTo>
                  <a:pt x="208" y="816"/>
                  <a:pt x="207" y="816"/>
                  <a:pt x="207" y="818"/>
                </a:cubicBezTo>
                <a:cubicBezTo>
                  <a:pt x="206" y="819"/>
                  <a:pt x="203" y="818"/>
                  <a:pt x="204" y="816"/>
                </a:cubicBezTo>
                <a:cubicBezTo>
                  <a:pt x="201" y="814"/>
                  <a:pt x="199" y="817"/>
                  <a:pt x="198" y="820"/>
                </a:cubicBezTo>
                <a:cubicBezTo>
                  <a:pt x="199" y="820"/>
                  <a:pt x="199" y="820"/>
                  <a:pt x="200" y="821"/>
                </a:cubicBezTo>
                <a:cubicBezTo>
                  <a:pt x="198" y="824"/>
                  <a:pt x="195" y="817"/>
                  <a:pt x="193" y="819"/>
                </a:cubicBezTo>
                <a:cubicBezTo>
                  <a:pt x="191" y="820"/>
                  <a:pt x="189" y="829"/>
                  <a:pt x="186" y="823"/>
                </a:cubicBezTo>
                <a:cubicBezTo>
                  <a:pt x="187" y="824"/>
                  <a:pt x="187" y="823"/>
                  <a:pt x="187" y="822"/>
                </a:cubicBezTo>
                <a:cubicBezTo>
                  <a:pt x="187" y="821"/>
                  <a:pt x="184" y="821"/>
                  <a:pt x="186" y="820"/>
                </a:cubicBezTo>
                <a:cubicBezTo>
                  <a:pt x="185" y="819"/>
                  <a:pt x="184" y="820"/>
                  <a:pt x="183" y="820"/>
                </a:cubicBezTo>
                <a:cubicBezTo>
                  <a:pt x="184" y="821"/>
                  <a:pt x="184" y="825"/>
                  <a:pt x="181" y="822"/>
                </a:cubicBezTo>
                <a:close/>
                <a:moveTo>
                  <a:pt x="290" y="746"/>
                </a:moveTo>
                <a:cubicBezTo>
                  <a:pt x="291" y="745"/>
                  <a:pt x="293" y="749"/>
                  <a:pt x="292" y="746"/>
                </a:cubicBezTo>
                <a:cubicBezTo>
                  <a:pt x="289" y="745"/>
                  <a:pt x="295" y="743"/>
                  <a:pt x="292" y="741"/>
                </a:cubicBezTo>
                <a:cubicBezTo>
                  <a:pt x="291" y="742"/>
                  <a:pt x="289" y="743"/>
                  <a:pt x="290" y="746"/>
                </a:cubicBezTo>
                <a:close/>
                <a:moveTo>
                  <a:pt x="310" y="666"/>
                </a:moveTo>
                <a:cubicBezTo>
                  <a:pt x="312" y="667"/>
                  <a:pt x="313" y="663"/>
                  <a:pt x="312" y="661"/>
                </a:cubicBezTo>
                <a:cubicBezTo>
                  <a:pt x="314" y="660"/>
                  <a:pt x="316" y="659"/>
                  <a:pt x="318" y="660"/>
                </a:cubicBezTo>
                <a:cubicBezTo>
                  <a:pt x="315" y="656"/>
                  <a:pt x="321" y="654"/>
                  <a:pt x="320" y="650"/>
                </a:cubicBezTo>
                <a:cubicBezTo>
                  <a:pt x="319" y="651"/>
                  <a:pt x="323" y="654"/>
                  <a:pt x="322" y="651"/>
                </a:cubicBezTo>
                <a:cubicBezTo>
                  <a:pt x="321" y="651"/>
                  <a:pt x="321" y="650"/>
                  <a:pt x="319" y="648"/>
                </a:cubicBezTo>
                <a:cubicBezTo>
                  <a:pt x="317" y="650"/>
                  <a:pt x="316" y="658"/>
                  <a:pt x="312" y="655"/>
                </a:cubicBezTo>
                <a:cubicBezTo>
                  <a:pt x="314" y="654"/>
                  <a:pt x="315" y="650"/>
                  <a:pt x="314" y="650"/>
                </a:cubicBezTo>
                <a:cubicBezTo>
                  <a:pt x="314" y="651"/>
                  <a:pt x="313" y="652"/>
                  <a:pt x="311" y="652"/>
                </a:cubicBezTo>
                <a:cubicBezTo>
                  <a:pt x="312" y="658"/>
                  <a:pt x="309" y="660"/>
                  <a:pt x="310" y="666"/>
                </a:cubicBezTo>
                <a:close/>
                <a:moveTo>
                  <a:pt x="265" y="657"/>
                </a:moveTo>
                <a:cubicBezTo>
                  <a:pt x="267" y="657"/>
                  <a:pt x="267" y="655"/>
                  <a:pt x="270" y="658"/>
                </a:cubicBezTo>
                <a:cubicBezTo>
                  <a:pt x="270" y="656"/>
                  <a:pt x="272" y="658"/>
                  <a:pt x="271" y="655"/>
                </a:cubicBezTo>
                <a:cubicBezTo>
                  <a:pt x="268" y="653"/>
                  <a:pt x="269" y="654"/>
                  <a:pt x="269" y="651"/>
                </a:cubicBezTo>
                <a:cubicBezTo>
                  <a:pt x="266" y="653"/>
                  <a:pt x="266" y="654"/>
                  <a:pt x="264" y="654"/>
                </a:cubicBezTo>
                <a:cubicBezTo>
                  <a:pt x="264" y="655"/>
                  <a:pt x="264" y="656"/>
                  <a:pt x="265" y="657"/>
                </a:cubicBezTo>
                <a:close/>
                <a:moveTo>
                  <a:pt x="314" y="629"/>
                </a:moveTo>
                <a:cubicBezTo>
                  <a:pt x="316" y="628"/>
                  <a:pt x="316" y="626"/>
                  <a:pt x="319" y="626"/>
                </a:cubicBezTo>
                <a:cubicBezTo>
                  <a:pt x="316" y="621"/>
                  <a:pt x="314" y="626"/>
                  <a:pt x="314" y="629"/>
                </a:cubicBezTo>
                <a:close/>
                <a:moveTo>
                  <a:pt x="424" y="538"/>
                </a:moveTo>
                <a:cubicBezTo>
                  <a:pt x="425" y="539"/>
                  <a:pt x="426" y="540"/>
                  <a:pt x="426" y="541"/>
                </a:cubicBezTo>
                <a:cubicBezTo>
                  <a:pt x="428" y="539"/>
                  <a:pt x="428" y="538"/>
                  <a:pt x="427" y="536"/>
                </a:cubicBezTo>
                <a:cubicBezTo>
                  <a:pt x="426" y="536"/>
                  <a:pt x="425" y="537"/>
                  <a:pt x="424" y="538"/>
                </a:cubicBezTo>
                <a:close/>
                <a:moveTo>
                  <a:pt x="433" y="516"/>
                </a:moveTo>
                <a:cubicBezTo>
                  <a:pt x="434" y="512"/>
                  <a:pt x="438" y="514"/>
                  <a:pt x="437" y="509"/>
                </a:cubicBezTo>
                <a:cubicBezTo>
                  <a:pt x="436" y="512"/>
                  <a:pt x="434" y="513"/>
                  <a:pt x="431" y="511"/>
                </a:cubicBezTo>
                <a:cubicBezTo>
                  <a:pt x="430" y="511"/>
                  <a:pt x="430" y="512"/>
                  <a:pt x="430" y="513"/>
                </a:cubicBezTo>
                <a:cubicBezTo>
                  <a:pt x="431" y="514"/>
                  <a:pt x="432" y="515"/>
                  <a:pt x="433" y="516"/>
                </a:cubicBezTo>
                <a:close/>
                <a:moveTo>
                  <a:pt x="410" y="517"/>
                </a:moveTo>
                <a:cubicBezTo>
                  <a:pt x="409" y="519"/>
                  <a:pt x="407" y="514"/>
                  <a:pt x="405" y="516"/>
                </a:cubicBezTo>
                <a:cubicBezTo>
                  <a:pt x="407" y="519"/>
                  <a:pt x="410" y="519"/>
                  <a:pt x="410" y="517"/>
                </a:cubicBezTo>
                <a:close/>
                <a:moveTo>
                  <a:pt x="327" y="522"/>
                </a:moveTo>
                <a:cubicBezTo>
                  <a:pt x="325" y="521"/>
                  <a:pt x="326" y="519"/>
                  <a:pt x="324" y="519"/>
                </a:cubicBezTo>
                <a:cubicBezTo>
                  <a:pt x="325" y="521"/>
                  <a:pt x="323" y="522"/>
                  <a:pt x="324" y="524"/>
                </a:cubicBezTo>
                <a:cubicBezTo>
                  <a:pt x="326" y="524"/>
                  <a:pt x="325" y="521"/>
                  <a:pt x="327" y="522"/>
                </a:cubicBezTo>
                <a:close/>
                <a:moveTo>
                  <a:pt x="289" y="490"/>
                </a:moveTo>
                <a:cubicBezTo>
                  <a:pt x="290" y="490"/>
                  <a:pt x="290" y="491"/>
                  <a:pt x="291" y="491"/>
                </a:cubicBezTo>
                <a:cubicBezTo>
                  <a:pt x="291" y="491"/>
                  <a:pt x="291" y="491"/>
                  <a:pt x="291" y="491"/>
                </a:cubicBezTo>
                <a:cubicBezTo>
                  <a:pt x="291" y="491"/>
                  <a:pt x="291" y="491"/>
                  <a:pt x="291" y="491"/>
                </a:cubicBezTo>
                <a:cubicBezTo>
                  <a:pt x="291" y="492"/>
                  <a:pt x="291" y="492"/>
                  <a:pt x="291" y="492"/>
                </a:cubicBezTo>
                <a:cubicBezTo>
                  <a:pt x="291" y="491"/>
                  <a:pt x="291" y="492"/>
                  <a:pt x="291" y="492"/>
                </a:cubicBezTo>
                <a:cubicBezTo>
                  <a:pt x="291" y="492"/>
                  <a:pt x="291" y="492"/>
                  <a:pt x="291" y="492"/>
                </a:cubicBezTo>
                <a:cubicBezTo>
                  <a:pt x="292" y="494"/>
                  <a:pt x="292" y="494"/>
                  <a:pt x="292" y="494"/>
                </a:cubicBezTo>
                <a:cubicBezTo>
                  <a:pt x="294" y="493"/>
                  <a:pt x="294" y="493"/>
                  <a:pt x="294" y="493"/>
                </a:cubicBezTo>
                <a:cubicBezTo>
                  <a:pt x="293" y="492"/>
                  <a:pt x="293" y="492"/>
                  <a:pt x="293" y="492"/>
                </a:cubicBezTo>
                <a:cubicBezTo>
                  <a:pt x="292" y="491"/>
                  <a:pt x="292" y="491"/>
                  <a:pt x="292" y="491"/>
                </a:cubicBezTo>
                <a:cubicBezTo>
                  <a:pt x="293" y="491"/>
                  <a:pt x="293" y="491"/>
                  <a:pt x="293" y="491"/>
                </a:cubicBezTo>
                <a:cubicBezTo>
                  <a:pt x="293" y="491"/>
                  <a:pt x="294" y="491"/>
                  <a:pt x="294" y="492"/>
                </a:cubicBezTo>
                <a:cubicBezTo>
                  <a:pt x="294" y="492"/>
                  <a:pt x="293" y="492"/>
                  <a:pt x="293" y="492"/>
                </a:cubicBezTo>
                <a:cubicBezTo>
                  <a:pt x="291" y="492"/>
                  <a:pt x="291" y="492"/>
                  <a:pt x="291" y="492"/>
                </a:cubicBezTo>
                <a:cubicBezTo>
                  <a:pt x="292" y="494"/>
                  <a:pt x="292" y="494"/>
                  <a:pt x="292" y="494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2" y="492"/>
                  <a:pt x="292" y="492"/>
                  <a:pt x="292" y="492"/>
                </a:cubicBezTo>
                <a:cubicBezTo>
                  <a:pt x="292" y="492"/>
                  <a:pt x="292" y="492"/>
                  <a:pt x="292" y="492"/>
                </a:cubicBezTo>
                <a:cubicBezTo>
                  <a:pt x="292" y="492"/>
                  <a:pt x="292" y="492"/>
                  <a:pt x="292" y="492"/>
                </a:cubicBezTo>
                <a:cubicBezTo>
                  <a:pt x="292" y="493"/>
                  <a:pt x="292" y="493"/>
                  <a:pt x="292" y="493"/>
                </a:cubicBezTo>
                <a:cubicBezTo>
                  <a:pt x="291" y="493"/>
                  <a:pt x="290" y="492"/>
                  <a:pt x="290" y="492"/>
                </a:cubicBezTo>
                <a:cubicBezTo>
                  <a:pt x="289" y="492"/>
                  <a:pt x="287" y="492"/>
                  <a:pt x="286" y="491"/>
                </a:cubicBezTo>
                <a:cubicBezTo>
                  <a:pt x="289" y="495"/>
                  <a:pt x="286" y="501"/>
                  <a:pt x="282" y="501"/>
                </a:cubicBezTo>
                <a:cubicBezTo>
                  <a:pt x="284" y="503"/>
                  <a:pt x="286" y="504"/>
                  <a:pt x="288" y="504"/>
                </a:cubicBezTo>
                <a:cubicBezTo>
                  <a:pt x="287" y="496"/>
                  <a:pt x="294" y="499"/>
                  <a:pt x="297" y="501"/>
                </a:cubicBezTo>
                <a:cubicBezTo>
                  <a:pt x="297" y="506"/>
                  <a:pt x="291" y="498"/>
                  <a:pt x="291" y="502"/>
                </a:cubicBezTo>
                <a:cubicBezTo>
                  <a:pt x="292" y="500"/>
                  <a:pt x="293" y="503"/>
                  <a:pt x="294" y="503"/>
                </a:cubicBezTo>
                <a:cubicBezTo>
                  <a:pt x="291" y="504"/>
                  <a:pt x="294" y="508"/>
                  <a:pt x="291" y="509"/>
                </a:cubicBezTo>
                <a:cubicBezTo>
                  <a:pt x="290" y="507"/>
                  <a:pt x="288" y="507"/>
                  <a:pt x="287" y="506"/>
                </a:cubicBezTo>
                <a:cubicBezTo>
                  <a:pt x="288" y="509"/>
                  <a:pt x="289" y="514"/>
                  <a:pt x="286" y="514"/>
                </a:cubicBezTo>
                <a:cubicBezTo>
                  <a:pt x="289" y="516"/>
                  <a:pt x="288" y="516"/>
                  <a:pt x="290" y="518"/>
                </a:cubicBezTo>
                <a:cubicBezTo>
                  <a:pt x="289" y="518"/>
                  <a:pt x="287" y="517"/>
                  <a:pt x="288" y="519"/>
                </a:cubicBezTo>
                <a:cubicBezTo>
                  <a:pt x="289" y="519"/>
                  <a:pt x="288" y="520"/>
                  <a:pt x="289" y="521"/>
                </a:cubicBezTo>
                <a:cubicBezTo>
                  <a:pt x="291" y="521"/>
                  <a:pt x="290" y="519"/>
                  <a:pt x="292" y="518"/>
                </a:cubicBezTo>
                <a:cubicBezTo>
                  <a:pt x="290" y="516"/>
                  <a:pt x="289" y="514"/>
                  <a:pt x="290" y="513"/>
                </a:cubicBezTo>
                <a:cubicBezTo>
                  <a:pt x="291" y="514"/>
                  <a:pt x="291" y="516"/>
                  <a:pt x="292" y="518"/>
                </a:cubicBezTo>
                <a:cubicBezTo>
                  <a:pt x="293" y="517"/>
                  <a:pt x="294" y="519"/>
                  <a:pt x="295" y="517"/>
                </a:cubicBezTo>
                <a:cubicBezTo>
                  <a:pt x="294" y="514"/>
                  <a:pt x="293" y="516"/>
                  <a:pt x="292" y="515"/>
                </a:cubicBezTo>
                <a:cubicBezTo>
                  <a:pt x="293" y="514"/>
                  <a:pt x="293" y="516"/>
                  <a:pt x="294" y="514"/>
                </a:cubicBezTo>
                <a:cubicBezTo>
                  <a:pt x="293" y="511"/>
                  <a:pt x="292" y="515"/>
                  <a:pt x="291" y="513"/>
                </a:cubicBezTo>
                <a:cubicBezTo>
                  <a:pt x="293" y="511"/>
                  <a:pt x="295" y="509"/>
                  <a:pt x="293" y="505"/>
                </a:cubicBezTo>
                <a:cubicBezTo>
                  <a:pt x="294" y="506"/>
                  <a:pt x="296" y="506"/>
                  <a:pt x="297" y="508"/>
                </a:cubicBezTo>
                <a:cubicBezTo>
                  <a:pt x="296" y="509"/>
                  <a:pt x="294" y="510"/>
                  <a:pt x="294" y="512"/>
                </a:cubicBezTo>
                <a:cubicBezTo>
                  <a:pt x="295" y="512"/>
                  <a:pt x="295" y="512"/>
                  <a:pt x="295" y="512"/>
                </a:cubicBezTo>
                <a:cubicBezTo>
                  <a:pt x="296" y="513"/>
                  <a:pt x="296" y="513"/>
                  <a:pt x="296" y="513"/>
                </a:cubicBezTo>
                <a:cubicBezTo>
                  <a:pt x="296" y="512"/>
                  <a:pt x="297" y="509"/>
                  <a:pt x="298" y="510"/>
                </a:cubicBezTo>
                <a:cubicBezTo>
                  <a:pt x="299" y="514"/>
                  <a:pt x="294" y="512"/>
                  <a:pt x="295" y="516"/>
                </a:cubicBezTo>
                <a:cubicBezTo>
                  <a:pt x="299" y="517"/>
                  <a:pt x="299" y="512"/>
                  <a:pt x="302" y="511"/>
                </a:cubicBezTo>
                <a:cubicBezTo>
                  <a:pt x="300" y="512"/>
                  <a:pt x="299" y="510"/>
                  <a:pt x="298" y="508"/>
                </a:cubicBezTo>
                <a:cubicBezTo>
                  <a:pt x="301" y="508"/>
                  <a:pt x="299" y="508"/>
                  <a:pt x="297" y="506"/>
                </a:cubicBezTo>
                <a:cubicBezTo>
                  <a:pt x="298" y="506"/>
                  <a:pt x="299" y="506"/>
                  <a:pt x="299" y="505"/>
                </a:cubicBezTo>
                <a:cubicBezTo>
                  <a:pt x="299" y="505"/>
                  <a:pt x="300" y="506"/>
                  <a:pt x="300" y="505"/>
                </a:cubicBezTo>
                <a:cubicBezTo>
                  <a:pt x="301" y="507"/>
                  <a:pt x="301" y="507"/>
                  <a:pt x="301" y="507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2" y="506"/>
                  <a:pt x="302" y="506"/>
                  <a:pt x="302" y="506"/>
                </a:cubicBezTo>
                <a:cubicBezTo>
                  <a:pt x="302" y="506"/>
                  <a:pt x="302" y="506"/>
                  <a:pt x="302" y="506"/>
                </a:cubicBezTo>
                <a:cubicBezTo>
                  <a:pt x="301" y="505"/>
                  <a:pt x="301" y="505"/>
                  <a:pt x="301" y="505"/>
                </a:cubicBezTo>
                <a:cubicBezTo>
                  <a:pt x="300" y="504"/>
                  <a:pt x="300" y="504"/>
                  <a:pt x="300" y="504"/>
                </a:cubicBezTo>
                <a:cubicBezTo>
                  <a:pt x="301" y="503"/>
                  <a:pt x="301" y="503"/>
                  <a:pt x="301" y="503"/>
                </a:cubicBezTo>
                <a:cubicBezTo>
                  <a:pt x="301" y="503"/>
                  <a:pt x="302" y="502"/>
                  <a:pt x="303" y="502"/>
                </a:cubicBezTo>
                <a:cubicBezTo>
                  <a:pt x="302" y="503"/>
                  <a:pt x="302" y="504"/>
                  <a:pt x="301" y="505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2" y="506"/>
                  <a:pt x="300" y="507"/>
                  <a:pt x="300" y="507"/>
                </a:cubicBezTo>
                <a:cubicBezTo>
                  <a:pt x="300" y="507"/>
                  <a:pt x="300" y="507"/>
                  <a:pt x="300" y="507"/>
                </a:cubicBezTo>
                <a:cubicBezTo>
                  <a:pt x="300" y="507"/>
                  <a:pt x="300" y="507"/>
                  <a:pt x="300" y="507"/>
                </a:cubicBezTo>
                <a:cubicBezTo>
                  <a:pt x="300" y="506"/>
                  <a:pt x="300" y="506"/>
                  <a:pt x="300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7"/>
                  <a:pt x="301" y="507"/>
                  <a:pt x="301" y="507"/>
                </a:cubicBezTo>
                <a:cubicBezTo>
                  <a:pt x="301" y="507"/>
                  <a:pt x="301" y="507"/>
                  <a:pt x="301" y="508"/>
                </a:cubicBezTo>
                <a:cubicBezTo>
                  <a:pt x="301" y="508"/>
                  <a:pt x="301" y="509"/>
                  <a:pt x="301" y="510"/>
                </a:cubicBezTo>
                <a:cubicBezTo>
                  <a:pt x="302" y="511"/>
                  <a:pt x="302" y="511"/>
                  <a:pt x="302" y="510"/>
                </a:cubicBezTo>
                <a:cubicBezTo>
                  <a:pt x="302" y="510"/>
                  <a:pt x="303" y="510"/>
                  <a:pt x="303" y="510"/>
                </a:cubicBezTo>
                <a:cubicBezTo>
                  <a:pt x="303" y="510"/>
                  <a:pt x="303" y="510"/>
                  <a:pt x="303" y="510"/>
                </a:cubicBezTo>
                <a:cubicBezTo>
                  <a:pt x="303" y="510"/>
                  <a:pt x="303" y="510"/>
                  <a:pt x="303" y="510"/>
                </a:cubicBezTo>
                <a:cubicBezTo>
                  <a:pt x="303" y="510"/>
                  <a:pt x="303" y="510"/>
                  <a:pt x="303" y="510"/>
                </a:cubicBezTo>
                <a:cubicBezTo>
                  <a:pt x="304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8"/>
                  <a:pt x="303" y="508"/>
                  <a:pt x="303" y="508"/>
                </a:cubicBezTo>
                <a:cubicBezTo>
                  <a:pt x="303" y="507"/>
                  <a:pt x="303" y="506"/>
                  <a:pt x="304" y="507"/>
                </a:cubicBezTo>
                <a:cubicBezTo>
                  <a:pt x="305" y="508"/>
                  <a:pt x="304" y="509"/>
                  <a:pt x="305" y="510"/>
                </a:cubicBezTo>
                <a:cubicBezTo>
                  <a:pt x="306" y="507"/>
                  <a:pt x="309" y="512"/>
                  <a:pt x="309" y="510"/>
                </a:cubicBezTo>
                <a:cubicBezTo>
                  <a:pt x="308" y="507"/>
                  <a:pt x="305" y="509"/>
                  <a:pt x="306" y="507"/>
                </a:cubicBezTo>
                <a:cubicBezTo>
                  <a:pt x="309" y="508"/>
                  <a:pt x="311" y="507"/>
                  <a:pt x="313" y="507"/>
                </a:cubicBezTo>
                <a:cubicBezTo>
                  <a:pt x="314" y="505"/>
                  <a:pt x="311" y="505"/>
                  <a:pt x="312" y="504"/>
                </a:cubicBezTo>
                <a:cubicBezTo>
                  <a:pt x="314" y="506"/>
                  <a:pt x="315" y="503"/>
                  <a:pt x="315" y="501"/>
                </a:cubicBezTo>
                <a:cubicBezTo>
                  <a:pt x="314" y="501"/>
                  <a:pt x="312" y="501"/>
                  <a:pt x="311" y="499"/>
                </a:cubicBezTo>
                <a:cubicBezTo>
                  <a:pt x="313" y="496"/>
                  <a:pt x="314" y="496"/>
                  <a:pt x="317" y="497"/>
                </a:cubicBezTo>
                <a:cubicBezTo>
                  <a:pt x="317" y="495"/>
                  <a:pt x="314" y="496"/>
                  <a:pt x="315" y="495"/>
                </a:cubicBezTo>
                <a:cubicBezTo>
                  <a:pt x="317" y="494"/>
                  <a:pt x="316" y="493"/>
                  <a:pt x="317" y="492"/>
                </a:cubicBezTo>
                <a:cubicBezTo>
                  <a:pt x="320" y="498"/>
                  <a:pt x="320" y="491"/>
                  <a:pt x="323" y="492"/>
                </a:cubicBezTo>
                <a:cubicBezTo>
                  <a:pt x="323" y="493"/>
                  <a:pt x="320" y="496"/>
                  <a:pt x="323" y="497"/>
                </a:cubicBezTo>
                <a:cubicBezTo>
                  <a:pt x="322" y="494"/>
                  <a:pt x="325" y="494"/>
                  <a:pt x="322" y="490"/>
                </a:cubicBezTo>
                <a:cubicBezTo>
                  <a:pt x="316" y="488"/>
                  <a:pt x="314" y="492"/>
                  <a:pt x="308" y="494"/>
                </a:cubicBezTo>
                <a:cubicBezTo>
                  <a:pt x="309" y="495"/>
                  <a:pt x="309" y="496"/>
                  <a:pt x="309" y="496"/>
                </a:cubicBezTo>
                <a:cubicBezTo>
                  <a:pt x="305" y="495"/>
                  <a:pt x="301" y="496"/>
                  <a:pt x="299" y="499"/>
                </a:cubicBezTo>
                <a:cubicBezTo>
                  <a:pt x="298" y="498"/>
                  <a:pt x="296" y="498"/>
                  <a:pt x="295" y="495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5" y="496"/>
                  <a:pt x="295" y="496"/>
                  <a:pt x="295" y="496"/>
                </a:cubicBezTo>
                <a:cubicBezTo>
                  <a:pt x="296" y="499"/>
                  <a:pt x="296" y="499"/>
                  <a:pt x="296" y="499"/>
                </a:cubicBezTo>
                <a:cubicBezTo>
                  <a:pt x="296" y="499"/>
                  <a:pt x="297" y="500"/>
                  <a:pt x="297" y="500"/>
                </a:cubicBezTo>
                <a:cubicBezTo>
                  <a:pt x="296" y="500"/>
                  <a:pt x="296" y="500"/>
                  <a:pt x="296" y="500"/>
                </a:cubicBezTo>
                <a:cubicBezTo>
                  <a:pt x="296" y="500"/>
                  <a:pt x="295" y="499"/>
                  <a:pt x="295" y="500"/>
                </a:cubicBezTo>
                <a:cubicBezTo>
                  <a:pt x="295" y="500"/>
                  <a:pt x="295" y="499"/>
                  <a:pt x="295" y="499"/>
                </a:cubicBezTo>
                <a:cubicBezTo>
                  <a:pt x="296" y="499"/>
                  <a:pt x="296" y="500"/>
                  <a:pt x="296" y="500"/>
                </a:cubicBezTo>
                <a:cubicBezTo>
                  <a:pt x="295" y="499"/>
                  <a:pt x="294" y="499"/>
                  <a:pt x="294" y="498"/>
                </a:cubicBezTo>
                <a:cubicBezTo>
                  <a:pt x="294" y="498"/>
                  <a:pt x="294" y="497"/>
                  <a:pt x="294" y="497"/>
                </a:cubicBezTo>
                <a:cubicBezTo>
                  <a:pt x="295" y="497"/>
                  <a:pt x="294" y="497"/>
                  <a:pt x="295" y="496"/>
                </a:cubicBezTo>
                <a:cubicBezTo>
                  <a:pt x="294" y="496"/>
                  <a:pt x="294" y="496"/>
                  <a:pt x="294" y="496"/>
                </a:cubicBezTo>
                <a:cubicBezTo>
                  <a:pt x="294" y="495"/>
                  <a:pt x="294" y="495"/>
                  <a:pt x="294" y="495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5" y="494"/>
                  <a:pt x="295" y="494"/>
                  <a:pt x="295" y="494"/>
                </a:cubicBezTo>
                <a:cubicBezTo>
                  <a:pt x="296" y="496"/>
                  <a:pt x="296" y="496"/>
                  <a:pt x="296" y="496"/>
                </a:cubicBezTo>
                <a:cubicBezTo>
                  <a:pt x="296" y="496"/>
                  <a:pt x="296" y="496"/>
                  <a:pt x="296" y="496"/>
                </a:cubicBezTo>
                <a:cubicBezTo>
                  <a:pt x="297" y="495"/>
                  <a:pt x="298" y="494"/>
                  <a:pt x="297" y="492"/>
                </a:cubicBezTo>
                <a:cubicBezTo>
                  <a:pt x="299" y="495"/>
                  <a:pt x="298" y="491"/>
                  <a:pt x="299" y="490"/>
                </a:cubicBezTo>
                <a:cubicBezTo>
                  <a:pt x="302" y="493"/>
                  <a:pt x="302" y="489"/>
                  <a:pt x="303" y="486"/>
                </a:cubicBezTo>
                <a:cubicBezTo>
                  <a:pt x="302" y="486"/>
                  <a:pt x="300" y="485"/>
                  <a:pt x="299" y="486"/>
                </a:cubicBezTo>
                <a:cubicBezTo>
                  <a:pt x="298" y="488"/>
                  <a:pt x="301" y="488"/>
                  <a:pt x="300" y="489"/>
                </a:cubicBezTo>
                <a:cubicBezTo>
                  <a:pt x="297" y="489"/>
                  <a:pt x="296" y="489"/>
                  <a:pt x="294" y="490"/>
                </a:cubicBezTo>
                <a:cubicBezTo>
                  <a:pt x="294" y="488"/>
                  <a:pt x="294" y="486"/>
                  <a:pt x="292" y="483"/>
                </a:cubicBezTo>
                <a:cubicBezTo>
                  <a:pt x="292" y="484"/>
                  <a:pt x="292" y="485"/>
                  <a:pt x="291" y="485"/>
                </a:cubicBezTo>
                <a:cubicBezTo>
                  <a:pt x="291" y="485"/>
                  <a:pt x="291" y="485"/>
                  <a:pt x="291" y="485"/>
                </a:cubicBezTo>
                <a:cubicBezTo>
                  <a:pt x="291" y="485"/>
                  <a:pt x="290" y="485"/>
                  <a:pt x="290" y="485"/>
                </a:cubicBezTo>
                <a:cubicBezTo>
                  <a:pt x="290" y="485"/>
                  <a:pt x="290" y="485"/>
                  <a:pt x="290" y="485"/>
                </a:cubicBezTo>
                <a:cubicBezTo>
                  <a:pt x="290" y="485"/>
                  <a:pt x="290" y="485"/>
                  <a:pt x="290" y="485"/>
                </a:cubicBezTo>
                <a:cubicBezTo>
                  <a:pt x="290" y="484"/>
                  <a:pt x="290" y="484"/>
                  <a:pt x="290" y="484"/>
                </a:cubicBezTo>
                <a:cubicBezTo>
                  <a:pt x="289" y="482"/>
                  <a:pt x="289" y="482"/>
                  <a:pt x="289" y="482"/>
                </a:cubicBezTo>
                <a:cubicBezTo>
                  <a:pt x="287" y="483"/>
                  <a:pt x="287" y="483"/>
                  <a:pt x="287" y="483"/>
                </a:cubicBezTo>
                <a:cubicBezTo>
                  <a:pt x="287" y="483"/>
                  <a:pt x="287" y="483"/>
                  <a:pt x="287" y="483"/>
                </a:cubicBezTo>
                <a:cubicBezTo>
                  <a:pt x="288" y="485"/>
                  <a:pt x="288" y="485"/>
                  <a:pt x="288" y="485"/>
                </a:cubicBezTo>
                <a:cubicBezTo>
                  <a:pt x="289" y="486"/>
                  <a:pt x="289" y="486"/>
                  <a:pt x="289" y="486"/>
                </a:cubicBezTo>
                <a:cubicBezTo>
                  <a:pt x="289" y="487"/>
                  <a:pt x="290" y="488"/>
                  <a:pt x="290" y="489"/>
                </a:cubicBezTo>
                <a:cubicBezTo>
                  <a:pt x="287" y="486"/>
                  <a:pt x="288" y="489"/>
                  <a:pt x="286" y="490"/>
                </a:cubicBezTo>
                <a:cubicBezTo>
                  <a:pt x="287" y="488"/>
                  <a:pt x="284" y="488"/>
                  <a:pt x="285" y="490"/>
                </a:cubicBezTo>
                <a:cubicBezTo>
                  <a:pt x="286" y="490"/>
                  <a:pt x="288" y="490"/>
                  <a:pt x="289" y="490"/>
                </a:cubicBezTo>
                <a:close/>
                <a:moveTo>
                  <a:pt x="318" y="495"/>
                </a:moveTo>
                <a:cubicBezTo>
                  <a:pt x="319" y="497"/>
                  <a:pt x="320" y="497"/>
                  <a:pt x="320" y="499"/>
                </a:cubicBezTo>
                <a:cubicBezTo>
                  <a:pt x="321" y="498"/>
                  <a:pt x="321" y="498"/>
                  <a:pt x="322" y="497"/>
                </a:cubicBezTo>
                <a:cubicBezTo>
                  <a:pt x="321" y="496"/>
                  <a:pt x="319" y="494"/>
                  <a:pt x="318" y="495"/>
                </a:cubicBezTo>
                <a:close/>
                <a:moveTo>
                  <a:pt x="228" y="523"/>
                </a:moveTo>
                <a:cubicBezTo>
                  <a:pt x="229" y="524"/>
                  <a:pt x="228" y="524"/>
                  <a:pt x="228" y="525"/>
                </a:cubicBezTo>
                <a:cubicBezTo>
                  <a:pt x="229" y="525"/>
                  <a:pt x="229" y="525"/>
                  <a:pt x="230" y="526"/>
                </a:cubicBezTo>
                <a:cubicBezTo>
                  <a:pt x="232" y="526"/>
                  <a:pt x="230" y="522"/>
                  <a:pt x="228" y="523"/>
                </a:cubicBezTo>
                <a:close/>
                <a:moveTo>
                  <a:pt x="632" y="51"/>
                </a:moveTo>
                <a:cubicBezTo>
                  <a:pt x="635" y="54"/>
                  <a:pt x="632" y="54"/>
                  <a:pt x="634" y="56"/>
                </a:cubicBezTo>
                <a:cubicBezTo>
                  <a:pt x="635" y="54"/>
                  <a:pt x="635" y="53"/>
                  <a:pt x="635" y="51"/>
                </a:cubicBezTo>
                <a:cubicBezTo>
                  <a:pt x="634" y="53"/>
                  <a:pt x="633" y="51"/>
                  <a:pt x="632" y="51"/>
                </a:cubicBezTo>
                <a:close/>
                <a:moveTo>
                  <a:pt x="729" y="108"/>
                </a:moveTo>
                <a:cubicBezTo>
                  <a:pt x="730" y="109"/>
                  <a:pt x="731" y="110"/>
                  <a:pt x="730" y="110"/>
                </a:cubicBezTo>
                <a:cubicBezTo>
                  <a:pt x="729" y="108"/>
                  <a:pt x="727" y="110"/>
                  <a:pt x="727" y="111"/>
                </a:cubicBezTo>
                <a:cubicBezTo>
                  <a:pt x="728" y="112"/>
                  <a:pt x="731" y="114"/>
                  <a:pt x="730" y="111"/>
                </a:cubicBezTo>
                <a:cubicBezTo>
                  <a:pt x="728" y="111"/>
                  <a:pt x="734" y="110"/>
                  <a:pt x="732" y="108"/>
                </a:cubicBezTo>
                <a:cubicBezTo>
                  <a:pt x="731" y="108"/>
                  <a:pt x="730" y="107"/>
                  <a:pt x="729" y="108"/>
                </a:cubicBezTo>
                <a:close/>
                <a:moveTo>
                  <a:pt x="740" y="130"/>
                </a:moveTo>
                <a:cubicBezTo>
                  <a:pt x="741" y="132"/>
                  <a:pt x="744" y="131"/>
                  <a:pt x="744" y="129"/>
                </a:cubicBezTo>
                <a:cubicBezTo>
                  <a:pt x="742" y="130"/>
                  <a:pt x="741" y="128"/>
                  <a:pt x="740" y="130"/>
                </a:cubicBezTo>
                <a:close/>
                <a:moveTo>
                  <a:pt x="805" y="159"/>
                </a:moveTo>
                <a:cubicBezTo>
                  <a:pt x="804" y="159"/>
                  <a:pt x="804" y="159"/>
                  <a:pt x="804" y="159"/>
                </a:cubicBezTo>
                <a:cubicBezTo>
                  <a:pt x="804" y="160"/>
                  <a:pt x="804" y="160"/>
                  <a:pt x="804" y="160"/>
                </a:cubicBezTo>
                <a:cubicBezTo>
                  <a:pt x="805" y="160"/>
                  <a:pt x="805" y="160"/>
                  <a:pt x="805" y="161"/>
                </a:cubicBezTo>
                <a:cubicBezTo>
                  <a:pt x="804" y="161"/>
                  <a:pt x="804" y="162"/>
                  <a:pt x="805" y="163"/>
                </a:cubicBezTo>
                <a:cubicBezTo>
                  <a:pt x="806" y="162"/>
                  <a:pt x="807" y="164"/>
                  <a:pt x="807" y="162"/>
                </a:cubicBezTo>
                <a:cubicBezTo>
                  <a:pt x="806" y="160"/>
                  <a:pt x="805" y="161"/>
                  <a:pt x="805" y="159"/>
                </a:cubicBezTo>
                <a:close/>
                <a:moveTo>
                  <a:pt x="913" y="396"/>
                </a:moveTo>
                <a:cubicBezTo>
                  <a:pt x="912" y="396"/>
                  <a:pt x="911" y="397"/>
                  <a:pt x="910" y="398"/>
                </a:cubicBezTo>
                <a:cubicBezTo>
                  <a:pt x="909" y="397"/>
                  <a:pt x="907" y="394"/>
                  <a:pt x="906" y="395"/>
                </a:cubicBezTo>
                <a:cubicBezTo>
                  <a:pt x="904" y="397"/>
                  <a:pt x="908" y="398"/>
                  <a:pt x="909" y="400"/>
                </a:cubicBezTo>
                <a:cubicBezTo>
                  <a:pt x="911" y="397"/>
                  <a:pt x="913" y="399"/>
                  <a:pt x="915" y="398"/>
                </a:cubicBezTo>
                <a:cubicBezTo>
                  <a:pt x="915" y="397"/>
                  <a:pt x="914" y="397"/>
                  <a:pt x="913" y="396"/>
                </a:cubicBezTo>
                <a:close/>
                <a:moveTo>
                  <a:pt x="850" y="583"/>
                </a:moveTo>
                <a:cubicBezTo>
                  <a:pt x="847" y="584"/>
                  <a:pt x="849" y="586"/>
                  <a:pt x="848" y="587"/>
                </a:cubicBezTo>
                <a:cubicBezTo>
                  <a:pt x="849" y="588"/>
                  <a:pt x="850" y="585"/>
                  <a:pt x="851" y="588"/>
                </a:cubicBezTo>
                <a:cubicBezTo>
                  <a:pt x="853" y="587"/>
                  <a:pt x="853" y="587"/>
                  <a:pt x="853" y="587"/>
                </a:cubicBezTo>
                <a:cubicBezTo>
                  <a:pt x="852" y="585"/>
                  <a:pt x="851" y="585"/>
                  <a:pt x="850" y="583"/>
                </a:cubicBezTo>
                <a:close/>
                <a:moveTo>
                  <a:pt x="361" y="738"/>
                </a:moveTo>
                <a:cubicBezTo>
                  <a:pt x="362" y="740"/>
                  <a:pt x="365" y="741"/>
                  <a:pt x="364" y="738"/>
                </a:cubicBezTo>
                <a:cubicBezTo>
                  <a:pt x="363" y="739"/>
                  <a:pt x="362" y="736"/>
                  <a:pt x="361" y="738"/>
                </a:cubicBezTo>
                <a:close/>
                <a:moveTo>
                  <a:pt x="218" y="807"/>
                </a:moveTo>
                <a:cubicBezTo>
                  <a:pt x="218" y="808"/>
                  <a:pt x="216" y="809"/>
                  <a:pt x="217" y="811"/>
                </a:cubicBezTo>
                <a:cubicBezTo>
                  <a:pt x="218" y="811"/>
                  <a:pt x="221" y="810"/>
                  <a:pt x="218" y="807"/>
                </a:cubicBezTo>
                <a:close/>
                <a:moveTo>
                  <a:pt x="243" y="802"/>
                </a:moveTo>
                <a:cubicBezTo>
                  <a:pt x="241" y="799"/>
                  <a:pt x="241" y="799"/>
                  <a:pt x="241" y="799"/>
                </a:cubicBezTo>
                <a:cubicBezTo>
                  <a:pt x="239" y="800"/>
                  <a:pt x="238" y="799"/>
                  <a:pt x="237" y="801"/>
                </a:cubicBezTo>
                <a:cubicBezTo>
                  <a:pt x="239" y="803"/>
                  <a:pt x="241" y="803"/>
                  <a:pt x="243" y="802"/>
                </a:cubicBezTo>
                <a:close/>
                <a:moveTo>
                  <a:pt x="250" y="775"/>
                </a:moveTo>
                <a:cubicBezTo>
                  <a:pt x="250" y="772"/>
                  <a:pt x="252" y="773"/>
                  <a:pt x="254" y="771"/>
                </a:cubicBezTo>
                <a:cubicBezTo>
                  <a:pt x="253" y="768"/>
                  <a:pt x="252" y="773"/>
                  <a:pt x="250" y="771"/>
                </a:cubicBezTo>
                <a:cubicBezTo>
                  <a:pt x="249" y="769"/>
                  <a:pt x="253" y="770"/>
                  <a:pt x="250" y="768"/>
                </a:cubicBezTo>
                <a:cubicBezTo>
                  <a:pt x="248" y="770"/>
                  <a:pt x="249" y="769"/>
                  <a:pt x="246" y="770"/>
                </a:cubicBezTo>
                <a:cubicBezTo>
                  <a:pt x="248" y="772"/>
                  <a:pt x="247" y="774"/>
                  <a:pt x="250" y="775"/>
                </a:cubicBezTo>
                <a:close/>
                <a:moveTo>
                  <a:pt x="257" y="767"/>
                </a:moveTo>
                <a:cubicBezTo>
                  <a:pt x="256" y="768"/>
                  <a:pt x="255" y="769"/>
                  <a:pt x="254" y="768"/>
                </a:cubicBezTo>
                <a:cubicBezTo>
                  <a:pt x="256" y="773"/>
                  <a:pt x="259" y="769"/>
                  <a:pt x="257" y="767"/>
                </a:cubicBezTo>
                <a:close/>
                <a:moveTo>
                  <a:pt x="269" y="777"/>
                </a:moveTo>
                <a:cubicBezTo>
                  <a:pt x="269" y="776"/>
                  <a:pt x="265" y="778"/>
                  <a:pt x="267" y="780"/>
                </a:cubicBezTo>
                <a:cubicBezTo>
                  <a:pt x="268" y="779"/>
                  <a:pt x="271" y="779"/>
                  <a:pt x="269" y="777"/>
                </a:cubicBezTo>
                <a:close/>
                <a:moveTo>
                  <a:pt x="283" y="779"/>
                </a:moveTo>
                <a:cubicBezTo>
                  <a:pt x="281" y="778"/>
                  <a:pt x="278" y="779"/>
                  <a:pt x="279" y="781"/>
                </a:cubicBezTo>
                <a:cubicBezTo>
                  <a:pt x="280" y="782"/>
                  <a:pt x="286" y="783"/>
                  <a:pt x="283" y="779"/>
                </a:cubicBezTo>
                <a:close/>
                <a:moveTo>
                  <a:pt x="260" y="742"/>
                </a:moveTo>
                <a:cubicBezTo>
                  <a:pt x="259" y="740"/>
                  <a:pt x="255" y="740"/>
                  <a:pt x="255" y="742"/>
                </a:cubicBezTo>
                <a:cubicBezTo>
                  <a:pt x="258" y="745"/>
                  <a:pt x="258" y="741"/>
                  <a:pt x="260" y="742"/>
                </a:cubicBezTo>
                <a:close/>
                <a:moveTo>
                  <a:pt x="247" y="706"/>
                </a:moveTo>
                <a:cubicBezTo>
                  <a:pt x="250" y="703"/>
                  <a:pt x="244" y="697"/>
                  <a:pt x="241" y="697"/>
                </a:cubicBezTo>
                <a:cubicBezTo>
                  <a:pt x="242" y="702"/>
                  <a:pt x="239" y="699"/>
                  <a:pt x="237" y="701"/>
                </a:cubicBezTo>
                <a:cubicBezTo>
                  <a:pt x="239" y="704"/>
                  <a:pt x="240" y="704"/>
                  <a:pt x="240" y="707"/>
                </a:cubicBezTo>
                <a:cubicBezTo>
                  <a:pt x="243" y="708"/>
                  <a:pt x="245" y="702"/>
                  <a:pt x="247" y="706"/>
                </a:cubicBezTo>
                <a:close/>
                <a:moveTo>
                  <a:pt x="267" y="735"/>
                </a:moveTo>
                <a:cubicBezTo>
                  <a:pt x="266" y="736"/>
                  <a:pt x="263" y="736"/>
                  <a:pt x="264" y="738"/>
                </a:cubicBezTo>
                <a:cubicBezTo>
                  <a:pt x="266" y="739"/>
                  <a:pt x="269" y="738"/>
                  <a:pt x="267" y="735"/>
                </a:cubicBezTo>
                <a:close/>
                <a:moveTo>
                  <a:pt x="250" y="708"/>
                </a:moveTo>
                <a:cubicBezTo>
                  <a:pt x="249" y="709"/>
                  <a:pt x="248" y="709"/>
                  <a:pt x="247" y="709"/>
                </a:cubicBezTo>
                <a:cubicBezTo>
                  <a:pt x="249" y="711"/>
                  <a:pt x="246" y="710"/>
                  <a:pt x="247" y="712"/>
                </a:cubicBezTo>
                <a:cubicBezTo>
                  <a:pt x="249" y="713"/>
                  <a:pt x="253" y="712"/>
                  <a:pt x="250" y="708"/>
                </a:cubicBezTo>
                <a:close/>
                <a:moveTo>
                  <a:pt x="284" y="754"/>
                </a:moveTo>
                <a:cubicBezTo>
                  <a:pt x="290" y="749"/>
                  <a:pt x="290" y="749"/>
                  <a:pt x="290" y="749"/>
                </a:cubicBezTo>
                <a:cubicBezTo>
                  <a:pt x="289" y="748"/>
                  <a:pt x="290" y="745"/>
                  <a:pt x="288" y="746"/>
                </a:cubicBezTo>
                <a:cubicBezTo>
                  <a:pt x="288" y="747"/>
                  <a:pt x="289" y="747"/>
                  <a:pt x="289" y="748"/>
                </a:cubicBezTo>
                <a:cubicBezTo>
                  <a:pt x="286" y="748"/>
                  <a:pt x="286" y="750"/>
                  <a:pt x="284" y="751"/>
                </a:cubicBezTo>
                <a:cubicBezTo>
                  <a:pt x="283" y="749"/>
                  <a:pt x="283" y="749"/>
                  <a:pt x="283" y="749"/>
                </a:cubicBezTo>
                <a:cubicBezTo>
                  <a:pt x="282" y="751"/>
                  <a:pt x="280" y="749"/>
                  <a:pt x="278" y="750"/>
                </a:cubicBezTo>
                <a:cubicBezTo>
                  <a:pt x="282" y="752"/>
                  <a:pt x="277" y="753"/>
                  <a:pt x="279" y="754"/>
                </a:cubicBezTo>
                <a:cubicBezTo>
                  <a:pt x="281" y="752"/>
                  <a:pt x="281" y="750"/>
                  <a:pt x="284" y="754"/>
                </a:cubicBezTo>
                <a:close/>
                <a:moveTo>
                  <a:pt x="271" y="737"/>
                </a:moveTo>
                <a:cubicBezTo>
                  <a:pt x="272" y="736"/>
                  <a:pt x="272" y="735"/>
                  <a:pt x="271" y="733"/>
                </a:cubicBezTo>
                <a:cubicBezTo>
                  <a:pt x="270" y="733"/>
                  <a:pt x="269" y="733"/>
                  <a:pt x="268" y="734"/>
                </a:cubicBezTo>
                <a:cubicBezTo>
                  <a:pt x="269" y="736"/>
                  <a:pt x="270" y="737"/>
                  <a:pt x="271" y="737"/>
                </a:cubicBezTo>
                <a:close/>
                <a:moveTo>
                  <a:pt x="277" y="733"/>
                </a:moveTo>
                <a:cubicBezTo>
                  <a:pt x="279" y="730"/>
                  <a:pt x="284" y="731"/>
                  <a:pt x="284" y="725"/>
                </a:cubicBezTo>
                <a:cubicBezTo>
                  <a:pt x="285" y="726"/>
                  <a:pt x="288" y="727"/>
                  <a:pt x="287" y="724"/>
                </a:cubicBezTo>
                <a:cubicBezTo>
                  <a:pt x="284" y="723"/>
                  <a:pt x="284" y="723"/>
                  <a:pt x="281" y="723"/>
                </a:cubicBezTo>
                <a:cubicBezTo>
                  <a:pt x="281" y="729"/>
                  <a:pt x="273" y="728"/>
                  <a:pt x="273" y="732"/>
                </a:cubicBezTo>
                <a:cubicBezTo>
                  <a:pt x="275" y="733"/>
                  <a:pt x="275" y="730"/>
                  <a:pt x="277" y="733"/>
                </a:cubicBezTo>
                <a:close/>
                <a:moveTo>
                  <a:pt x="281" y="720"/>
                </a:moveTo>
                <a:cubicBezTo>
                  <a:pt x="280" y="720"/>
                  <a:pt x="275" y="721"/>
                  <a:pt x="278" y="724"/>
                </a:cubicBezTo>
                <a:cubicBezTo>
                  <a:pt x="279" y="722"/>
                  <a:pt x="282" y="723"/>
                  <a:pt x="281" y="720"/>
                </a:cubicBezTo>
                <a:close/>
                <a:moveTo>
                  <a:pt x="277" y="709"/>
                </a:moveTo>
                <a:cubicBezTo>
                  <a:pt x="276" y="708"/>
                  <a:pt x="276" y="709"/>
                  <a:pt x="276" y="710"/>
                </a:cubicBezTo>
                <a:cubicBezTo>
                  <a:pt x="277" y="710"/>
                  <a:pt x="279" y="709"/>
                  <a:pt x="280" y="709"/>
                </a:cubicBezTo>
                <a:cubicBezTo>
                  <a:pt x="277" y="708"/>
                  <a:pt x="277" y="704"/>
                  <a:pt x="276" y="707"/>
                </a:cubicBezTo>
                <a:cubicBezTo>
                  <a:pt x="276" y="706"/>
                  <a:pt x="277" y="708"/>
                  <a:pt x="277" y="709"/>
                </a:cubicBezTo>
                <a:close/>
                <a:moveTo>
                  <a:pt x="282" y="708"/>
                </a:moveTo>
                <a:cubicBezTo>
                  <a:pt x="283" y="708"/>
                  <a:pt x="283" y="709"/>
                  <a:pt x="284" y="710"/>
                </a:cubicBezTo>
                <a:cubicBezTo>
                  <a:pt x="283" y="710"/>
                  <a:pt x="281" y="711"/>
                  <a:pt x="282" y="712"/>
                </a:cubicBezTo>
                <a:cubicBezTo>
                  <a:pt x="285" y="713"/>
                  <a:pt x="283" y="705"/>
                  <a:pt x="282" y="708"/>
                </a:cubicBezTo>
                <a:close/>
                <a:moveTo>
                  <a:pt x="287" y="714"/>
                </a:moveTo>
                <a:cubicBezTo>
                  <a:pt x="287" y="715"/>
                  <a:pt x="288" y="716"/>
                  <a:pt x="287" y="716"/>
                </a:cubicBezTo>
                <a:cubicBezTo>
                  <a:pt x="287" y="717"/>
                  <a:pt x="286" y="717"/>
                  <a:pt x="286" y="718"/>
                </a:cubicBezTo>
                <a:cubicBezTo>
                  <a:pt x="287" y="717"/>
                  <a:pt x="290" y="718"/>
                  <a:pt x="290" y="716"/>
                </a:cubicBezTo>
                <a:cubicBezTo>
                  <a:pt x="287" y="716"/>
                  <a:pt x="293" y="715"/>
                  <a:pt x="290" y="715"/>
                </a:cubicBezTo>
                <a:cubicBezTo>
                  <a:pt x="289" y="717"/>
                  <a:pt x="287" y="712"/>
                  <a:pt x="287" y="714"/>
                </a:cubicBezTo>
                <a:close/>
                <a:moveTo>
                  <a:pt x="309" y="738"/>
                </a:moveTo>
                <a:cubicBezTo>
                  <a:pt x="307" y="735"/>
                  <a:pt x="305" y="735"/>
                  <a:pt x="304" y="736"/>
                </a:cubicBezTo>
                <a:cubicBezTo>
                  <a:pt x="304" y="737"/>
                  <a:pt x="303" y="738"/>
                  <a:pt x="305" y="741"/>
                </a:cubicBezTo>
                <a:cubicBezTo>
                  <a:pt x="307" y="740"/>
                  <a:pt x="308" y="739"/>
                  <a:pt x="309" y="738"/>
                </a:cubicBezTo>
                <a:close/>
                <a:moveTo>
                  <a:pt x="310" y="738"/>
                </a:moveTo>
                <a:cubicBezTo>
                  <a:pt x="311" y="734"/>
                  <a:pt x="317" y="735"/>
                  <a:pt x="318" y="731"/>
                </a:cubicBezTo>
                <a:cubicBezTo>
                  <a:pt x="315" y="732"/>
                  <a:pt x="310" y="734"/>
                  <a:pt x="305" y="732"/>
                </a:cubicBezTo>
                <a:cubicBezTo>
                  <a:pt x="307" y="737"/>
                  <a:pt x="309" y="733"/>
                  <a:pt x="310" y="738"/>
                </a:cubicBezTo>
                <a:close/>
                <a:moveTo>
                  <a:pt x="267" y="651"/>
                </a:moveTo>
                <a:cubicBezTo>
                  <a:pt x="266" y="649"/>
                  <a:pt x="264" y="649"/>
                  <a:pt x="263" y="650"/>
                </a:cubicBezTo>
                <a:cubicBezTo>
                  <a:pt x="264" y="651"/>
                  <a:pt x="264" y="652"/>
                  <a:pt x="264" y="653"/>
                </a:cubicBezTo>
                <a:cubicBezTo>
                  <a:pt x="265" y="652"/>
                  <a:pt x="266" y="651"/>
                  <a:pt x="267" y="651"/>
                </a:cubicBezTo>
                <a:close/>
                <a:moveTo>
                  <a:pt x="321" y="727"/>
                </a:moveTo>
                <a:cubicBezTo>
                  <a:pt x="320" y="729"/>
                  <a:pt x="320" y="728"/>
                  <a:pt x="318" y="728"/>
                </a:cubicBezTo>
                <a:cubicBezTo>
                  <a:pt x="319" y="730"/>
                  <a:pt x="323" y="729"/>
                  <a:pt x="321" y="727"/>
                </a:cubicBezTo>
                <a:close/>
                <a:moveTo>
                  <a:pt x="315" y="716"/>
                </a:moveTo>
                <a:cubicBezTo>
                  <a:pt x="314" y="716"/>
                  <a:pt x="312" y="718"/>
                  <a:pt x="313" y="720"/>
                </a:cubicBezTo>
                <a:cubicBezTo>
                  <a:pt x="315" y="719"/>
                  <a:pt x="315" y="718"/>
                  <a:pt x="315" y="716"/>
                </a:cubicBezTo>
                <a:close/>
                <a:moveTo>
                  <a:pt x="271" y="651"/>
                </a:moveTo>
                <a:cubicBezTo>
                  <a:pt x="270" y="650"/>
                  <a:pt x="269" y="651"/>
                  <a:pt x="271" y="653"/>
                </a:cubicBezTo>
                <a:cubicBezTo>
                  <a:pt x="272" y="651"/>
                  <a:pt x="273" y="652"/>
                  <a:pt x="274" y="650"/>
                </a:cubicBezTo>
                <a:cubicBezTo>
                  <a:pt x="275" y="650"/>
                  <a:pt x="276" y="652"/>
                  <a:pt x="277" y="652"/>
                </a:cubicBezTo>
                <a:cubicBezTo>
                  <a:pt x="277" y="648"/>
                  <a:pt x="273" y="650"/>
                  <a:pt x="271" y="650"/>
                </a:cubicBezTo>
                <a:cubicBezTo>
                  <a:pt x="270" y="649"/>
                  <a:pt x="271" y="648"/>
                  <a:pt x="271" y="648"/>
                </a:cubicBezTo>
                <a:cubicBezTo>
                  <a:pt x="269" y="649"/>
                  <a:pt x="268" y="647"/>
                  <a:pt x="266" y="649"/>
                </a:cubicBezTo>
                <a:cubicBezTo>
                  <a:pt x="268" y="653"/>
                  <a:pt x="269" y="648"/>
                  <a:pt x="271" y="651"/>
                </a:cubicBezTo>
                <a:close/>
                <a:moveTo>
                  <a:pt x="274" y="648"/>
                </a:moveTo>
                <a:cubicBezTo>
                  <a:pt x="273" y="646"/>
                  <a:pt x="275" y="646"/>
                  <a:pt x="274" y="645"/>
                </a:cubicBezTo>
                <a:cubicBezTo>
                  <a:pt x="272" y="647"/>
                  <a:pt x="270" y="642"/>
                  <a:pt x="267" y="644"/>
                </a:cubicBezTo>
                <a:cubicBezTo>
                  <a:pt x="267" y="644"/>
                  <a:pt x="267" y="645"/>
                  <a:pt x="267" y="646"/>
                </a:cubicBezTo>
                <a:cubicBezTo>
                  <a:pt x="270" y="643"/>
                  <a:pt x="271" y="648"/>
                  <a:pt x="274" y="648"/>
                </a:cubicBezTo>
                <a:close/>
                <a:moveTo>
                  <a:pt x="219" y="564"/>
                </a:moveTo>
                <a:cubicBezTo>
                  <a:pt x="219" y="564"/>
                  <a:pt x="219" y="564"/>
                  <a:pt x="218" y="564"/>
                </a:cubicBezTo>
                <a:cubicBezTo>
                  <a:pt x="218" y="565"/>
                  <a:pt x="218" y="565"/>
                  <a:pt x="218" y="565"/>
                </a:cubicBezTo>
                <a:cubicBezTo>
                  <a:pt x="220" y="567"/>
                  <a:pt x="218" y="566"/>
                  <a:pt x="219" y="568"/>
                </a:cubicBezTo>
                <a:cubicBezTo>
                  <a:pt x="221" y="568"/>
                  <a:pt x="219" y="566"/>
                  <a:pt x="219" y="564"/>
                </a:cubicBezTo>
                <a:close/>
                <a:moveTo>
                  <a:pt x="285" y="643"/>
                </a:moveTo>
                <a:cubicBezTo>
                  <a:pt x="283" y="644"/>
                  <a:pt x="277" y="645"/>
                  <a:pt x="278" y="649"/>
                </a:cubicBezTo>
                <a:cubicBezTo>
                  <a:pt x="281" y="646"/>
                  <a:pt x="287" y="649"/>
                  <a:pt x="285" y="643"/>
                </a:cubicBezTo>
                <a:close/>
                <a:moveTo>
                  <a:pt x="327" y="705"/>
                </a:moveTo>
                <a:cubicBezTo>
                  <a:pt x="327" y="702"/>
                  <a:pt x="329" y="701"/>
                  <a:pt x="326" y="698"/>
                </a:cubicBezTo>
                <a:cubicBezTo>
                  <a:pt x="324" y="699"/>
                  <a:pt x="318" y="702"/>
                  <a:pt x="320" y="708"/>
                </a:cubicBezTo>
                <a:cubicBezTo>
                  <a:pt x="323" y="707"/>
                  <a:pt x="324" y="705"/>
                  <a:pt x="327" y="705"/>
                </a:cubicBezTo>
                <a:close/>
                <a:moveTo>
                  <a:pt x="234" y="561"/>
                </a:moveTo>
                <a:cubicBezTo>
                  <a:pt x="233" y="560"/>
                  <a:pt x="227" y="562"/>
                  <a:pt x="228" y="566"/>
                </a:cubicBezTo>
                <a:cubicBezTo>
                  <a:pt x="229" y="565"/>
                  <a:pt x="235" y="564"/>
                  <a:pt x="234" y="561"/>
                </a:cubicBezTo>
                <a:close/>
                <a:moveTo>
                  <a:pt x="288" y="639"/>
                </a:moveTo>
                <a:cubicBezTo>
                  <a:pt x="289" y="643"/>
                  <a:pt x="284" y="639"/>
                  <a:pt x="286" y="644"/>
                </a:cubicBezTo>
                <a:cubicBezTo>
                  <a:pt x="288" y="643"/>
                  <a:pt x="287" y="640"/>
                  <a:pt x="288" y="643"/>
                </a:cubicBezTo>
                <a:cubicBezTo>
                  <a:pt x="289" y="643"/>
                  <a:pt x="289" y="639"/>
                  <a:pt x="288" y="639"/>
                </a:cubicBezTo>
                <a:close/>
                <a:moveTo>
                  <a:pt x="331" y="700"/>
                </a:moveTo>
                <a:cubicBezTo>
                  <a:pt x="330" y="698"/>
                  <a:pt x="328" y="695"/>
                  <a:pt x="327" y="697"/>
                </a:cubicBezTo>
                <a:cubicBezTo>
                  <a:pt x="329" y="700"/>
                  <a:pt x="329" y="700"/>
                  <a:pt x="329" y="700"/>
                </a:cubicBezTo>
                <a:cubicBezTo>
                  <a:pt x="330" y="700"/>
                  <a:pt x="330" y="699"/>
                  <a:pt x="331" y="700"/>
                </a:cubicBezTo>
                <a:close/>
                <a:moveTo>
                  <a:pt x="293" y="636"/>
                </a:moveTo>
                <a:cubicBezTo>
                  <a:pt x="292" y="636"/>
                  <a:pt x="290" y="639"/>
                  <a:pt x="291" y="641"/>
                </a:cubicBezTo>
                <a:cubicBezTo>
                  <a:pt x="292" y="639"/>
                  <a:pt x="295" y="641"/>
                  <a:pt x="293" y="636"/>
                </a:cubicBezTo>
                <a:close/>
                <a:moveTo>
                  <a:pt x="240" y="558"/>
                </a:moveTo>
                <a:cubicBezTo>
                  <a:pt x="239" y="559"/>
                  <a:pt x="237" y="560"/>
                  <a:pt x="239" y="562"/>
                </a:cubicBezTo>
                <a:cubicBezTo>
                  <a:pt x="239" y="561"/>
                  <a:pt x="243" y="560"/>
                  <a:pt x="240" y="558"/>
                </a:cubicBezTo>
                <a:close/>
                <a:moveTo>
                  <a:pt x="312" y="667"/>
                </a:moveTo>
                <a:cubicBezTo>
                  <a:pt x="312" y="668"/>
                  <a:pt x="313" y="670"/>
                  <a:pt x="314" y="672"/>
                </a:cubicBezTo>
                <a:cubicBezTo>
                  <a:pt x="317" y="671"/>
                  <a:pt x="315" y="665"/>
                  <a:pt x="312" y="667"/>
                </a:cubicBezTo>
                <a:close/>
                <a:moveTo>
                  <a:pt x="313" y="648"/>
                </a:moveTo>
                <a:cubicBezTo>
                  <a:pt x="312" y="649"/>
                  <a:pt x="312" y="647"/>
                  <a:pt x="310" y="646"/>
                </a:cubicBezTo>
                <a:cubicBezTo>
                  <a:pt x="309" y="647"/>
                  <a:pt x="308" y="649"/>
                  <a:pt x="307" y="648"/>
                </a:cubicBezTo>
                <a:cubicBezTo>
                  <a:pt x="307" y="647"/>
                  <a:pt x="306" y="646"/>
                  <a:pt x="306" y="645"/>
                </a:cubicBezTo>
                <a:cubicBezTo>
                  <a:pt x="307" y="644"/>
                  <a:pt x="310" y="645"/>
                  <a:pt x="308" y="642"/>
                </a:cubicBezTo>
                <a:cubicBezTo>
                  <a:pt x="305" y="641"/>
                  <a:pt x="299" y="645"/>
                  <a:pt x="303" y="647"/>
                </a:cubicBezTo>
                <a:cubicBezTo>
                  <a:pt x="302" y="649"/>
                  <a:pt x="301" y="647"/>
                  <a:pt x="300" y="648"/>
                </a:cubicBezTo>
                <a:cubicBezTo>
                  <a:pt x="301" y="650"/>
                  <a:pt x="301" y="651"/>
                  <a:pt x="301" y="652"/>
                </a:cubicBezTo>
                <a:cubicBezTo>
                  <a:pt x="304" y="651"/>
                  <a:pt x="303" y="647"/>
                  <a:pt x="304" y="645"/>
                </a:cubicBezTo>
                <a:cubicBezTo>
                  <a:pt x="306" y="649"/>
                  <a:pt x="304" y="651"/>
                  <a:pt x="303" y="653"/>
                </a:cubicBezTo>
                <a:cubicBezTo>
                  <a:pt x="305" y="652"/>
                  <a:pt x="307" y="657"/>
                  <a:pt x="309" y="656"/>
                </a:cubicBezTo>
                <a:cubicBezTo>
                  <a:pt x="308" y="654"/>
                  <a:pt x="311" y="653"/>
                  <a:pt x="310" y="649"/>
                </a:cubicBezTo>
                <a:cubicBezTo>
                  <a:pt x="311" y="650"/>
                  <a:pt x="314" y="650"/>
                  <a:pt x="313" y="648"/>
                </a:cubicBezTo>
                <a:close/>
                <a:moveTo>
                  <a:pt x="190" y="466"/>
                </a:moveTo>
                <a:cubicBezTo>
                  <a:pt x="188" y="466"/>
                  <a:pt x="193" y="464"/>
                  <a:pt x="190" y="462"/>
                </a:cubicBezTo>
                <a:cubicBezTo>
                  <a:pt x="190" y="463"/>
                  <a:pt x="188" y="464"/>
                  <a:pt x="188" y="465"/>
                </a:cubicBezTo>
                <a:cubicBezTo>
                  <a:pt x="189" y="465"/>
                  <a:pt x="188" y="466"/>
                  <a:pt x="189" y="467"/>
                </a:cubicBezTo>
                <a:cubicBezTo>
                  <a:pt x="189" y="467"/>
                  <a:pt x="192" y="468"/>
                  <a:pt x="190" y="466"/>
                </a:cubicBezTo>
                <a:close/>
                <a:moveTo>
                  <a:pt x="318" y="638"/>
                </a:moveTo>
                <a:cubicBezTo>
                  <a:pt x="320" y="637"/>
                  <a:pt x="319" y="635"/>
                  <a:pt x="319" y="634"/>
                </a:cubicBezTo>
                <a:cubicBezTo>
                  <a:pt x="320" y="635"/>
                  <a:pt x="321" y="636"/>
                  <a:pt x="322" y="635"/>
                </a:cubicBezTo>
                <a:cubicBezTo>
                  <a:pt x="320" y="633"/>
                  <a:pt x="321" y="632"/>
                  <a:pt x="321" y="630"/>
                </a:cubicBezTo>
                <a:cubicBezTo>
                  <a:pt x="320" y="630"/>
                  <a:pt x="320" y="630"/>
                  <a:pt x="319" y="629"/>
                </a:cubicBezTo>
                <a:cubicBezTo>
                  <a:pt x="316" y="636"/>
                  <a:pt x="307" y="635"/>
                  <a:pt x="305" y="641"/>
                </a:cubicBezTo>
                <a:cubicBezTo>
                  <a:pt x="306" y="637"/>
                  <a:pt x="309" y="644"/>
                  <a:pt x="312" y="642"/>
                </a:cubicBezTo>
                <a:cubicBezTo>
                  <a:pt x="311" y="639"/>
                  <a:pt x="310" y="641"/>
                  <a:pt x="309" y="640"/>
                </a:cubicBezTo>
                <a:cubicBezTo>
                  <a:pt x="309" y="639"/>
                  <a:pt x="309" y="639"/>
                  <a:pt x="309" y="638"/>
                </a:cubicBezTo>
                <a:cubicBezTo>
                  <a:pt x="313" y="642"/>
                  <a:pt x="312" y="633"/>
                  <a:pt x="318" y="638"/>
                </a:cubicBezTo>
                <a:close/>
                <a:moveTo>
                  <a:pt x="322" y="640"/>
                </a:moveTo>
                <a:cubicBezTo>
                  <a:pt x="320" y="639"/>
                  <a:pt x="317" y="648"/>
                  <a:pt x="314" y="646"/>
                </a:cubicBezTo>
                <a:cubicBezTo>
                  <a:pt x="315" y="648"/>
                  <a:pt x="315" y="647"/>
                  <a:pt x="315" y="649"/>
                </a:cubicBezTo>
                <a:cubicBezTo>
                  <a:pt x="316" y="645"/>
                  <a:pt x="322" y="645"/>
                  <a:pt x="322" y="640"/>
                </a:cubicBezTo>
                <a:close/>
                <a:moveTo>
                  <a:pt x="335" y="661"/>
                </a:moveTo>
                <a:cubicBezTo>
                  <a:pt x="334" y="663"/>
                  <a:pt x="331" y="664"/>
                  <a:pt x="332" y="664"/>
                </a:cubicBezTo>
                <a:cubicBezTo>
                  <a:pt x="334" y="665"/>
                  <a:pt x="337" y="665"/>
                  <a:pt x="335" y="661"/>
                </a:cubicBezTo>
                <a:close/>
                <a:moveTo>
                  <a:pt x="321" y="648"/>
                </a:moveTo>
                <a:cubicBezTo>
                  <a:pt x="322" y="650"/>
                  <a:pt x="322" y="650"/>
                  <a:pt x="322" y="650"/>
                </a:cubicBezTo>
                <a:cubicBezTo>
                  <a:pt x="326" y="650"/>
                  <a:pt x="323" y="646"/>
                  <a:pt x="321" y="648"/>
                </a:cubicBezTo>
                <a:close/>
                <a:moveTo>
                  <a:pt x="205" y="463"/>
                </a:moveTo>
                <a:cubicBezTo>
                  <a:pt x="205" y="462"/>
                  <a:pt x="204" y="458"/>
                  <a:pt x="202" y="459"/>
                </a:cubicBezTo>
                <a:cubicBezTo>
                  <a:pt x="202" y="461"/>
                  <a:pt x="202" y="463"/>
                  <a:pt x="203" y="465"/>
                </a:cubicBezTo>
                <a:cubicBezTo>
                  <a:pt x="203" y="465"/>
                  <a:pt x="204" y="464"/>
                  <a:pt x="205" y="463"/>
                </a:cubicBezTo>
                <a:close/>
                <a:moveTo>
                  <a:pt x="327" y="649"/>
                </a:moveTo>
                <a:cubicBezTo>
                  <a:pt x="327" y="647"/>
                  <a:pt x="325" y="646"/>
                  <a:pt x="325" y="644"/>
                </a:cubicBezTo>
                <a:cubicBezTo>
                  <a:pt x="322" y="644"/>
                  <a:pt x="326" y="650"/>
                  <a:pt x="327" y="649"/>
                </a:cubicBezTo>
                <a:close/>
                <a:moveTo>
                  <a:pt x="341" y="663"/>
                </a:moveTo>
                <a:cubicBezTo>
                  <a:pt x="340" y="660"/>
                  <a:pt x="336" y="662"/>
                  <a:pt x="338" y="664"/>
                </a:cubicBezTo>
                <a:cubicBezTo>
                  <a:pt x="339" y="665"/>
                  <a:pt x="340" y="664"/>
                  <a:pt x="341" y="663"/>
                </a:cubicBezTo>
                <a:close/>
                <a:moveTo>
                  <a:pt x="211" y="460"/>
                </a:moveTo>
                <a:cubicBezTo>
                  <a:pt x="212" y="457"/>
                  <a:pt x="216" y="461"/>
                  <a:pt x="215" y="458"/>
                </a:cubicBezTo>
                <a:cubicBezTo>
                  <a:pt x="215" y="458"/>
                  <a:pt x="214" y="458"/>
                  <a:pt x="213" y="457"/>
                </a:cubicBezTo>
                <a:cubicBezTo>
                  <a:pt x="214" y="456"/>
                  <a:pt x="216" y="456"/>
                  <a:pt x="215" y="454"/>
                </a:cubicBezTo>
                <a:cubicBezTo>
                  <a:pt x="211" y="454"/>
                  <a:pt x="213" y="454"/>
                  <a:pt x="212" y="457"/>
                </a:cubicBezTo>
                <a:cubicBezTo>
                  <a:pt x="211" y="456"/>
                  <a:pt x="211" y="455"/>
                  <a:pt x="211" y="454"/>
                </a:cubicBezTo>
                <a:cubicBezTo>
                  <a:pt x="210" y="454"/>
                  <a:pt x="210" y="454"/>
                  <a:pt x="209" y="454"/>
                </a:cubicBezTo>
                <a:cubicBezTo>
                  <a:pt x="209" y="456"/>
                  <a:pt x="211" y="455"/>
                  <a:pt x="210" y="457"/>
                </a:cubicBezTo>
                <a:cubicBezTo>
                  <a:pt x="209" y="457"/>
                  <a:pt x="208" y="455"/>
                  <a:pt x="207" y="457"/>
                </a:cubicBezTo>
                <a:cubicBezTo>
                  <a:pt x="209" y="458"/>
                  <a:pt x="204" y="458"/>
                  <a:pt x="206" y="460"/>
                </a:cubicBezTo>
                <a:cubicBezTo>
                  <a:pt x="207" y="459"/>
                  <a:pt x="206" y="461"/>
                  <a:pt x="208" y="462"/>
                </a:cubicBezTo>
                <a:cubicBezTo>
                  <a:pt x="209" y="460"/>
                  <a:pt x="210" y="457"/>
                  <a:pt x="211" y="460"/>
                </a:cubicBezTo>
                <a:close/>
                <a:moveTo>
                  <a:pt x="270" y="547"/>
                </a:moveTo>
                <a:cubicBezTo>
                  <a:pt x="269" y="549"/>
                  <a:pt x="266" y="547"/>
                  <a:pt x="268" y="550"/>
                </a:cubicBezTo>
                <a:cubicBezTo>
                  <a:pt x="268" y="549"/>
                  <a:pt x="272" y="549"/>
                  <a:pt x="270" y="547"/>
                </a:cubicBezTo>
                <a:close/>
                <a:moveTo>
                  <a:pt x="326" y="633"/>
                </a:moveTo>
                <a:cubicBezTo>
                  <a:pt x="326" y="634"/>
                  <a:pt x="323" y="634"/>
                  <a:pt x="325" y="636"/>
                </a:cubicBezTo>
                <a:cubicBezTo>
                  <a:pt x="327" y="637"/>
                  <a:pt x="328" y="635"/>
                  <a:pt x="326" y="633"/>
                </a:cubicBezTo>
                <a:close/>
                <a:moveTo>
                  <a:pt x="324" y="623"/>
                </a:moveTo>
                <a:cubicBezTo>
                  <a:pt x="322" y="625"/>
                  <a:pt x="320" y="623"/>
                  <a:pt x="319" y="623"/>
                </a:cubicBezTo>
                <a:cubicBezTo>
                  <a:pt x="321" y="627"/>
                  <a:pt x="326" y="628"/>
                  <a:pt x="324" y="623"/>
                </a:cubicBezTo>
                <a:close/>
                <a:moveTo>
                  <a:pt x="251" y="516"/>
                </a:moveTo>
                <a:cubicBezTo>
                  <a:pt x="250" y="515"/>
                  <a:pt x="248" y="514"/>
                  <a:pt x="249" y="516"/>
                </a:cubicBezTo>
                <a:cubicBezTo>
                  <a:pt x="249" y="516"/>
                  <a:pt x="250" y="516"/>
                  <a:pt x="250" y="517"/>
                </a:cubicBezTo>
                <a:cubicBezTo>
                  <a:pt x="250" y="518"/>
                  <a:pt x="249" y="518"/>
                  <a:pt x="250" y="519"/>
                </a:cubicBezTo>
                <a:cubicBezTo>
                  <a:pt x="250" y="518"/>
                  <a:pt x="251" y="517"/>
                  <a:pt x="251" y="516"/>
                </a:cubicBezTo>
                <a:close/>
                <a:moveTo>
                  <a:pt x="364" y="650"/>
                </a:moveTo>
                <a:cubicBezTo>
                  <a:pt x="360" y="649"/>
                  <a:pt x="362" y="657"/>
                  <a:pt x="358" y="655"/>
                </a:cubicBezTo>
                <a:cubicBezTo>
                  <a:pt x="358" y="654"/>
                  <a:pt x="357" y="654"/>
                  <a:pt x="357" y="653"/>
                </a:cubicBezTo>
                <a:cubicBezTo>
                  <a:pt x="358" y="651"/>
                  <a:pt x="359" y="654"/>
                  <a:pt x="360" y="653"/>
                </a:cubicBezTo>
                <a:cubicBezTo>
                  <a:pt x="357" y="651"/>
                  <a:pt x="356" y="649"/>
                  <a:pt x="353" y="649"/>
                </a:cubicBezTo>
                <a:cubicBezTo>
                  <a:pt x="354" y="653"/>
                  <a:pt x="355" y="652"/>
                  <a:pt x="357" y="655"/>
                </a:cubicBezTo>
                <a:cubicBezTo>
                  <a:pt x="354" y="658"/>
                  <a:pt x="353" y="657"/>
                  <a:pt x="351" y="661"/>
                </a:cubicBezTo>
                <a:cubicBezTo>
                  <a:pt x="350" y="660"/>
                  <a:pt x="350" y="658"/>
                  <a:pt x="349" y="659"/>
                </a:cubicBezTo>
                <a:cubicBezTo>
                  <a:pt x="349" y="662"/>
                  <a:pt x="348" y="663"/>
                  <a:pt x="348" y="666"/>
                </a:cubicBezTo>
                <a:cubicBezTo>
                  <a:pt x="350" y="666"/>
                  <a:pt x="352" y="668"/>
                  <a:pt x="355" y="667"/>
                </a:cubicBezTo>
                <a:cubicBezTo>
                  <a:pt x="355" y="665"/>
                  <a:pt x="353" y="663"/>
                  <a:pt x="353" y="662"/>
                </a:cubicBezTo>
                <a:cubicBezTo>
                  <a:pt x="355" y="663"/>
                  <a:pt x="356" y="663"/>
                  <a:pt x="358" y="663"/>
                </a:cubicBezTo>
                <a:cubicBezTo>
                  <a:pt x="358" y="665"/>
                  <a:pt x="357" y="664"/>
                  <a:pt x="355" y="665"/>
                </a:cubicBezTo>
                <a:cubicBezTo>
                  <a:pt x="358" y="668"/>
                  <a:pt x="360" y="667"/>
                  <a:pt x="362" y="665"/>
                </a:cubicBezTo>
                <a:cubicBezTo>
                  <a:pt x="360" y="660"/>
                  <a:pt x="364" y="663"/>
                  <a:pt x="363" y="657"/>
                </a:cubicBezTo>
                <a:cubicBezTo>
                  <a:pt x="365" y="663"/>
                  <a:pt x="368" y="657"/>
                  <a:pt x="368" y="657"/>
                </a:cubicBezTo>
                <a:cubicBezTo>
                  <a:pt x="369" y="658"/>
                  <a:pt x="369" y="659"/>
                  <a:pt x="369" y="660"/>
                </a:cubicBezTo>
                <a:cubicBezTo>
                  <a:pt x="372" y="656"/>
                  <a:pt x="378" y="652"/>
                  <a:pt x="383" y="651"/>
                </a:cubicBezTo>
                <a:cubicBezTo>
                  <a:pt x="384" y="653"/>
                  <a:pt x="381" y="654"/>
                  <a:pt x="380" y="656"/>
                </a:cubicBezTo>
                <a:cubicBezTo>
                  <a:pt x="374" y="658"/>
                  <a:pt x="367" y="662"/>
                  <a:pt x="362" y="669"/>
                </a:cubicBezTo>
                <a:cubicBezTo>
                  <a:pt x="361" y="668"/>
                  <a:pt x="361" y="668"/>
                  <a:pt x="361" y="667"/>
                </a:cubicBezTo>
                <a:cubicBezTo>
                  <a:pt x="360" y="668"/>
                  <a:pt x="360" y="670"/>
                  <a:pt x="360" y="671"/>
                </a:cubicBezTo>
                <a:cubicBezTo>
                  <a:pt x="358" y="671"/>
                  <a:pt x="354" y="670"/>
                  <a:pt x="353" y="673"/>
                </a:cubicBezTo>
                <a:cubicBezTo>
                  <a:pt x="356" y="673"/>
                  <a:pt x="362" y="671"/>
                  <a:pt x="361" y="676"/>
                </a:cubicBezTo>
                <a:cubicBezTo>
                  <a:pt x="364" y="676"/>
                  <a:pt x="367" y="673"/>
                  <a:pt x="368" y="671"/>
                </a:cubicBezTo>
                <a:cubicBezTo>
                  <a:pt x="370" y="672"/>
                  <a:pt x="369" y="675"/>
                  <a:pt x="371" y="673"/>
                </a:cubicBezTo>
                <a:cubicBezTo>
                  <a:pt x="370" y="668"/>
                  <a:pt x="379" y="666"/>
                  <a:pt x="381" y="666"/>
                </a:cubicBezTo>
                <a:cubicBezTo>
                  <a:pt x="383" y="663"/>
                  <a:pt x="386" y="663"/>
                  <a:pt x="388" y="665"/>
                </a:cubicBezTo>
                <a:cubicBezTo>
                  <a:pt x="389" y="665"/>
                  <a:pt x="390" y="664"/>
                  <a:pt x="392" y="664"/>
                </a:cubicBezTo>
                <a:cubicBezTo>
                  <a:pt x="393" y="663"/>
                  <a:pt x="393" y="663"/>
                  <a:pt x="393" y="663"/>
                </a:cubicBezTo>
                <a:cubicBezTo>
                  <a:pt x="393" y="663"/>
                  <a:pt x="393" y="663"/>
                  <a:pt x="393" y="663"/>
                </a:cubicBezTo>
                <a:cubicBezTo>
                  <a:pt x="394" y="664"/>
                  <a:pt x="394" y="664"/>
                  <a:pt x="394" y="664"/>
                </a:cubicBezTo>
                <a:cubicBezTo>
                  <a:pt x="394" y="665"/>
                  <a:pt x="394" y="665"/>
                  <a:pt x="394" y="665"/>
                </a:cubicBezTo>
                <a:cubicBezTo>
                  <a:pt x="394" y="665"/>
                  <a:pt x="394" y="665"/>
                  <a:pt x="394" y="665"/>
                </a:cubicBezTo>
                <a:cubicBezTo>
                  <a:pt x="395" y="665"/>
                  <a:pt x="395" y="665"/>
                  <a:pt x="395" y="665"/>
                </a:cubicBezTo>
                <a:cubicBezTo>
                  <a:pt x="395" y="665"/>
                  <a:pt x="395" y="665"/>
                  <a:pt x="395" y="665"/>
                </a:cubicBezTo>
                <a:cubicBezTo>
                  <a:pt x="393" y="666"/>
                  <a:pt x="394" y="665"/>
                  <a:pt x="394" y="665"/>
                </a:cubicBezTo>
                <a:cubicBezTo>
                  <a:pt x="394" y="665"/>
                  <a:pt x="394" y="665"/>
                  <a:pt x="394" y="665"/>
                </a:cubicBezTo>
                <a:cubicBezTo>
                  <a:pt x="393" y="664"/>
                  <a:pt x="393" y="664"/>
                  <a:pt x="393" y="664"/>
                </a:cubicBezTo>
                <a:cubicBezTo>
                  <a:pt x="394" y="664"/>
                  <a:pt x="394" y="663"/>
                  <a:pt x="395" y="662"/>
                </a:cubicBezTo>
                <a:cubicBezTo>
                  <a:pt x="397" y="661"/>
                  <a:pt x="400" y="660"/>
                  <a:pt x="403" y="659"/>
                </a:cubicBezTo>
                <a:cubicBezTo>
                  <a:pt x="403" y="658"/>
                  <a:pt x="402" y="656"/>
                  <a:pt x="403" y="655"/>
                </a:cubicBezTo>
                <a:cubicBezTo>
                  <a:pt x="407" y="656"/>
                  <a:pt x="413" y="653"/>
                  <a:pt x="412" y="649"/>
                </a:cubicBezTo>
                <a:cubicBezTo>
                  <a:pt x="413" y="650"/>
                  <a:pt x="414" y="650"/>
                  <a:pt x="416" y="650"/>
                </a:cubicBezTo>
                <a:cubicBezTo>
                  <a:pt x="418" y="645"/>
                  <a:pt x="419" y="644"/>
                  <a:pt x="423" y="642"/>
                </a:cubicBezTo>
                <a:cubicBezTo>
                  <a:pt x="416" y="634"/>
                  <a:pt x="429" y="633"/>
                  <a:pt x="429" y="628"/>
                </a:cubicBezTo>
                <a:cubicBezTo>
                  <a:pt x="430" y="629"/>
                  <a:pt x="432" y="629"/>
                  <a:pt x="432" y="627"/>
                </a:cubicBezTo>
                <a:cubicBezTo>
                  <a:pt x="433" y="628"/>
                  <a:pt x="433" y="628"/>
                  <a:pt x="433" y="629"/>
                </a:cubicBezTo>
                <a:cubicBezTo>
                  <a:pt x="436" y="627"/>
                  <a:pt x="440" y="626"/>
                  <a:pt x="440" y="623"/>
                </a:cubicBezTo>
                <a:cubicBezTo>
                  <a:pt x="439" y="624"/>
                  <a:pt x="438" y="624"/>
                  <a:pt x="437" y="623"/>
                </a:cubicBezTo>
                <a:cubicBezTo>
                  <a:pt x="437" y="621"/>
                  <a:pt x="439" y="621"/>
                  <a:pt x="441" y="622"/>
                </a:cubicBezTo>
                <a:cubicBezTo>
                  <a:pt x="440" y="620"/>
                  <a:pt x="441" y="619"/>
                  <a:pt x="440" y="618"/>
                </a:cubicBezTo>
                <a:cubicBezTo>
                  <a:pt x="437" y="620"/>
                  <a:pt x="433" y="619"/>
                  <a:pt x="433" y="623"/>
                </a:cubicBezTo>
                <a:cubicBezTo>
                  <a:pt x="429" y="620"/>
                  <a:pt x="425" y="626"/>
                  <a:pt x="425" y="630"/>
                </a:cubicBezTo>
                <a:cubicBezTo>
                  <a:pt x="425" y="629"/>
                  <a:pt x="424" y="629"/>
                  <a:pt x="424" y="629"/>
                </a:cubicBezTo>
                <a:cubicBezTo>
                  <a:pt x="425" y="629"/>
                  <a:pt x="426" y="628"/>
                  <a:pt x="424" y="626"/>
                </a:cubicBezTo>
                <a:cubicBezTo>
                  <a:pt x="419" y="625"/>
                  <a:pt x="413" y="637"/>
                  <a:pt x="408" y="632"/>
                </a:cubicBezTo>
                <a:cubicBezTo>
                  <a:pt x="406" y="634"/>
                  <a:pt x="407" y="634"/>
                  <a:pt x="406" y="637"/>
                </a:cubicBezTo>
                <a:cubicBezTo>
                  <a:pt x="405" y="633"/>
                  <a:pt x="401" y="636"/>
                  <a:pt x="402" y="638"/>
                </a:cubicBezTo>
                <a:cubicBezTo>
                  <a:pt x="395" y="638"/>
                  <a:pt x="393" y="647"/>
                  <a:pt x="385" y="644"/>
                </a:cubicBezTo>
                <a:cubicBezTo>
                  <a:pt x="384" y="645"/>
                  <a:pt x="387" y="647"/>
                  <a:pt x="385" y="648"/>
                </a:cubicBezTo>
                <a:cubicBezTo>
                  <a:pt x="384" y="647"/>
                  <a:pt x="384" y="645"/>
                  <a:pt x="384" y="645"/>
                </a:cubicBezTo>
                <a:cubicBezTo>
                  <a:pt x="384" y="645"/>
                  <a:pt x="383" y="645"/>
                  <a:pt x="383" y="645"/>
                </a:cubicBezTo>
                <a:cubicBezTo>
                  <a:pt x="383" y="646"/>
                  <a:pt x="383" y="646"/>
                  <a:pt x="383" y="646"/>
                </a:cubicBezTo>
                <a:cubicBezTo>
                  <a:pt x="382" y="646"/>
                  <a:pt x="382" y="646"/>
                  <a:pt x="382" y="646"/>
                </a:cubicBezTo>
                <a:cubicBezTo>
                  <a:pt x="382" y="645"/>
                  <a:pt x="382" y="645"/>
                  <a:pt x="382" y="645"/>
                </a:cubicBezTo>
                <a:cubicBezTo>
                  <a:pt x="382" y="645"/>
                  <a:pt x="382" y="645"/>
                  <a:pt x="382" y="645"/>
                </a:cubicBezTo>
                <a:cubicBezTo>
                  <a:pt x="382" y="645"/>
                  <a:pt x="382" y="645"/>
                  <a:pt x="382" y="645"/>
                </a:cubicBezTo>
                <a:cubicBezTo>
                  <a:pt x="383" y="647"/>
                  <a:pt x="383" y="647"/>
                  <a:pt x="383" y="647"/>
                </a:cubicBezTo>
                <a:cubicBezTo>
                  <a:pt x="383" y="647"/>
                  <a:pt x="385" y="644"/>
                  <a:pt x="382" y="645"/>
                </a:cubicBezTo>
                <a:cubicBezTo>
                  <a:pt x="383" y="645"/>
                  <a:pt x="383" y="645"/>
                  <a:pt x="383" y="645"/>
                </a:cubicBezTo>
                <a:cubicBezTo>
                  <a:pt x="383" y="645"/>
                  <a:pt x="383" y="645"/>
                  <a:pt x="383" y="645"/>
                </a:cubicBezTo>
                <a:cubicBezTo>
                  <a:pt x="383" y="645"/>
                  <a:pt x="383" y="645"/>
                  <a:pt x="383" y="645"/>
                </a:cubicBezTo>
                <a:cubicBezTo>
                  <a:pt x="382" y="645"/>
                  <a:pt x="382" y="646"/>
                  <a:pt x="382" y="646"/>
                </a:cubicBezTo>
                <a:cubicBezTo>
                  <a:pt x="381" y="645"/>
                  <a:pt x="381" y="645"/>
                  <a:pt x="379" y="645"/>
                </a:cubicBezTo>
                <a:cubicBezTo>
                  <a:pt x="379" y="647"/>
                  <a:pt x="383" y="647"/>
                  <a:pt x="382" y="648"/>
                </a:cubicBezTo>
                <a:cubicBezTo>
                  <a:pt x="380" y="647"/>
                  <a:pt x="381" y="651"/>
                  <a:pt x="379" y="649"/>
                </a:cubicBezTo>
                <a:cubicBezTo>
                  <a:pt x="378" y="648"/>
                  <a:pt x="381" y="648"/>
                  <a:pt x="379" y="646"/>
                </a:cubicBezTo>
                <a:cubicBezTo>
                  <a:pt x="377" y="647"/>
                  <a:pt x="376" y="646"/>
                  <a:pt x="374" y="647"/>
                </a:cubicBezTo>
                <a:cubicBezTo>
                  <a:pt x="375" y="650"/>
                  <a:pt x="376" y="646"/>
                  <a:pt x="377" y="649"/>
                </a:cubicBezTo>
                <a:cubicBezTo>
                  <a:pt x="374" y="648"/>
                  <a:pt x="374" y="651"/>
                  <a:pt x="372" y="650"/>
                </a:cubicBezTo>
                <a:cubicBezTo>
                  <a:pt x="371" y="648"/>
                  <a:pt x="375" y="648"/>
                  <a:pt x="373" y="645"/>
                </a:cubicBezTo>
                <a:cubicBezTo>
                  <a:pt x="371" y="647"/>
                  <a:pt x="371" y="648"/>
                  <a:pt x="369" y="647"/>
                </a:cubicBezTo>
                <a:cubicBezTo>
                  <a:pt x="371" y="650"/>
                  <a:pt x="368" y="650"/>
                  <a:pt x="366" y="651"/>
                </a:cubicBezTo>
                <a:cubicBezTo>
                  <a:pt x="367" y="652"/>
                  <a:pt x="368" y="653"/>
                  <a:pt x="368" y="653"/>
                </a:cubicBezTo>
                <a:cubicBezTo>
                  <a:pt x="367" y="654"/>
                  <a:pt x="368" y="655"/>
                  <a:pt x="367" y="655"/>
                </a:cubicBezTo>
                <a:cubicBezTo>
                  <a:pt x="368" y="650"/>
                  <a:pt x="362" y="655"/>
                  <a:pt x="362" y="651"/>
                </a:cubicBezTo>
                <a:cubicBezTo>
                  <a:pt x="363" y="653"/>
                  <a:pt x="365" y="651"/>
                  <a:pt x="364" y="650"/>
                </a:cubicBezTo>
                <a:close/>
                <a:moveTo>
                  <a:pt x="346" y="651"/>
                </a:moveTo>
                <a:cubicBezTo>
                  <a:pt x="345" y="652"/>
                  <a:pt x="344" y="654"/>
                  <a:pt x="344" y="655"/>
                </a:cubicBezTo>
                <a:cubicBezTo>
                  <a:pt x="346" y="656"/>
                  <a:pt x="346" y="653"/>
                  <a:pt x="346" y="651"/>
                </a:cubicBezTo>
                <a:close/>
                <a:moveTo>
                  <a:pt x="324" y="623"/>
                </a:moveTo>
                <a:cubicBezTo>
                  <a:pt x="327" y="623"/>
                  <a:pt x="330" y="622"/>
                  <a:pt x="330" y="617"/>
                </a:cubicBezTo>
                <a:cubicBezTo>
                  <a:pt x="328" y="617"/>
                  <a:pt x="329" y="622"/>
                  <a:pt x="327" y="620"/>
                </a:cubicBezTo>
                <a:cubicBezTo>
                  <a:pt x="327" y="619"/>
                  <a:pt x="328" y="619"/>
                  <a:pt x="327" y="618"/>
                </a:cubicBezTo>
                <a:cubicBezTo>
                  <a:pt x="326" y="620"/>
                  <a:pt x="325" y="618"/>
                  <a:pt x="324" y="618"/>
                </a:cubicBezTo>
                <a:cubicBezTo>
                  <a:pt x="325" y="620"/>
                  <a:pt x="326" y="620"/>
                  <a:pt x="325" y="621"/>
                </a:cubicBezTo>
                <a:cubicBezTo>
                  <a:pt x="324" y="621"/>
                  <a:pt x="324" y="621"/>
                  <a:pt x="324" y="621"/>
                </a:cubicBezTo>
                <a:cubicBezTo>
                  <a:pt x="323" y="619"/>
                  <a:pt x="322" y="618"/>
                  <a:pt x="321" y="618"/>
                </a:cubicBezTo>
                <a:cubicBezTo>
                  <a:pt x="321" y="620"/>
                  <a:pt x="324" y="620"/>
                  <a:pt x="324" y="623"/>
                </a:cubicBezTo>
                <a:close/>
                <a:moveTo>
                  <a:pt x="334" y="625"/>
                </a:moveTo>
                <a:cubicBezTo>
                  <a:pt x="332" y="623"/>
                  <a:pt x="327" y="625"/>
                  <a:pt x="328" y="628"/>
                </a:cubicBezTo>
                <a:cubicBezTo>
                  <a:pt x="330" y="627"/>
                  <a:pt x="332" y="627"/>
                  <a:pt x="334" y="625"/>
                </a:cubicBezTo>
                <a:close/>
                <a:moveTo>
                  <a:pt x="351" y="655"/>
                </a:moveTo>
                <a:cubicBezTo>
                  <a:pt x="349" y="651"/>
                  <a:pt x="346" y="654"/>
                  <a:pt x="348" y="656"/>
                </a:cubicBezTo>
                <a:cubicBezTo>
                  <a:pt x="349" y="654"/>
                  <a:pt x="350" y="658"/>
                  <a:pt x="351" y="655"/>
                </a:cubicBezTo>
                <a:close/>
                <a:moveTo>
                  <a:pt x="220" y="455"/>
                </a:moveTo>
                <a:cubicBezTo>
                  <a:pt x="218" y="452"/>
                  <a:pt x="218" y="452"/>
                  <a:pt x="218" y="452"/>
                </a:cubicBezTo>
                <a:cubicBezTo>
                  <a:pt x="216" y="453"/>
                  <a:pt x="219" y="455"/>
                  <a:pt x="218" y="456"/>
                </a:cubicBezTo>
                <a:cubicBezTo>
                  <a:pt x="217" y="457"/>
                  <a:pt x="216" y="457"/>
                  <a:pt x="217" y="458"/>
                </a:cubicBezTo>
                <a:cubicBezTo>
                  <a:pt x="218" y="458"/>
                  <a:pt x="218" y="458"/>
                  <a:pt x="219" y="457"/>
                </a:cubicBezTo>
                <a:cubicBezTo>
                  <a:pt x="218" y="456"/>
                  <a:pt x="219" y="455"/>
                  <a:pt x="220" y="455"/>
                </a:cubicBezTo>
                <a:close/>
                <a:moveTo>
                  <a:pt x="353" y="654"/>
                </a:moveTo>
                <a:cubicBezTo>
                  <a:pt x="351" y="653"/>
                  <a:pt x="352" y="652"/>
                  <a:pt x="350" y="650"/>
                </a:cubicBezTo>
                <a:cubicBezTo>
                  <a:pt x="349" y="650"/>
                  <a:pt x="345" y="648"/>
                  <a:pt x="347" y="652"/>
                </a:cubicBezTo>
                <a:cubicBezTo>
                  <a:pt x="349" y="650"/>
                  <a:pt x="351" y="654"/>
                  <a:pt x="353" y="654"/>
                </a:cubicBezTo>
                <a:close/>
                <a:moveTo>
                  <a:pt x="284" y="546"/>
                </a:moveTo>
                <a:cubicBezTo>
                  <a:pt x="287" y="547"/>
                  <a:pt x="285" y="543"/>
                  <a:pt x="286" y="541"/>
                </a:cubicBezTo>
                <a:cubicBezTo>
                  <a:pt x="287" y="542"/>
                  <a:pt x="286" y="543"/>
                  <a:pt x="287" y="544"/>
                </a:cubicBezTo>
                <a:cubicBezTo>
                  <a:pt x="289" y="544"/>
                  <a:pt x="289" y="543"/>
                  <a:pt x="289" y="542"/>
                </a:cubicBezTo>
                <a:cubicBezTo>
                  <a:pt x="285" y="540"/>
                  <a:pt x="288" y="539"/>
                  <a:pt x="285" y="535"/>
                </a:cubicBezTo>
                <a:cubicBezTo>
                  <a:pt x="284" y="537"/>
                  <a:pt x="284" y="539"/>
                  <a:pt x="284" y="541"/>
                </a:cubicBezTo>
                <a:cubicBezTo>
                  <a:pt x="283" y="539"/>
                  <a:pt x="282" y="540"/>
                  <a:pt x="281" y="537"/>
                </a:cubicBezTo>
                <a:cubicBezTo>
                  <a:pt x="280" y="538"/>
                  <a:pt x="277" y="539"/>
                  <a:pt x="278" y="540"/>
                </a:cubicBezTo>
                <a:cubicBezTo>
                  <a:pt x="280" y="542"/>
                  <a:pt x="282" y="540"/>
                  <a:pt x="284" y="542"/>
                </a:cubicBezTo>
                <a:cubicBezTo>
                  <a:pt x="281" y="542"/>
                  <a:pt x="285" y="544"/>
                  <a:pt x="284" y="546"/>
                </a:cubicBezTo>
                <a:close/>
                <a:moveTo>
                  <a:pt x="359" y="646"/>
                </a:moveTo>
                <a:cubicBezTo>
                  <a:pt x="359" y="647"/>
                  <a:pt x="355" y="647"/>
                  <a:pt x="357" y="650"/>
                </a:cubicBezTo>
                <a:cubicBezTo>
                  <a:pt x="359" y="649"/>
                  <a:pt x="362" y="649"/>
                  <a:pt x="359" y="646"/>
                </a:cubicBezTo>
                <a:close/>
                <a:moveTo>
                  <a:pt x="290" y="538"/>
                </a:moveTo>
                <a:cubicBezTo>
                  <a:pt x="288" y="538"/>
                  <a:pt x="291" y="536"/>
                  <a:pt x="290" y="535"/>
                </a:cubicBezTo>
                <a:cubicBezTo>
                  <a:pt x="289" y="535"/>
                  <a:pt x="287" y="532"/>
                  <a:pt x="286" y="534"/>
                </a:cubicBezTo>
                <a:cubicBezTo>
                  <a:pt x="287" y="536"/>
                  <a:pt x="288" y="537"/>
                  <a:pt x="289" y="540"/>
                </a:cubicBezTo>
                <a:cubicBezTo>
                  <a:pt x="289" y="539"/>
                  <a:pt x="291" y="539"/>
                  <a:pt x="290" y="538"/>
                </a:cubicBezTo>
                <a:close/>
                <a:moveTo>
                  <a:pt x="296" y="532"/>
                </a:moveTo>
                <a:cubicBezTo>
                  <a:pt x="293" y="529"/>
                  <a:pt x="292" y="532"/>
                  <a:pt x="295" y="532"/>
                </a:cubicBezTo>
                <a:cubicBezTo>
                  <a:pt x="294" y="535"/>
                  <a:pt x="292" y="531"/>
                  <a:pt x="291" y="532"/>
                </a:cubicBezTo>
                <a:cubicBezTo>
                  <a:pt x="293" y="534"/>
                  <a:pt x="290" y="534"/>
                  <a:pt x="292" y="535"/>
                </a:cubicBezTo>
                <a:cubicBezTo>
                  <a:pt x="294" y="536"/>
                  <a:pt x="296" y="535"/>
                  <a:pt x="296" y="532"/>
                </a:cubicBezTo>
                <a:close/>
                <a:moveTo>
                  <a:pt x="296" y="536"/>
                </a:moveTo>
                <a:cubicBezTo>
                  <a:pt x="296" y="536"/>
                  <a:pt x="295" y="536"/>
                  <a:pt x="295" y="537"/>
                </a:cubicBezTo>
                <a:cubicBezTo>
                  <a:pt x="295" y="537"/>
                  <a:pt x="296" y="538"/>
                  <a:pt x="296" y="539"/>
                </a:cubicBezTo>
                <a:cubicBezTo>
                  <a:pt x="297" y="538"/>
                  <a:pt x="298" y="537"/>
                  <a:pt x="297" y="536"/>
                </a:cubicBezTo>
                <a:cubicBezTo>
                  <a:pt x="296" y="537"/>
                  <a:pt x="297" y="538"/>
                  <a:pt x="296" y="536"/>
                </a:cubicBezTo>
                <a:close/>
                <a:moveTo>
                  <a:pt x="370" y="641"/>
                </a:moveTo>
                <a:cubicBezTo>
                  <a:pt x="369" y="643"/>
                  <a:pt x="366" y="643"/>
                  <a:pt x="368" y="645"/>
                </a:cubicBezTo>
                <a:cubicBezTo>
                  <a:pt x="369" y="645"/>
                  <a:pt x="372" y="644"/>
                  <a:pt x="370" y="641"/>
                </a:cubicBezTo>
                <a:close/>
                <a:moveTo>
                  <a:pt x="236" y="433"/>
                </a:moveTo>
                <a:cubicBezTo>
                  <a:pt x="234" y="431"/>
                  <a:pt x="232" y="433"/>
                  <a:pt x="230" y="434"/>
                </a:cubicBezTo>
                <a:cubicBezTo>
                  <a:pt x="232" y="436"/>
                  <a:pt x="231" y="437"/>
                  <a:pt x="233" y="439"/>
                </a:cubicBezTo>
                <a:cubicBezTo>
                  <a:pt x="234" y="437"/>
                  <a:pt x="231" y="434"/>
                  <a:pt x="236" y="433"/>
                </a:cubicBezTo>
                <a:close/>
                <a:moveTo>
                  <a:pt x="283" y="506"/>
                </a:moveTo>
                <a:cubicBezTo>
                  <a:pt x="281" y="505"/>
                  <a:pt x="279" y="501"/>
                  <a:pt x="278" y="505"/>
                </a:cubicBezTo>
                <a:cubicBezTo>
                  <a:pt x="279" y="504"/>
                  <a:pt x="280" y="506"/>
                  <a:pt x="280" y="507"/>
                </a:cubicBezTo>
                <a:cubicBezTo>
                  <a:pt x="280" y="504"/>
                  <a:pt x="283" y="508"/>
                  <a:pt x="283" y="506"/>
                </a:cubicBezTo>
                <a:close/>
                <a:moveTo>
                  <a:pt x="308" y="526"/>
                </a:moveTo>
                <a:cubicBezTo>
                  <a:pt x="306" y="527"/>
                  <a:pt x="304" y="528"/>
                  <a:pt x="304" y="530"/>
                </a:cubicBezTo>
                <a:cubicBezTo>
                  <a:pt x="302" y="529"/>
                  <a:pt x="303" y="527"/>
                  <a:pt x="301" y="527"/>
                </a:cubicBezTo>
                <a:cubicBezTo>
                  <a:pt x="302" y="529"/>
                  <a:pt x="299" y="530"/>
                  <a:pt x="301" y="532"/>
                </a:cubicBezTo>
                <a:cubicBezTo>
                  <a:pt x="304" y="531"/>
                  <a:pt x="308" y="532"/>
                  <a:pt x="308" y="526"/>
                </a:cubicBezTo>
                <a:close/>
                <a:moveTo>
                  <a:pt x="306" y="521"/>
                </a:moveTo>
                <a:cubicBezTo>
                  <a:pt x="306" y="525"/>
                  <a:pt x="300" y="522"/>
                  <a:pt x="300" y="526"/>
                </a:cubicBezTo>
                <a:cubicBezTo>
                  <a:pt x="302" y="525"/>
                  <a:pt x="307" y="526"/>
                  <a:pt x="306" y="521"/>
                </a:cubicBezTo>
                <a:close/>
                <a:moveTo>
                  <a:pt x="240" y="430"/>
                </a:moveTo>
                <a:cubicBezTo>
                  <a:pt x="239" y="431"/>
                  <a:pt x="238" y="428"/>
                  <a:pt x="237" y="429"/>
                </a:cubicBezTo>
                <a:cubicBezTo>
                  <a:pt x="236" y="431"/>
                  <a:pt x="241" y="433"/>
                  <a:pt x="240" y="430"/>
                </a:cubicBezTo>
                <a:close/>
                <a:moveTo>
                  <a:pt x="283" y="478"/>
                </a:moveTo>
                <a:cubicBezTo>
                  <a:pt x="279" y="478"/>
                  <a:pt x="280" y="477"/>
                  <a:pt x="276" y="476"/>
                </a:cubicBezTo>
                <a:cubicBezTo>
                  <a:pt x="278" y="481"/>
                  <a:pt x="281" y="480"/>
                  <a:pt x="283" y="478"/>
                </a:cubicBezTo>
                <a:close/>
                <a:moveTo>
                  <a:pt x="312" y="526"/>
                </a:moveTo>
                <a:cubicBezTo>
                  <a:pt x="312" y="525"/>
                  <a:pt x="312" y="525"/>
                  <a:pt x="312" y="525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2" y="525"/>
                  <a:pt x="312" y="525"/>
                  <a:pt x="312" y="525"/>
                </a:cubicBezTo>
                <a:cubicBezTo>
                  <a:pt x="314" y="526"/>
                  <a:pt x="314" y="526"/>
                  <a:pt x="314" y="526"/>
                </a:cubicBezTo>
                <a:cubicBezTo>
                  <a:pt x="314" y="527"/>
                  <a:pt x="314" y="527"/>
                  <a:pt x="314" y="527"/>
                </a:cubicBezTo>
                <a:cubicBezTo>
                  <a:pt x="314" y="527"/>
                  <a:pt x="315" y="527"/>
                  <a:pt x="315" y="527"/>
                </a:cubicBezTo>
                <a:cubicBezTo>
                  <a:pt x="313" y="523"/>
                  <a:pt x="318" y="526"/>
                  <a:pt x="319" y="526"/>
                </a:cubicBezTo>
                <a:cubicBezTo>
                  <a:pt x="317" y="523"/>
                  <a:pt x="322" y="524"/>
                  <a:pt x="320" y="521"/>
                </a:cubicBezTo>
                <a:cubicBezTo>
                  <a:pt x="321" y="521"/>
                  <a:pt x="322" y="523"/>
                  <a:pt x="323" y="521"/>
                </a:cubicBezTo>
                <a:cubicBezTo>
                  <a:pt x="322" y="520"/>
                  <a:pt x="322" y="519"/>
                  <a:pt x="322" y="519"/>
                </a:cubicBezTo>
                <a:cubicBezTo>
                  <a:pt x="319" y="520"/>
                  <a:pt x="316" y="523"/>
                  <a:pt x="315" y="519"/>
                </a:cubicBezTo>
                <a:cubicBezTo>
                  <a:pt x="315" y="521"/>
                  <a:pt x="314" y="522"/>
                  <a:pt x="313" y="523"/>
                </a:cubicBezTo>
                <a:cubicBezTo>
                  <a:pt x="313" y="523"/>
                  <a:pt x="313" y="524"/>
                  <a:pt x="313" y="524"/>
                </a:cubicBezTo>
                <a:cubicBezTo>
                  <a:pt x="313" y="524"/>
                  <a:pt x="313" y="524"/>
                  <a:pt x="313" y="524"/>
                </a:cubicBezTo>
                <a:cubicBezTo>
                  <a:pt x="314" y="524"/>
                  <a:pt x="314" y="524"/>
                  <a:pt x="314" y="524"/>
                </a:cubicBezTo>
                <a:cubicBezTo>
                  <a:pt x="313" y="524"/>
                  <a:pt x="313" y="524"/>
                  <a:pt x="313" y="524"/>
                </a:cubicBezTo>
                <a:cubicBezTo>
                  <a:pt x="313" y="523"/>
                  <a:pt x="313" y="523"/>
                  <a:pt x="313" y="523"/>
                </a:cubicBezTo>
                <a:cubicBezTo>
                  <a:pt x="313" y="523"/>
                  <a:pt x="313" y="523"/>
                  <a:pt x="313" y="523"/>
                </a:cubicBezTo>
                <a:cubicBezTo>
                  <a:pt x="310" y="525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4"/>
                  <a:pt x="311" y="524"/>
                  <a:pt x="311" y="524"/>
                </a:cubicBezTo>
                <a:cubicBezTo>
                  <a:pt x="312" y="525"/>
                  <a:pt x="312" y="525"/>
                  <a:pt x="312" y="525"/>
                </a:cubicBezTo>
                <a:cubicBezTo>
                  <a:pt x="312" y="525"/>
                  <a:pt x="312" y="526"/>
                  <a:pt x="312" y="526"/>
                </a:cubicBezTo>
                <a:cubicBezTo>
                  <a:pt x="312" y="526"/>
                  <a:pt x="312" y="526"/>
                  <a:pt x="312" y="527"/>
                </a:cubicBezTo>
                <a:cubicBezTo>
                  <a:pt x="312" y="527"/>
                  <a:pt x="312" y="526"/>
                  <a:pt x="312" y="526"/>
                </a:cubicBezTo>
                <a:close/>
                <a:moveTo>
                  <a:pt x="299" y="496"/>
                </a:moveTo>
                <a:cubicBezTo>
                  <a:pt x="297" y="497"/>
                  <a:pt x="297" y="497"/>
                  <a:pt x="297" y="497"/>
                </a:cubicBezTo>
                <a:cubicBezTo>
                  <a:pt x="299" y="500"/>
                  <a:pt x="301" y="498"/>
                  <a:pt x="299" y="496"/>
                </a:cubicBezTo>
                <a:close/>
                <a:moveTo>
                  <a:pt x="299" y="482"/>
                </a:moveTo>
                <a:cubicBezTo>
                  <a:pt x="298" y="484"/>
                  <a:pt x="293" y="482"/>
                  <a:pt x="295" y="487"/>
                </a:cubicBezTo>
                <a:cubicBezTo>
                  <a:pt x="297" y="484"/>
                  <a:pt x="300" y="485"/>
                  <a:pt x="299" y="482"/>
                </a:cubicBezTo>
                <a:close/>
                <a:moveTo>
                  <a:pt x="303" y="492"/>
                </a:moveTo>
                <a:cubicBezTo>
                  <a:pt x="303" y="493"/>
                  <a:pt x="299" y="493"/>
                  <a:pt x="301" y="495"/>
                </a:cubicBezTo>
                <a:cubicBezTo>
                  <a:pt x="303" y="494"/>
                  <a:pt x="304" y="494"/>
                  <a:pt x="303" y="492"/>
                </a:cubicBezTo>
                <a:close/>
                <a:moveTo>
                  <a:pt x="325" y="515"/>
                </a:moveTo>
                <a:cubicBezTo>
                  <a:pt x="326" y="516"/>
                  <a:pt x="325" y="517"/>
                  <a:pt x="324" y="517"/>
                </a:cubicBezTo>
                <a:cubicBezTo>
                  <a:pt x="327" y="521"/>
                  <a:pt x="328" y="515"/>
                  <a:pt x="325" y="515"/>
                </a:cubicBezTo>
                <a:close/>
                <a:moveTo>
                  <a:pt x="318" y="500"/>
                </a:moveTo>
                <a:cubicBezTo>
                  <a:pt x="317" y="499"/>
                  <a:pt x="314" y="496"/>
                  <a:pt x="314" y="499"/>
                </a:cubicBezTo>
                <a:cubicBezTo>
                  <a:pt x="315" y="499"/>
                  <a:pt x="317" y="501"/>
                  <a:pt x="318" y="500"/>
                </a:cubicBezTo>
                <a:close/>
                <a:moveTo>
                  <a:pt x="302" y="470"/>
                </a:moveTo>
                <a:cubicBezTo>
                  <a:pt x="299" y="467"/>
                  <a:pt x="303" y="467"/>
                  <a:pt x="302" y="465"/>
                </a:cubicBezTo>
                <a:cubicBezTo>
                  <a:pt x="301" y="468"/>
                  <a:pt x="297" y="469"/>
                  <a:pt x="297" y="472"/>
                </a:cubicBezTo>
                <a:cubicBezTo>
                  <a:pt x="299" y="472"/>
                  <a:pt x="300" y="470"/>
                  <a:pt x="302" y="470"/>
                </a:cubicBezTo>
                <a:close/>
                <a:moveTo>
                  <a:pt x="307" y="467"/>
                </a:moveTo>
                <a:cubicBezTo>
                  <a:pt x="304" y="462"/>
                  <a:pt x="303" y="468"/>
                  <a:pt x="303" y="470"/>
                </a:cubicBezTo>
                <a:cubicBezTo>
                  <a:pt x="305" y="469"/>
                  <a:pt x="305" y="468"/>
                  <a:pt x="307" y="467"/>
                </a:cubicBezTo>
                <a:close/>
                <a:moveTo>
                  <a:pt x="326" y="493"/>
                </a:moveTo>
                <a:cubicBezTo>
                  <a:pt x="329" y="492"/>
                  <a:pt x="329" y="492"/>
                  <a:pt x="329" y="492"/>
                </a:cubicBezTo>
                <a:cubicBezTo>
                  <a:pt x="328" y="490"/>
                  <a:pt x="328" y="489"/>
                  <a:pt x="327" y="486"/>
                </a:cubicBezTo>
                <a:cubicBezTo>
                  <a:pt x="325" y="488"/>
                  <a:pt x="324" y="487"/>
                  <a:pt x="323" y="488"/>
                </a:cubicBezTo>
                <a:cubicBezTo>
                  <a:pt x="324" y="490"/>
                  <a:pt x="324" y="492"/>
                  <a:pt x="326" y="493"/>
                </a:cubicBezTo>
                <a:close/>
                <a:moveTo>
                  <a:pt x="384" y="581"/>
                </a:moveTo>
                <a:cubicBezTo>
                  <a:pt x="386" y="583"/>
                  <a:pt x="383" y="583"/>
                  <a:pt x="385" y="585"/>
                </a:cubicBezTo>
                <a:cubicBezTo>
                  <a:pt x="387" y="585"/>
                  <a:pt x="385" y="580"/>
                  <a:pt x="384" y="581"/>
                </a:cubicBezTo>
                <a:close/>
                <a:moveTo>
                  <a:pt x="386" y="578"/>
                </a:moveTo>
                <a:cubicBezTo>
                  <a:pt x="385" y="579"/>
                  <a:pt x="386" y="581"/>
                  <a:pt x="387" y="584"/>
                </a:cubicBezTo>
                <a:cubicBezTo>
                  <a:pt x="390" y="584"/>
                  <a:pt x="390" y="578"/>
                  <a:pt x="393" y="578"/>
                </a:cubicBezTo>
                <a:cubicBezTo>
                  <a:pt x="393" y="577"/>
                  <a:pt x="392" y="577"/>
                  <a:pt x="391" y="576"/>
                </a:cubicBezTo>
                <a:cubicBezTo>
                  <a:pt x="387" y="578"/>
                  <a:pt x="390" y="579"/>
                  <a:pt x="386" y="581"/>
                </a:cubicBezTo>
                <a:cubicBezTo>
                  <a:pt x="387" y="580"/>
                  <a:pt x="387" y="579"/>
                  <a:pt x="386" y="578"/>
                </a:cubicBezTo>
                <a:close/>
                <a:moveTo>
                  <a:pt x="331" y="483"/>
                </a:moveTo>
                <a:cubicBezTo>
                  <a:pt x="330" y="483"/>
                  <a:pt x="329" y="483"/>
                  <a:pt x="328" y="484"/>
                </a:cubicBezTo>
                <a:cubicBezTo>
                  <a:pt x="329" y="485"/>
                  <a:pt x="329" y="486"/>
                  <a:pt x="330" y="486"/>
                </a:cubicBezTo>
                <a:cubicBezTo>
                  <a:pt x="329" y="485"/>
                  <a:pt x="333" y="486"/>
                  <a:pt x="331" y="483"/>
                </a:cubicBezTo>
                <a:close/>
                <a:moveTo>
                  <a:pt x="348" y="506"/>
                </a:moveTo>
                <a:cubicBezTo>
                  <a:pt x="347" y="505"/>
                  <a:pt x="345" y="504"/>
                  <a:pt x="344" y="504"/>
                </a:cubicBezTo>
                <a:cubicBezTo>
                  <a:pt x="344" y="506"/>
                  <a:pt x="346" y="505"/>
                  <a:pt x="345" y="507"/>
                </a:cubicBezTo>
                <a:cubicBezTo>
                  <a:pt x="345" y="506"/>
                  <a:pt x="343" y="508"/>
                  <a:pt x="345" y="509"/>
                </a:cubicBezTo>
                <a:cubicBezTo>
                  <a:pt x="346" y="508"/>
                  <a:pt x="347" y="507"/>
                  <a:pt x="348" y="506"/>
                </a:cubicBezTo>
                <a:close/>
                <a:moveTo>
                  <a:pt x="349" y="507"/>
                </a:moveTo>
                <a:cubicBezTo>
                  <a:pt x="352" y="506"/>
                  <a:pt x="355" y="507"/>
                  <a:pt x="357" y="505"/>
                </a:cubicBezTo>
                <a:cubicBezTo>
                  <a:pt x="355" y="501"/>
                  <a:pt x="357" y="503"/>
                  <a:pt x="354" y="498"/>
                </a:cubicBezTo>
                <a:cubicBezTo>
                  <a:pt x="354" y="499"/>
                  <a:pt x="353" y="499"/>
                  <a:pt x="353" y="499"/>
                </a:cubicBezTo>
                <a:cubicBezTo>
                  <a:pt x="355" y="501"/>
                  <a:pt x="353" y="504"/>
                  <a:pt x="352" y="502"/>
                </a:cubicBezTo>
                <a:cubicBezTo>
                  <a:pt x="355" y="501"/>
                  <a:pt x="348" y="500"/>
                  <a:pt x="349" y="502"/>
                </a:cubicBezTo>
                <a:cubicBezTo>
                  <a:pt x="350" y="502"/>
                  <a:pt x="350" y="503"/>
                  <a:pt x="351" y="504"/>
                </a:cubicBezTo>
                <a:cubicBezTo>
                  <a:pt x="351" y="505"/>
                  <a:pt x="350" y="506"/>
                  <a:pt x="349" y="505"/>
                </a:cubicBezTo>
                <a:cubicBezTo>
                  <a:pt x="349" y="504"/>
                  <a:pt x="349" y="503"/>
                  <a:pt x="348" y="501"/>
                </a:cubicBezTo>
                <a:cubicBezTo>
                  <a:pt x="346" y="500"/>
                  <a:pt x="345" y="503"/>
                  <a:pt x="347" y="503"/>
                </a:cubicBezTo>
                <a:cubicBezTo>
                  <a:pt x="347" y="501"/>
                  <a:pt x="348" y="506"/>
                  <a:pt x="349" y="507"/>
                </a:cubicBezTo>
                <a:close/>
                <a:moveTo>
                  <a:pt x="434" y="635"/>
                </a:moveTo>
                <a:cubicBezTo>
                  <a:pt x="432" y="632"/>
                  <a:pt x="432" y="632"/>
                  <a:pt x="432" y="632"/>
                </a:cubicBezTo>
                <a:cubicBezTo>
                  <a:pt x="430" y="633"/>
                  <a:pt x="433" y="637"/>
                  <a:pt x="434" y="635"/>
                </a:cubicBezTo>
                <a:close/>
                <a:moveTo>
                  <a:pt x="440" y="635"/>
                </a:moveTo>
                <a:cubicBezTo>
                  <a:pt x="439" y="633"/>
                  <a:pt x="438" y="634"/>
                  <a:pt x="438" y="632"/>
                </a:cubicBezTo>
                <a:cubicBezTo>
                  <a:pt x="436" y="633"/>
                  <a:pt x="437" y="636"/>
                  <a:pt x="435" y="635"/>
                </a:cubicBezTo>
                <a:cubicBezTo>
                  <a:pt x="436" y="637"/>
                  <a:pt x="438" y="637"/>
                  <a:pt x="440" y="635"/>
                </a:cubicBezTo>
                <a:close/>
                <a:moveTo>
                  <a:pt x="360" y="507"/>
                </a:moveTo>
                <a:cubicBezTo>
                  <a:pt x="359" y="508"/>
                  <a:pt x="358" y="506"/>
                  <a:pt x="357" y="507"/>
                </a:cubicBezTo>
                <a:cubicBezTo>
                  <a:pt x="358" y="508"/>
                  <a:pt x="357" y="509"/>
                  <a:pt x="358" y="510"/>
                </a:cubicBezTo>
                <a:cubicBezTo>
                  <a:pt x="359" y="509"/>
                  <a:pt x="361" y="509"/>
                  <a:pt x="360" y="507"/>
                </a:cubicBezTo>
                <a:close/>
                <a:moveTo>
                  <a:pt x="370" y="498"/>
                </a:moveTo>
                <a:cubicBezTo>
                  <a:pt x="369" y="496"/>
                  <a:pt x="366" y="496"/>
                  <a:pt x="367" y="497"/>
                </a:cubicBezTo>
                <a:cubicBezTo>
                  <a:pt x="368" y="497"/>
                  <a:pt x="369" y="500"/>
                  <a:pt x="370" y="498"/>
                </a:cubicBezTo>
                <a:close/>
                <a:moveTo>
                  <a:pt x="382" y="505"/>
                </a:moveTo>
                <a:cubicBezTo>
                  <a:pt x="380" y="503"/>
                  <a:pt x="378" y="504"/>
                  <a:pt x="376" y="504"/>
                </a:cubicBezTo>
                <a:cubicBezTo>
                  <a:pt x="378" y="506"/>
                  <a:pt x="380" y="507"/>
                  <a:pt x="382" y="505"/>
                </a:cubicBezTo>
                <a:close/>
                <a:moveTo>
                  <a:pt x="383" y="505"/>
                </a:moveTo>
                <a:cubicBezTo>
                  <a:pt x="385" y="504"/>
                  <a:pt x="384" y="503"/>
                  <a:pt x="384" y="501"/>
                </a:cubicBezTo>
                <a:cubicBezTo>
                  <a:pt x="383" y="503"/>
                  <a:pt x="382" y="501"/>
                  <a:pt x="381" y="502"/>
                </a:cubicBezTo>
                <a:cubicBezTo>
                  <a:pt x="383" y="504"/>
                  <a:pt x="382" y="504"/>
                  <a:pt x="383" y="505"/>
                </a:cubicBezTo>
                <a:close/>
                <a:moveTo>
                  <a:pt x="498" y="669"/>
                </a:moveTo>
                <a:cubicBezTo>
                  <a:pt x="495" y="668"/>
                  <a:pt x="498" y="671"/>
                  <a:pt x="496" y="672"/>
                </a:cubicBezTo>
                <a:cubicBezTo>
                  <a:pt x="495" y="671"/>
                  <a:pt x="495" y="670"/>
                  <a:pt x="494" y="671"/>
                </a:cubicBezTo>
                <a:cubicBezTo>
                  <a:pt x="496" y="674"/>
                  <a:pt x="499" y="671"/>
                  <a:pt x="498" y="669"/>
                </a:cubicBezTo>
                <a:close/>
                <a:moveTo>
                  <a:pt x="387" y="488"/>
                </a:moveTo>
                <a:cubicBezTo>
                  <a:pt x="386" y="484"/>
                  <a:pt x="381" y="481"/>
                  <a:pt x="383" y="485"/>
                </a:cubicBezTo>
                <a:cubicBezTo>
                  <a:pt x="384" y="483"/>
                  <a:pt x="386" y="488"/>
                  <a:pt x="387" y="488"/>
                </a:cubicBezTo>
                <a:close/>
                <a:moveTo>
                  <a:pt x="396" y="499"/>
                </a:moveTo>
                <a:cubicBezTo>
                  <a:pt x="393" y="497"/>
                  <a:pt x="397" y="497"/>
                  <a:pt x="396" y="495"/>
                </a:cubicBezTo>
                <a:cubicBezTo>
                  <a:pt x="393" y="495"/>
                  <a:pt x="394" y="497"/>
                  <a:pt x="391" y="497"/>
                </a:cubicBezTo>
                <a:cubicBezTo>
                  <a:pt x="393" y="498"/>
                  <a:pt x="394" y="498"/>
                  <a:pt x="396" y="499"/>
                </a:cubicBezTo>
                <a:close/>
                <a:moveTo>
                  <a:pt x="512" y="671"/>
                </a:moveTo>
                <a:cubicBezTo>
                  <a:pt x="511" y="668"/>
                  <a:pt x="507" y="669"/>
                  <a:pt x="509" y="672"/>
                </a:cubicBezTo>
                <a:cubicBezTo>
                  <a:pt x="510" y="670"/>
                  <a:pt x="511" y="672"/>
                  <a:pt x="512" y="671"/>
                </a:cubicBezTo>
                <a:close/>
                <a:moveTo>
                  <a:pt x="399" y="499"/>
                </a:moveTo>
                <a:cubicBezTo>
                  <a:pt x="400" y="501"/>
                  <a:pt x="401" y="502"/>
                  <a:pt x="401" y="503"/>
                </a:cubicBezTo>
                <a:cubicBezTo>
                  <a:pt x="405" y="504"/>
                  <a:pt x="402" y="498"/>
                  <a:pt x="399" y="499"/>
                </a:cubicBezTo>
                <a:close/>
                <a:moveTo>
                  <a:pt x="409" y="508"/>
                </a:moveTo>
                <a:cubicBezTo>
                  <a:pt x="408" y="508"/>
                  <a:pt x="405" y="507"/>
                  <a:pt x="407" y="510"/>
                </a:cubicBezTo>
                <a:cubicBezTo>
                  <a:pt x="407" y="510"/>
                  <a:pt x="410" y="510"/>
                  <a:pt x="409" y="508"/>
                </a:cubicBezTo>
                <a:close/>
                <a:moveTo>
                  <a:pt x="435" y="539"/>
                </a:moveTo>
                <a:cubicBezTo>
                  <a:pt x="432" y="534"/>
                  <a:pt x="430" y="536"/>
                  <a:pt x="428" y="536"/>
                </a:cubicBezTo>
                <a:cubicBezTo>
                  <a:pt x="431" y="541"/>
                  <a:pt x="432" y="536"/>
                  <a:pt x="435" y="539"/>
                </a:cubicBezTo>
                <a:close/>
                <a:moveTo>
                  <a:pt x="514" y="663"/>
                </a:moveTo>
                <a:cubicBezTo>
                  <a:pt x="513" y="659"/>
                  <a:pt x="511" y="661"/>
                  <a:pt x="509" y="661"/>
                </a:cubicBezTo>
                <a:cubicBezTo>
                  <a:pt x="511" y="664"/>
                  <a:pt x="513" y="664"/>
                  <a:pt x="514" y="663"/>
                </a:cubicBezTo>
                <a:close/>
                <a:moveTo>
                  <a:pt x="409" y="503"/>
                </a:moveTo>
                <a:cubicBezTo>
                  <a:pt x="410" y="502"/>
                  <a:pt x="411" y="501"/>
                  <a:pt x="411" y="500"/>
                </a:cubicBezTo>
                <a:cubicBezTo>
                  <a:pt x="409" y="500"/>
                  <a:pt x="408" y="497"/>
                  <a:pt x="407" y="499"/>
                </a:cubicBezTo>
                <a:cubicBezTo>
                  <a:pt x="409" y="501"/>
                  <a:pt x="408" y="502"/>
                  <a:pt x="409" y="503"/>
                </a:cubicBezTo>
                <a:close/>
                <a:moveTo>
                  <a:pt x="415" y="494"/>
                </a:moveTo>
                <a:cubicBezTo>
                  <a:pt x="414" y="496"/>
                  <a:pt x="411" y="496"/>
                  <a:pt x="412" y="498"/>
                </a:cubicBezTo>
                <a:cubicBezTo>
                  <a:pt x="413" y="498"/>
                  <a:pt x="416" y="498"/>
                  <a:pt x="415" y="494"/>
                </a:cubicBezTo>
                <a:close/>
                <a:moveTo>
                  <a:pt x="437" y="531"/>
                </a:moveTo>
                <a:cubicBezTo>
                  <a:pt x="435" y="531"/>
                  <a:pt x="436" y="533"/>
                  <a:pt x="437" y="535"/>
                </a:cubicBezTo>
                <a:cubicBezTo>
                  <a:pt x="439" y="534"/>
                  <a:pt x="438" y="532"/>
                  <a:pt x="437" y="531"/>
                </a:cubicBezTo>
                <a:close/>
                <a:moveTo>
                  <a:pt x="428" y="518"/>
                </a:moveTo>
                <a:cubicBezTo>
                  <a:pt x="430" y="517"/>
                  <a:pt x="429" y="516"/>
                  <a:pt x="429" y="514"/>
                </a:cubicBezTo>
                <a:cubicBezTo>
                  <a:pt x="428" y="514"/>
                  <a:pt x="425" y="515"/>
                  <a:pt x="426" y="516"/>
                </a:cubicBezTo>
                <a:cubicBezTo>
                  <a:pt x="427" y="515"/>
                  <a:pt x="428" y="516"/>
                  <a:pt x="428" y="518"/>
                </a:cubicBezTo>
                <a:close/>
                <a:moveTo>
                  <a:pt x="439" y="513"/>
                </a:moveTo>
                <a:cubicBezTo>
                  <a:pt x="440" y="515"/>
                  <a:pt x="439" y="516"/>
                  <a:pt x="440" y="518"/>
                </a:cubicBezTo>
                <a:cubicBezTo>
                  <a:pt x="442" y="517"/>
                  <a:pt x="442" y="517"/>
                  <a:pt x="442" y="517"/>
                </a:cubicBezTo>
                <a:cubicBezTo>
                  <a:pt x="439" y="515"/>
                  <a:pt x="441" y="513"/>
                  <a:pt x="439" y="513"/>
                </a:cubicBezTo>
                <a:close/>
                <a:moveTo>
                  <a:pt x="539" y="646"/>
                </a:moveTo>
                <a:cubicBezTo>
                  <a:pt x="538" y="647"/>
                  <a:pt x="537" y="648"/>
                  <a:pt x="537" y="649"/>
                </a:cubicBezTo>
                <a:cubicBezTo>
                  <a:pt x="539" y="650"/>
                  <a:pt x="542" y="649"/>
                  <a:pt x="539" y="646"/>
                </a:cubicBezTo>
                <a:close/>
                <a:moveTo>
                  <a:pt x="462" y="503"/>
                </a:moveTo>
                <a:cubicBezTo>
                  <a:pt x="461" y="500"/>
                  <a:pt x="457" y="501"/>
                  <a:pt x="459" y="503"/>
                </a:cubicBezTo>
                <a:cubicBezTo>
                  <a:pt x="460" y="502"/>
                  <a:pt x="461" y="505"/>
                  <a:pt x="462" y="503"/>
                </a:cubicBezTo>
                <a:close/>
                <a:moveTo>
                  <a:pt x="516" y="582"/>
                </a:moveTo>
                <a:cubicBezTo>
                  <a:pt x="515" y="582"/>
                  <a:pt x="513" y="582"/>
                  <a:pt x="512" y="581"/>
                </a:cubicBezTo>
                <a:cubicBezTo>
                  <a:pt x="512" y="583"/>
                  <a:pt x="512" y="584"/>
                  <a:pt x="513" y="585"/>
                </a:cubicBezTo>
                <a:cubicBezTo>
                  <a:pt x="514" y="584"/>
                  <a:pt x="518" y="586"/>
                  <a:pt x="516" y="582"/>
                </a:cubicBezTo>
                <a:close/>
                <a:moveTo>
                  <a:pt x="539" y="572"/>
                </a:moveTo>
                <a:cubicBezTo>
                  <a:pt x="537" y="570"/>
                  <a:pt x="537" y="570"/>
                  <a:pt x="537" y="570"/>
                </a:cubicBezTo>
                <a:cubicBezTo>
                  <a:pt x="536" y="571"/>
                  <a:pt x="536" y="572"/>
                  <a:pt x="537" y="574"/>
                </a:cubicBezTo>
                <a:lnTo>
                  <a:pt x="539" y="572"/>
                </a:lnTo>
                <a:close/>
                <a:moveTo>
                  <a:pt x="605" y="651"/>
                </a:moveTo>
                <a:cubicBezTo>
                  <a:pt x="604" y="652"/>
                  <a:pt x="604" y="653"/>
                  <a:pt x="603" y="651"/>
                </a:cubicBezTo>
                <a:cubicBezTo>
                  <a:pt x="604" y="651"/>
                  <a:pt x="606" y="650"/>
                  <a:pt x="605" y="648"/>
                </a:cubicBezTo>
                <a:cubicBezTo>
                  <a:pt x="602" y="651"/>
                  <a:pt x="600" y="650"/>
                  <a:pt x="597" y="651"/>
                </a:cubicBezTo>
                <a:cubicBezTo>
                  <a:pt x="600" y="654"/>
                  <a:pt x="603" y="653"/>
                  <a:pt x="605" y="651"/>
                </a:cubicBezTo>
                <a:close/>
                <a:moveTo>
                  <a:pt x="648" y="650"/>
                </a:moveTo>
                <a:cubicBezTo>
                  <a:pt x="647" y="650"/>
                  <a:pt x="646" y="651"/>
                  <a:pt x="647" y="653"/>
                </a:cubicBezTo>
                <a:cubicBezTo>
                  <a:pt x="649" y="654"/>
                  <a:pt x="650" y="652"/>
                  <a:pt x="648" y="650"/>
                </a:cubicBezTo>
                <a:close/>
                <a:moveTo>
                  <a:pt x="610" y="450"/>
                </a:moveTo>
                <a:cubicBezTo>
                  <a:pt x="609" y="448"/>
                  <a:pt x="610" y="448"/>
                  <a:pt x="608" y="446"/>
                </a:cubicBezTo>
                <a:cubicBezTo>
                  <a:pt x="606" y="447"/>
                  <a:pt x="609" y="451"/>
                  <a:pt x="610" y="450"/>
                </a:cubicBezTo>
                <a:close/>
                <a:moveTo>
                  <a:pt x="739" y="628"/>
                </a:moveTo>
                <a:cubicBezTo>
                  <a:pt x="738" y="625"/>
                  <a:pt x="734" y="629"/>
                  <a:pt x="737" y="631"/>
                </a:cubicBezTo>
                <a:cubicBezTo>
                  <a:pt x="738" y="629"/>
                  <a:pt x="737" y="628"/>
                  <a:pt x="739" y="628"/>
                </a:cubicBezTo>
                <a:close/>
                <a:moveTo>
                  <a:pt x="768" y="658"/>
                </a:moveTo>
                <a:cubicBezTo>
                  <a:pt x="766" y="659"/>
                  <a:pt x="768" y="662"/>
                  <a:pt x="769" y="664"/>
                </a:cubicBezTo>
                <a:cubicBezTo>
                  <a:pt x="770" y="663"/>
                  <a:pt x="769" y="660"/>
                  <a:pt x="768" y="658"/>
                </a:cubicBezTo>
                <a:close/>
                <a:moveTo>
                  <a:pt x="808" y="609"/>
                </a:moveTo>
                <a:cubicBezTo>
                  <a:pt x="807" y="610"/>
                  <a:pt x="805" y="611"/>
                  <a:pt x="807" y="614"/>
                </a:cubicBezTo>
                <a:cubicBezTo>
                  <a:pt x="807" y="612"/>
                  <a:pt x="810" y="613"/>
                  <a:pt x="808" y="609"/>
                </a:cubicBezTo>
                <a:close/>
                <a:moveTo>
                  <a:pt x="526" y="122"/>
                </a:moveTo>
                <a:cubicBezTo>
                  <a:pt x="527" y="125"/>
                  <a:pt x="525" y="121"/>
                  <a:pt x="526" y="121"/>
                </a:cubicBezTo>
                <a:cubicBezTo>
                  <a:pt x="524" y="122"/>
                  <a:pt x="519" y="127"/>
                  <a:pt x="525" y="128"/>
                </a:cubicBezTo>
                <a:cubicBezTo>
                  <a:pt x="524" y="124"/>
                  <a:pt x="527" y="126"/>
                  <a:pt x="529" y="124"/>
                </a:cubicBezTo>
                <a:cubicBezTo>
                  <a:pt x="527" y="123"/>
                  <a:pt x="528" y="122"/>
                  <a:pt x="526" y="122"/>
                </a:cubicBezTo>
                <a:close/>
                <a:moveTo>
                  <a:pt x="804" y="543"/>
                </a:moveTo>
                <a:cubicBezTo>
                  <a:pt x="804" y="545"/>
                  <a:pt x="801" y="548"/>
                  <a:pt x="804" y="548"/>
                </a:cubicBezTo>
                <a:cubicBezTo>
                  <a:pt x="804" y="547"/>
                  <a:pt x="806" y="544"/>
                  <a:pt x="804" y="543"/>
                </a:cubicBezTo>
                <a:close/>
                <a:moveTo>
                  <a:pt x="807" y="551"/>
                </a:moveTo>
                <a:cubicBezTo>
                  <a:pt x="809" y="551"/>
                  <a:pt x="811" y="548"/>
                  <a:pt x="812" y="552"/>
                </a:cubicBezTo>
                <a:cubicBezTo>
                  <a:pt x="814" y="551"/>
                  <a:pt x="815" y="554"/>
                  <a:pt x="816" y="553"/>
                </a:cubicBezTo>
                <a:cubicBezTo>
                  <a:pt x="815" y="550"/>
                  <a:pt x="814" y="551"/>
                  <a:pt x="813" y="550"/>
                </a:cubicBezTo>
                <a:cubicBezTo>
                  <a:pt x="817" y="548"/>
                  <a:pt x="818" y="542"/>
                  <a:pt x="822" y="543"/>
                </a:cubicBezTo>
                <a:cubicBezTo>
                  <a:pt x="822" y="544"/>
                  <a:pt x="822" y="544"/>
                  <a:pt x="823" y="546"/>
                </a:cubicBezTo>
                <a:cubicBezTo>
                  <a:pt x="824" y="546"/>
                  <a:pt x="824" y="544"/>
                  <a:pt x="825" y="543"/>
                </a:cubicBezTo>
                <a:cubicBezTo>
                  <a:pt x="825" y="544"/>
                  <a:pt x="825" y="545"/>
                  <a:pt x="827" y="545"/>
                </a:cubicBezTo>
                <a:cubicBezTo>
                  <a:pt x="826" y="544"/>
                  <a:pt x="825" y="543"/>
                  <a:pt x="826" y="542"/>
                </a:cubicBezTo>
                <a:cubicBezTo>
                  <a:pt x="827" y="543"/>
                  <a:pt x="828" y="545"/>
                  <a:pt x="829" y="543"/>
                </a:cubicBezTo>
                <a:cubicBezTo>
                  <a:pt x="826" y="541"/>
                  <a:pt x="829" y="541"/>
                  <a:pt x="828" y="538"/>
                </a:cubicBezTo>
                <a:cubicBezTo>
                  <a:pt x="826" y="539"/>
                  <a:pt x="825" y="539"/>
                  <a:pt x="824" y="541"/>
                </a:cubicBezTo>
                <a:cubicBezTo>
                  <a:pt x="824" y="539"/>
                  <a:pt x="823" y="540"/>
                  <a:pt x="822" y="538"/>
                </a:cubicBezTo>
                <a:cubicBezTo>
                  <a:pt x="822" y="537"/>
                  <a:pt x="825" y="537"/>
                  <a:pt x="823" y="535"/>
                </a:cubicBezTo>
                <a:cubicBezTo>
                  <a:pt x="820" y="537"/>
                  <a:pt x="818" y="534"/>
                  <a:pt x="816" y="533"/>
                </a:cubicBezTo>
                <a:cubicBezTo>
                  <a:pt x="818" y="532"/>
                  <a:pt x="820" y="532"/>
                  <a:pt x="820" y="530"/>
                </a:cubicBezTo>
                <a:cubicBezTo>
                  <a:pt x="819" y="529"/>
                  <a:pt x="818" y="531"/>
                  <a:pt x="816" y="530"/>
                </a:cubicBezTo>
                <a:cubicBezTo>
                  <a:pt x="816" y="528"/>
                  <a:pt x="818" y="528"/>
                  <a:pt x="819" y="528"/>
                </a:cubicBezTo>
                <a:cubicBezTo>
                  <a:pt x="818" y="526"/>
                  <a:pt x="819" y="526"/>
                  <a:pt x="818" y="524"/>
                </a:cubicBezTo>
                <a:cubicBezTo>
                  <a:pt x="817" y="524"/>
                  <a:pt x="816" y="527"/>
                  <a:pt x="815" y="525"/>
                </a:cubicBezTo>
                <a:cubicBezTo>
                  <a:pt x="815" y="522"/>
                  <a:pt x="813" y="525"/>
                  <a:pt x="811" y="520"/>
                </a:cubicBezTo>
                <a:cubicBezTo>
                  <a:pt x="810" y="522"/>
                  <a:pt x="808" y="524"/>
                  <a:pt x="809" y="527"/>
                </a:cubicBezTo>
                <a:cubicBezTo>
                  <a:pt x="807" y="525"/>
                  <a:pt x="808" y="524"/>
                  <a:pt x="807" y="523"/>
                </a:cubicBezTo>
                <a:cubicBezTo>
                  <a:pt x="805" y="525"/>
                  <a:pt x="806" y="520"/>
                  <a:pt x="804" y="522"/>
                </a:cubicBezTo>
                <a:cubicBezTo>
                  <a:pt x="805" y="524"/>
                  <a:pt x="805" y="526"/>
                  <a:pt x="806" y="528"/>
                </a:cubicBezTo>
                <a:cubicBezTo>
                  <a:pt x="809" y="526"/>
                  <a:pt x="808" y="529"/>
                  <a:pt x="810" y="529"/>
                </a:cubicBezTo>
                <a:cubicBezTo>
                  <a:pt x="810" y="527"/>
                  <a:pt x="811" y="526"/>
                  <a:pt x="812" y="525"/>
                </a:cubicBezTo>
                <a:cubicBezTo>
                  <a:pt x="816" y="527"/>
                  <a:pt x="812" y="529"/>
                  <a:pt x="816" y="531"/>
                </a:cubicBezTo>
                <a:cubicBezTo>
                  <a:pt x="813" y="536"/>
                  <a:pt x="808" y="536"/>
                  <a:pt x="804" y="541"/>
                </a:cubicBezTo>
                <a:cubicBezTo>
                  <a:pt x="805" y="544"/>
                  <a:pt x="806" y="542"/>
                  <a:pt x="807" y="543"/>
                </a:cubicBezTo>
                <a:cubicBezTo>
                  <a:pt x="805" y="545"/>
                  <a:pt x="805" y="548"/>
                  <a:pt x="807" y="551"/>
                </a:cubicBezTo>
                <a:close/>
                <a:moveTo>
                  <a:pt x="804" y="524"/>
                </a:moveTo>
                <a:cubicBezTo>
                  <a:pt x="802" y="526"/>
                  <a:pt x="802" y="526"/>
                  <a:pt x="802" y="526"/>
                </a:cubicBezTo>
                <a:cubicBezTo>
                  <a:pt x="802" y="527"/>
                  <a:pt x="803" y="529"/>
                  <a:pt x="803" y="530"/>
                </a:cubicBezTo>
                <a:cubicBezTo>
                  <a:pt x="803" y="526"/>
                  <a:pt x="806" y="527"/>
                  <a:pt x="804" y="524"/>
                </a:cubicBezTo>
                <a:close/>
                <a:moveTo>
                  <a:pt x="802" y="529"/>
                </a:moveTo>
                <a:cubicBezTo>
                  <a:pt x="801" y="527"/>
                  <a:pt x="801" y="527"/>
                  <a:pt x="801" y="527"/>
                </a:cubicBezTo>
                <a:cubicBezTo>
                  <a:pt x="800" y="528"/>
                  <a:pt x="799" y="529"/>
                  <a:pt x="800" y="531"/>
                </a:cubicBezTo>
                <a:cubicBezTo>
                  <a:pt x="801" y="529"/>
                  <a:pt x="802" y="531"/>
                  <a:pt x="802" y="529"/>
                </a:cubicBezTo>
                <a:close/>
                <a:moveTo>
                  <a:pt x="845" y="589"/>
                </a:moveTo>
                <a:cubicBezTo>
                  <a:pt x="845" y="590"/>
                  <a:pt x="844" y="592"/>
                  <a:pt x="845" y="594"/>
                </a:cubicBezTo>
                <a:cubicBezTo>
                  <a:pt x="846" y="592"/>
                  <a:pt x="847" y="591"/>
                  <a:pt x="845" y="589"/>
                </a:cubicBezTo>
                <a:close/>
                <a:moveTo>
                  <a:pt x="541" y="112"/>
                </a:moveTo>
                <a:cubicBezTo>
                  <a:pt x="538" y="112"/>
                  <a:pt x="536" y="117"/>
                  <a:pt x="533" y="120"/>
                </a:cubicBezTo>
                <a:cubicBezTo>
                  <a:pt x="537" y="121"/>
                  <a:pt x="542" y="116"/>
                  <a:pt x="541" y="112"/>
                </a:cubicBezTo>
                <a:close/>
                <a:moveTo>
                  <a:pt x="825" y="552"/>
                </a:moveTo>
                <a:cubicBezTo>
                  <a:pt x="824" y="551"/>
                  <a:pt x="825" y="550"/>
                  <a:pt x="823" y="548"/>
                </a:cubicBezTo>
                <a:cubicBezTo>
                  <a:pt x="821" y="549"/>
                  <a:pt x="820" y="550"/>
                  <a:pt x="821" y="552"/>
                </a:cubicBezTo>
                <a:cubicBezTo>
                  <a:pt x="822" y="549"/>
                  <a:pt x="824" y="553"/>
                  <a:pt x="825" y="552"/>
                </a:cubicBezTo>
                <a:close/>
                <a:moveTo>
                  <a:pt x="831" y="550"/>
                </a:moveTo>
                <a:cubicBezTo>
                  <a:pt x="830" y="550"/>
                  <a:pt x="828" y="550"/>
                  <a:pt x="827" y="551"/>
                </a:cubicBezTo>
                <a:cubicBezTo>
                  <a:pt x="828" y="552"/>
                  <a:pt x="828" y="553"/>
                  <a:pt x="828" y="553"/>
                </a:cubicBezTo>
                <a:cubicBezTo>
                  <a:pt x="829" y="553"/>
                  <a:pt x="830" y="551"/>
                  <a:pt x="831" y="550"/>
                </a:cubicBezTo>
                <a:close/>
                <a:moveTo>
                  <a:pt x="818" y="523"/>
                </a:moveTo>
                <a:cubicBezTo>
                  <a:pt x="817" y="522"/>
                  <a:pt x="816" y="519"/>
                  <a:pt x="815" y="520"/>
                </a:cubicBezTo>
                <a:cubicBezTo>
                  <a:pt x="816" y="521"/>
                  <a:pt x="814" y="522"/>
                  <a:pt x="816" y="524"/>
                </a:cubicBezTo>
                <a:cubicBezTo>
                  <a:pt x="817" y="523"/>
                  <a:pt x="817" y="523"/>
                  <a:pt x="818" y="523"/>
                </a:cubicBezTo>
                <a:close/>
                <a:moveTo>
                  <a:pt x="546" y="105"/>
                </a:moveTo>
                <a:cubicBezTo>
                  <a:pt x="545" y="104"/>
                  <a:pt x="543" y="105"/>
                  <a:pt x="544" y="107"/>
                </a:cubicBezTo>
                <a:cubicBezTo>
                  <a:pt x="546" y="108"/>
                  <a:pt x="547" y="106"/>
                  <a:pt x="546" y="105"/>
                </a:cubicBezTo>
                <a:close/>
                <a:moveTo>
                  <a:pt x="589" y="98"/>
                </a:moveTo>
                <a:cubicBezTo>
                  <a:pt x="588" y="102"/>
                  <a:pt x="581" y="102"/>
                  <a:pt x="582" y="107"/>
                </a:cubicBezTo>
                <a:cubicBezTo>
                  <a:pt x="585" y="106"/>
                  <a:pt x="591" y="103"/>
                  <a:pt x="589" y="98"/>
                </a:cubicBezTo>
                <a:close/>
                <a:moveTo>
                  <a:pt x="861" y="502"/>
                </a:moveTo>
                <a:cubicBezTo>
                  <a:pt x="862" y="501"/>
                  <a:pt x="864" y="502"/>
                  <a:pt x="865" y="501"/>
                </a:cubicBezTo>
                <a:cubicBezTo>
                  <a:pt x="862" y="498"/>
                  <a:pt x="864" y="498"/>
                  <a:pt x="866" y="497"/>
                </a:cubicBezTo>
                <a:cubicBezTo>
                  <a:pt x="861" y="491"/>
                  <a:pt x="861" y="498"/>
                  <a:pt x="858" y="498"/>
                </a:cubicBezTo>
                <a:cubicBezTo>
                  <a:pt x="859" y="500"/>
                  <a:pt x="860" y="500"/>
                  <a:pt x="861" y="502"/>
                </a:cubicBezTo>
                <a:close/>
                <a:moveTo>
                  <a:pt x="591" y="86"/>
                </a:moveTo>
                <a:cubicBezTo>
                  <a:pt x="590" y="86"/>
                  <a:pt x="586" y="85"/>
                  <a:pt x="588" y="89"/>
                </a:cubicBezTo>
                <a:cubicBezTo>
                  <a:pt x="590" y="88"/>
                  <a:pt x="593" y="88"/>
                  <a:pt x="591" y="86"/>
                </a:cubicBezTo>
                <a:close/>
                <a:moveTo>
                  <a:pt x="858" y="488"/>
                </a:moveTo>
                <a:cubicBezTo>
                  <a:pt x="858" y="489"/>
                  <a:pt x="855" y="489"/>
                  <a:pt x="856" y="491"/>
                </a:cubicBezTo>
                <a:cubicBezTo>
                  <a:pt x="858" y="492"/>
                  <a:pt x="860" y="491"/>
                  <a:pt x="858" y="488"/>
                </a:cubicBezTo>
                <a:close/>
                <a:moveTo>
                  <a:pt x="594" y="84"/>
                </a:moveTo>
                <a:cubicBezTo>
                  <a:pt x="593" y="86"/>
                  <a:pt x="593" y="86"/>
                  <a:pt x="593" y="86"/>
                </a:cubicBezTo>
                <a:cubicBezTo>
                  <a:pt x="594" y="89"/>
                  <a:pt x="597" y="87"/>
                  <a:pt x="594" y="84"/>
                </a:cubicBezTo>
                <a:close/>
                <a:moveTo>
                  <a:pt x="610" y="70"/>
                </a:moveTo>
                <a:cubicBezTo>
                  <a:pt x="609" y="67"/>
                  <a:pt x="606" y="69"/>
                  <a:pt x="608" y="71"/>
                </a:cubicBezTo>
                <a:cubicBezTo>
                  <a:pt x="609" y="69"/>
                  <a:pt x="611" y="72"/>
                  <a:pt x="610" y="70"/>
                </a:cubicBezTo>
                <a:close/>
                <a:moveTo>
                  <a:pt x="629" y="86"/>
                </a:moveTo>
                <a:cubicBezTo>
                  <a:pt x="629" y="88"/>
                  <a:pt x="626" y="87"/>
                  <a:pt x="628" y="90"/>
                </a:cubicBezTo>
                <a:cubicBezTo>
                  <a:pt x="630" y="88"/>
                  <a:pt x="631" y="90"/>
                  <a:pt x="633" y="89"/>
                </a:cubicBezTo>
                <a:cubicBezTo>
                  <a:pt x="634" y="87"/>
                  <a:pt x="634" y="81"/>
                  <a:pt x="638" y="82"/>
                </a:cubicBezTo>
                <a:cubicBezTo>
                  <a:pt x="636" y="77"/>
                  <a:pt x="636" y="76"/>
                  <a:pt x="634" y="71"/>
                </a:cubicBezTo>
                <a:cubicBezTo>
                  <a:pt x="633" y="73"/>
                  <a:pt x="632" y="69"/>
                  <a:pt x="632" y="71"/>
                </a:cubicBezTo>
                <a:cubicBezTo>
                  <a:pt x="633" y="79"/>
                  <a:pt x="624" y="79"/>
                  <a:pt x="623" y="87"/>
                </a:cubicBezTo>
                <a:cubicBezTo>
                  <a:pt x="625" y="87"/>
                  <a:pt x="626" y="81"/>
                  <a:pt x="629" y="86"/>
                </a:cubicBezTo>
                <a:close/>
                <a:moveTo>
                  <a:pt x="617" y="66"/>
                </a:moveTo>
                <a:cubicBezTo>
                  <a:pt x="616" y="67"/>
                  <a:pt x="616" y="67"/>
                  <a:pt x="616" y="67"/>
                </a:cubicBezTo>
                <a:cubicBezTo>
                  <a:pt x="616" y="65"/>
                  <a:pt x="615" y="66"/>
                  <a:pt x="614" y="64"/>
                </a:cubicBezTo>
                <a:cubicBezTo>
                  <a:pt x="611" y="67"/>
                  <a:pt x="619" y="68"/>
                  <a:pt x="617" y="66"/>
                </a:cubicBezTo>
                <a:close/>
                <a:moveTo>
                  <a:pt x="622" y="69"/>
                </a:moveTo>
                <a:cubicBezTo>
                  <a:pt x="620" y="69"/>
                  <a:pt x="620" y="70"/>
                  <a:pt x="620" y="72"/>
                </a:cubicBezTo>
                <a:cubicBezTo>
                  <a:pt x="622" y="71"/>
                  <a:pt x="623" y="71"/>
                  <a:pt x="622" y="69"/>
                </a:cubicBezTo>
                <a:close/>
                <a:moveTo>
                  <a:pt x="672" y="141"/>
                </a:moveTo>
                <a:cubicBezTo>
                  <a:pt x="670" y="138"/>
                  <a:pt x="669" y="139"/>
                  <a:pt x="668" y="138"/>
                </a:cubicBezTo>
                <a:cubicBezTo>
                  <a:pt x="669" y="140"/>
                  <a:pt x="667" y="142"/>
                  <a:pt x="669" y="142"/>
                </a:cubicBezTo>
                <a:cubicBezTo>
                  <a:pt x="668" y="139"/>
                  <a:pt x="671" y="143"/>
                  <a:pt x="672" y="141"/>
                </a:cubicBezTo>
                <a:close/>
                <a:moveTo>
                  <a:pt x="683" y="150"/>
                </a:moveTo>
                <a:cubicBezTo>
                  <a:pt x="682" y="149"/>
                  <a:pt x="682" y="149"/>
                  <a:pt x="682" y="149"/>
                </a:cubicBezTo>
                <a:cubicBezTo>
                  <a:pt x="682" y="149"/>
                  <a:pt x="683" y="148"/>
                  <a:pt x="682" y="148"/>
                </a:cubicBezTo>
                <a:cubicBezTo>
                  <a:pt x="682" y="148"/>
                  <a:pt x="677" y="138"/>
                  <a:pt x="677" y="147"/>
                </a:cubicBezTo>
                <a:cubicBezTo>
                  <a:pt x="678" y="145"/>
                  <a:pt x="677" y="148"/>
                  <a:pt x="678" y="149"/>
                </a:cubicBezTo>
                <a:cubicBezTo>
                  <a:pt x="680" y="149"/>
                  <a:pt x="681" y="151"/>
                  <a:pt x="683" y="150"/>
                </a:cubicBezTo>
                <a:close/>
                <a:moveTo>
                  <a:pt x="628" y="64"/>
                </a:moveTo>
                <a:cubicBezTo>
                  <a:pt x="629" y="66"/>
                  <a:pt x="625" y="67"/>
                  <a:pt x="627" y="69"/>
                </a:cubicBezTo>
                <a:cubicBezTo>
                  <a:pt x="629" y="69"/>
                  <a:pt x="631" y="65"/>
                  <a:pt x="628" y="64"/>
                </a:cubicBezTo>
                <a:close/>
                <a:moveTo>
                  <a:pt x="669" y="125"/>
                </a:moveTo>
                <a:cubicBezTo>
                  <a:pt x="668" y="122"/>
                  <a:pt x="665" y="124"/>
                  <a:pt x="666" y="126"/>
                </a:cubicBezTo>
                <a:cubicBezTo>
                  <a:pt x="668" y="127"/>
                  <a:pt x="668" y="127"/>
                  <a:pt x="669" y="125"/>
                </a:cubicBezTo>
                <a:close/>
                <a:moveTo>
                  <a:pt x="639" y="75"/>
                </a:moveTo>
                <a:cubicBezTo>
                  <a:pt x="642" y="74"/>
                  <a:pt x="640" y="71"/>
                  <a:pt x="638" y="68"/>
                </a:cubicBezTo>
                <a:cubicBezTo>
                  <a:pt x="634" y="70"/>
                  <a:pt x="640" y="72"/>
                  <a:pt x="639" y="75"/>
                </a:cubicBezTo>
                <a:close/>
                <a:moveTo>
                  <a:pt x="627" y="58"/>
                </a:moveTo>
                <a:cubicBezTo>
                  <a:pt x="628" y="57"/>
                  <a:pt x="631" y="53"/>
                  <a:pt x="628" y="49"/>
                </a:cubicBezTo>
                <a:cubicBezTo>
                  <a:pt x="628" y="50"/>
                  <a:pt x="627" y="55"/>
                  <a:pt x="626" y="54"/>
                </a:cubicBezTo>
                <a:cubicBezTo>
                  <a:pt x="628" y="55"/>
                  <a:pt x="625" y="56"/>
                  <a:pt x="627" y="58"/>
                </a:cubicBezTo>
                <a:close/>
                <a:moveTo>
                  <a:pt x="650" y="83"/>
                </a:moveTo>
                <a:cubicBezTo>
                  <a:pt x="649" y="82"/>
                  <a:pt x="649" y="81"/>
                  <a:pt x="648" y="80"/>
                </a:cubicBezTo>
                <a:cubicBezTo>
                  <a:pt x="647" y="81"/>
                  <a:pt x="647" y="82"/>
                  <a:pt x="647" y="83"/>
                </a:cubicBezTo>
                <a:cubicBezTo>
                  <a:pt x="648" y="81"/>
                  <a:pt x="649" y="85"/>
                  <a:pt x="650" y="83"/>
                </a:cubicBezTo>
                <a:close/>
                <a:moveTo>
                  <a:pt x="646" y="68"/>
                </a:moveTo>
                <a:cubicBezTo>
                  <a:pt x="643" y="67"/>
                  <a:pt x="643" y="69"/>
                  <a:pt x="642" y="72"/>
                </a:cubicBezTo>
                <a:cubicBezTo>
                  <a:pt x="645" y="73"/>
                  <a:pt x="649" y="76"/>
                  <a:pt x="652" y="77"/>
                </a:cubicBezTo>
                <a:cubicBezTo>
                  <a:pt x="651" y="73"/>
                  <a:pt x="650" y="71"/>
                  <a:pt x="648" y="65"/>
                </a:cubicBezTo>
                <a:cubicBezTo>
                  <a:pt x="647" y="65"/>
                  <a:pt x="643" y="65"/>
                  <a:pt x="645" y="66"/>
                </a:cubicBezTo>
                <a:cubicBezTo>
                  <a:pt x="646" y="66"/>
                  <a:pt x="646" y="67"/>
                  <a:pt x="646" y="68"/>
                </a:cubicBezTo>
                <a:close/>
                <a:moveTo>
                  <a:pt x="643" y="58"/>
                </a:moveTo>
                <a:cubicBezTo>
                  <a:pt x="641" y="58"/>
                  <a:pt x="640" y="57"/>
                  <a:pt x="639" y="59"/>
                </a:cubicBezTo>
                <a:cubicBezTo>
                  <a:pt x="640" y="60"/>
                  <a:pt x="641" y="64"/>
                  <a:pt x="642" y="64"/>
                </a:cubicBezTo>
                <a:cubicBezTo>
                  <a:pt x="641" y="62"/>
                  <a:pt x="643" y="60"/>
                  <a:pt x="643" y="58"/>
                </a:cubicBezTo>
                <a:close/>
                <a:moveTo>
                  <a:pt x="671" y="102"/>
                </a:moveTo>
                <a:cubicBezTo>
                  <a:pt x="670" y="102"/>
                  <a:pt x="668" y="100"/>
                  <a:pt x="667" y="101"/>
                </a:cubicBezTo>
                <a:cubicBezTo>
                  <a:pt x="669" y="102"/>
                  <a:pt x="670" y="106"/>
                  <a:pt x="670" y="106"/>
                </a:cubicBezTo>
                <a:cubicBezTo>
                  <a:pt x="669" y="104"/>
                  <a:pt x="673" y="104"/>
                  <a:pt x="671" y="102"/>
                </a:cubicBezTo>
                <a:close/>
                <a:moveTo>
                  <a:pt x="643" y="54"/>
                </a:moveTo>
                <a:cubicBezTo>
                  <a:pt x="641" y="56"/>
                  <a:pt x="642" y="53"/>
                  <a:pt x="641" y="51"/>
                </a:cubicBezTo>
                <a:cubicBezTo>
                  <a:pt x="639" y="52"/>
                  <a:pt x="639" y="52"/>
                  <a:pt x="639" y="52"/>
                </a:cubicBezTo>
                <a:cubicBezTo>
                  <a:pt x="640" y="54"/>
                  <a:pt x="641" y="54"/>
                  <a:pt x="642" y="56"/>
                </a:cubicBezTo>
                <a:cubicBezTo>
                  <a:pt x="642" y="55"/>
                  <a:pt x="643" y="55"/>
                  <a:pt x="643" y="54"/>
                </a:cubicBezTo>
                <a:close/>
                <a:moveTo>
                  <a:pt x="894" y="427"/>
                </a:moveTo>
                <a:cubicBezTo>
                  <a:pt x="893" y="428"/>
                  <a:pt x="890" y="428"/>
                  <a:pt x="891" y="432"/>
                </a:cubicBezTo>
                <a:cubicBezTo>
                  <a:pt x="893" y="432"/>
                  <a:pt x="894" y="429"/>
                  <a:pt x="894" y="427"/>
                </a:cubicBezTo>
                <a:close/>
                <a:moveTo>
                  <a:pt x="926" y="450"/>
                </a:moveTo>
                <a:cubicBezTo>
                  <a:pt x="924" y="451"/>
                  <a:pt x="923" y="450"/>
                  <a:pt x="920" y="450"/>
                </a:cubicBezTo>
                <a:cubicBezTo>
                  <a:pt x="921" y="452"/>
                  <a:pt x="922" y="454"/>
                  <a:pt x="923" y="456"/>
                </a:cubicBezTo>
                <a:cubicBezTo>
                  <a:pt x="925" y="455"/>
                  <a:pt x="927" y="453"/>
                  <a:pt x="926" y="450"/>
                </a:cubicBezTo>
                <a:close/>
                <a:moveTo>
                  <a:pt x="940" y="465"/>
                </a:moveTo>
                <a:cubicBezTo>
                  <a:pt x="938" y="468"/>
                  <a:pt x="935" y="466"/>
                  <a:pt x="938" y="469"/>
                </a:cubicBezTo>
                <a:cubicBezTo>
                  <a:pt x="939" y="468"/>
                  <a:pt x="942" y="469"/>
                  <a:pt x="940" y="465"/>
                </a:cubicBezTo>
                <a:close/>
                <a:moveTo>
                  <a:pt x="909" y="422"/>
                </a:moveTo>
                <a:cubicBezTo>
                  <a:pt x="911" y="421"/>
                  <a:pt x="911" y="421"/>
                  <a:pt x="911" y="421"/>
                </a:cubicBezTo>
                <a:cubicBezTo>
                  <a:pt x="908" y="418"/>
                  <a:pt x="908" y="418"/>
                  <a:pt x="905" y="414"/>
                </a:cubicBezTo>
                <a:cubicBezTo>
                  <a:pt x="904" y="416"/>
                  <a:pt x="904" y="416"/>
                  <a:pt x="904" y="416"/>
                </a:cubicBezTo>
                <a:cubicBezTo>
                  <a:pt x="906" y="419"/>
                  <a:pt x="909" y="418"/>
                  <a:pt x="909" y="422"/>
                </a:cubicBezTo>
                <a:close/>
                <a:moveTo>
                  <a:pt x="756" y="185"/>
                </a:moveTo>
                <a:cubicBezTo>
                  <a:pt x="758" y="185"/>
                  <a:pt x="759" y="186"/>
                  <a:pt x="760" y="183"/>
                </a:cubicBezTo>
                <a:cubicBezTo>
                  <a:pt x="761" y="185"/>
                  <a:pt x="762" y="186"/>
                  <a:pt x="763" y="188"/>
                </a:cubicBezTo>
                <a:cubicBezTo>
                  <a:pt x="766" y="188"/>
                  <a:pt x="766" y="183"/>
                  <a:pt x="773" y="182"/>
                </a:cubicBezTo>
                <a:cubicBezTo>
                  <a:pt x="772" y="183"/>
                  <a:pt x="773" y="183"/>
                  <a:pt x="773" y="184"/>
                </a:cubicBezTo>
                <a:cubicBezTo>
                  <a:pt x="774" y="183"/>
                  <a:pt x="773" y="181"/>
                  <a:pt x="772" y="178"/>
                </a:cubicBezTo>
                <a:cubicBezTo>
                  <a:pt x="770" y="177"/>
                  <a:pt x="770" y="180"/>
                  <a:pt x="769" y="177"/>
                </a:cubicBezTo>
                <a:cubicBezTo>
                  <a:pt x="766" y="178"/>
                  <a:pt x="768" y="184"/>
                  <a:pt x="764" y="183"/>
                </a:cubicBezTo>
                <a:cubicBezTo>
                  <a:pt x="765" y="178"/>
                  <a:pt x="767" y="178"/>
                  <a:pt x="767" y="173"/>
                </a:cubicBezTo>
                <a:cubicBezTo>
                  <a:pt x="769" y="173"/>
                  <a:pt x="770" y="176"/>
                  <a:pt x="770" y="177"/>
                </a:cubicBezTo>
                <a:cubicBezTo>
                  <a:pt x="771" y="176"/>
                  <a:pt x="774" y="175"/>
                  <a:pt x="772" y="172"/>
                </a:cubicBezTo>
                <a:cubicBezTo>
                  <a:pt x="771" y="173"/>
                  <a:pt x="771" y="174"/>
                  <a:pt x="769" y="174"/>
                </a:cubicBezTo>
                <a:cubicBezTo>
                  <a:pt x="767" y="171"/>
                  <a:pt x="769" y="171"/>
                  <a:pt x="768" y="169"/>
                </a:cubicBezTo>
                <a:cubicBezTo>
                  <a:pt x="766" y="172"/>
                  <a:pt x="763" y="175"/>
                  <a:pt x="760" y="173"/>
                </a:cubicBezTo>
                <a:cubicBezTo>
                  <a:pt x="762" y="171"/>
                  <a:pt x="766" y="171"/>
                  <a:pt x="764" y="167"/>
                </a:cubicBezTo>
                <a:cubicBezTo>
                  <a:pt x="762" y="167"/>
                  <a:pt x="762" y="168"/>
                  <a:pt x="761" y="165"/>
                </a:cubicBezTo>
                <a:cubicBezTo>
                  <a:pt x="759" y="166"/>
                  <a:pt x="757" y="167"/>
                  <a:pt x="755" y="165"/>
                </a:cubicBezTo>
                <a:cubicBezTo>
                  <a:pt x="759" y="164"/>
                  <a:pt x="762" y="165"/>
                  <a:pt x="766" y="164"/>
                </a:cubicBezTo>
                <a:cubicBezTo>
                  <a:pt x="765" y="162"/>
                  <a:pt x="761" y="159"/>
                  <a:pt x="760" y="158"/>
                </a:cubicBezTo>
                <a:cubicBezTo>
                  <a:pt x="758" y="159"/>
                  <a:pt x="763" y="160"/>
                  <a:pt x="761" y="162"/>
                </a:cubicBezTo>
                <a:cubicBezTo>
                  <a:pt x="758" y="160"/>
                  <a:pt x="755" y="161"/>
                  <a:pt x="753" y="164"/>
                </a:cubicBezTo>
                <a:cubicBezTo>
                  <a:pt x="754" y="162"/>
                  <a:pt x="754" y="165"/>
                  <a:pt x="754" y="166"/>
                </a:cubicBezTo>
                <a:cubicBezTo>
                  <a:pt x="753" y="166"/>
                  <a:pt x="751" y="167"/>
                  <a:pt x="750" y="168"/>
                </a:cubicBezTo>
                <a:cubicBezTo>
                  <a:pt x="752" y="171"/>
                  <a:pt x="752" y="171"/>
                  <a:pt x="752" y="171"/>
                </a:cubicBezTo>
                <a:cubicBezTo>
                  <a:pt x="753" y="171"/>
                  <a:pt x="754" y="169"/>
                  <a:pt x="754" y="171"/>
                </a:cubicBezTo>
                <a:cubicBezTo>
                  <a:pt x="753" y="172"/>
                  <a:pt x="752" y="171"/>
                  <a:pt x="751" y="172"/>
                </a:cubicBezTo>
                <a:cubicBezTo>
                  <a:pt x="754" y="176"/>
                  <a:pt x="749" y="176"/>
                  <a:pt x="751" y="178"/>
                </a:cubicBezTo>
                <a:cubicBezTo>
                  <a:pt x="753" y="180"/>
                  <a:pt x="752" y="175"/>
                  <a:pt x="754" y="177"/>
                </a:cubicBezTo>
                <a:cubicBezTo>
                  <a:pt x="756" y="179"/>
                  <a:pt x="753" y="179"/>
                  <a:pt x="755" y="181"/>
                </a:cubicBezTo>
                <a:cubicBezTo>
                  <a:pt x="756" y="181"/>
                  <a:pt x="757" y="181"/>
                  <a:pt x="757" y="181"/>
                </a:cubicBezTo>
                <a:cubicBezTo>
                  <a:pt x="757" y="179"/>
                  <a:pt x="756" y="179"/>
                  <a:pt x="756" y="179"/>
                </a:cubicBezTo>
                <a:cubicBezTo>
                  <a:pt x="757" y="179"/>
                  <a:pt x="758" y="180"/>
                  <a:pt x="759" y="181"/>
                </a:cubicBezTo>
                <a:cubicBezTo>
                  <a:pt x="758" y="182"/>
                  <a:pt x="759" y="183"/>
                  <a:pt x="758" y="184"/>
                </a:cubicBezTo>
                <a:cubicBezTo>
                  <a:pt x="756" y="184"/>
                  <a:pt x="754" y="182"/>
                  <a:pt x="752" y="182"/>
                </a:cubicBezTo>
                <a:cubicBezTo>
                  <a:pt x="754" y="185"/>
                  <a:pt x="755" y="182"/>
                  <a:pt x="756" y="185"/>
                </a:cubicBezTo>
                <a:close/>
                <a:moveTo>
                  <a:pt x="751" y="165"/>
                </a:moveTo>
                <a:cubicBezTo>
                  <a:pt x="752" y="164"/>
                  <a:pt x="752" y="162"/>
                  <a:pt x="753" y="160"/>
                </a:cubicBezTo>
                <a:cubicBezTo>
                  <a:pt x="752" y="160"/>
                  <a:pt x="750" y="158"/>
                  <a:pt x="749" y="159"/>
                </a:cubicBezTo>
                <a:cubicBezTo>
                  <a:pt x="750" y="163"/>
                  <a:pt x="747" y="160"/>
                  <a:pt x="745" y="161"/>
                </a:cubicBezTo>
                <a:cubicBezTo>
                  <a:pt x="748" y="163"/>
                  <a:pt x="747" y="163"/>
                  <a:pt x="745" y="164"/>
                </a:cubicBezTo>
                <a:cubicBezTo>
                  <a:pt x="748" y="168"/>
                  <a:pt x="748" y="159"/>
                  <a:pt x="751" y="165"/>
                </a:cubicBezTo>
                <a:close/>
                <a:moveTo>
                  <a:pt x="764" y="192"/>
                </a:moveTo>
                <a:cubicBezTo>
                  <a:pt x="762" y="192"/>
                  <a:pt x="761" y="194"/>
                  <a:pt x="762" y="196"/>
                </a:cubicBezTo>
                <a:cubicBezTo>
                  <a:pt x="763" y="196"/>
                  <a:pt x="766" y="195"/>
                  <a:pt x="764" y="192"/>
                </a:cubicBezTo>
                <a:close/>
                <a:moveTo>
                  <a:pt x="757" y="153"/>
                </a:moveTo>
                <a:cubicBezTo>
                  <a:pt x="757" y="155"/>
                  <a:pt x="756" y="158"/>
                  <a:pt x="754" y="160"/>
                </a:cubicBezTo>
                <a:cubicBezTo>
                  <a:pt x="758" y="160"/>
                  <a:pt x="760" y="157"/>
                  <a:pt x="761" y="153"/>
                </a:cubicBezTo>
                <a:cubicBezTo>
                  <a:pt x="762" y="155"/>
                  <a:pt x="760" y="156"/>
                  <a:pt x="761" y="157"/>
                </a:cubicBezTo>
                <a:cubicBezTo>
                  <a:pt x="763" y="154"/>
                  <a:pt x="763" y="156"/>
                  <a:pt x="765" y="156"/>
                </a:cubicBezTo>
                <a:cubicBezTo>
                  <a:pt x="763" y="155"/>
                  <a:pt x="764" y="153"/>
                  <a:pt x="763" y="150"/>
                </a:cubicBezTo>
                <a:cubicBezTo>
                  <a:pt x="761" y="153"/>
                  <a:pt x="759" y="154"/>
                  <a:pt x="757" y="151"/>
                </a:cubicBezTo>
                <a:cubicBezTo>
                  <a:pt x="757" y="150"/>
                  <a:pt x="759" y="150"/>
                  <a:pt x="757" y="148"/>
                </a:cubicBezTo>
                <a:cubicBezTo>
                  <a:pt x="757" y="149"/>
                  <a:pt x="754" y="151"/>
                  <a:pt x="753" y="153"/>
                </a:cubicBezTo>
                <a:cubicBezTo>
                  <a:pt x="751" y="153"/>
                  <a:pt x="752" y="150"/>
                  <a:pt x="750" y="151"/>
                </a:cubicBezTo>
                <a:cubicBezTo>
                  <a:pt x="752" y="155"/>
                  <a:pt x="748" y="154"/>
                  <a:pt x="748" y="156"/>
                </a:cubicBezTo>
                <a:cubicBezTo>
                  <a:pt x="752" y="160"/>
                  <a:pt x="755" y="152"/>
                  <a:pt x="757" y="153"/>
                </a:cubicBezTo>
                <a:close/>
                <a:moveTo>
                  <a:pt x="720" y="101"/>
                </a:moveTo>
                <a:cubicBezTo>
                  <a:pt x="719" y="98"/>
                  <a:pt x="715" y="100"/>
                  <a:pt x="716" y="102"/>
                </a:cubicBezTo>
                <a:cubicBezTo>
                  <a:pt x="717" y="102"/>
                  <a:pt x="719" y="103"/>
                  <a:pt x="720" y="101"/>
                </a:cubicBezTo>
                <a:close/>
                <a:moveTo>
                  <a:pt x="910" y="387"/>
                </a:moveTo>
                <a:cubicBezTo>
                  <a:pt x="907" y="383"/>
                  <a:pt x="907" y="383"/>
                  <a:pt x="907" y="383"/>
                </a:cubicBezTo>
                <a:cubicBezTo>
                  <a:pt x="905" y="384"/>
                  <a:pt x="905" y="384"/>
                  <a:pt x="905" y="384"/>
                </a:cubicBezTo>
                <a:cubicBezTo>
                  <a:pt x="907" y="386"/>
                  <a:pt x="908" y="387"/>
                  <a:pt x="910" y="387"/>
                </a:cubicBezTo>
                <a:close/>
                <a:moveTo>
                  <a:pt x="724" y="104"/>
                </a:moveTo>
                <a:cubicBezTo>
                  <a:pt x="723" y="105"/>
                  <a:pt x="725" y="107"/>
                  <a:pt x="725" y="109"/>
                </a:cubicBezTo>
                <a:cubicBezTo>
                  <a:pt x="726" y="109"/>
                  <a:pt x="728" y="108"/>
                  <a:pt x="727" y="106"/>
                </a:cubicBezTo>
                <a:cubicBezTo>
                  <a:pt x="726" y="106"/>
                  <a:pt x="725" y="106"/>
                  <a:pt x="725" y="106"/>
                </a:cubicBezTo>
                <a:cubicBezTo>
                  <a:pt x="725" y="105"/>
                  <a:pt x="725" y="105"/>
                  <a:pt x="724" y="104"/>
                </a:cubicBezTo>
                <a:close/>
                <a:moveTo>
                  <a:pt x="766" y="160"/>
                </a:moveTo>
                <a:cubicBezTo>
                  <a:pt x="765" y="157"/>
                  <a:pt x="765" y="157"/>
                  <a:pt x="765" y="157"/>
                </a:cubicBezTo>
                <a:cubicBezTo>
                  <a:pt x="764" y="157"/>
                  <a:pt x="763" y="158"/>
                  <a:pt x="763" y="158"/>
                </a:cubicBezTo>
                <a:cubicBezTo>
                  <a:pt x="764" y="161"/>
                  <a:pt x="765" y="161"/>
                  <a:pt x="766" y="160"/>
                </a:cubicBezTo>
                <a:close/>
                <a:moveTo>
                  <a:pt x="730" y="103"/>
                </a:moveTo>
                <a:cubicBezTo>
                  <a:pt x="730" y="101"/>
                  <a:pt x="724" y="98"/>
                  <a:pt x="725" y="102"/>
                </a:cubicBezTo>
                <a:cubicBezTo>
                  <a:pt x="727" y="102"/>
                  <a:pt x="729" y="104"/>
                  <a:pt x="730" y="103"/>
                </a:cubicBezTo>
                <a:close/>
                <a:moveTo>
                  <a:pt x="782" y="176"/>
                </a:moveTo>
                <a:cubicBezTo>
                  <a:pt x="782" y="177"/>
                  <a:pt x="782" y="177"/>
                  <a:pt x="782" y="178"/>
                </a:cubicBezTo>
                <a:cubicBezTo>
                  <a:pt x="782" y="179"/>
                  <a:pt x="783" y="179"/>
                  <a:pt x="784" y="180"/>
                </a:cubicBezTo>
                <a:cubicBezTo>
                  <a:pt x="785" y="180"/>
                  <a:pt x="784" y="176"/>
                  <a:pt x="782" y="176"/>
                </a:cubicBezTo>
                <a:close/>
                <a:moveTo>
                  <a:pt x="759" y="133"/>
                </a:moveTo>
                <a:cubicBezTo>
                  <a:pt x="758" y="130"/>
                  <a:pt x="755" y="130"/>
                  <a:pt x="756" y="133"/>
                </a:cubicBezTo>
                <a:cubicBezTo>
                  <a:pt x="757" y="133"/>
                  <a:pt x="758" y="134"/>
                  <a:pt x="759" y="133"/>
                </a:cubicBezTo>
                <a:close/>
                <a:moveTo>
                  <a:pt x="761" y="129"/>
                </a:moveTo>
                <a:cubicBezTo>
                  <a:pt x="760" y="128"/>
                  <a:pt x="762" y="127"/>
                  <a:pt x="761" y="126"/>
                </a:cubicBezTo>
                <a:cubicBezTo>
                  <a:pt x="760" y="126"/>
                  <a:pt x="759" y="126"/>
                  <a:pt x="758" y="127"/>
                </a:cubicBezTo>
                <a:cubicBezTo>
                  <a:pt x="759" y="129"/>
                  <a:pt x="760" y="129"/>
                  <a:pt x="761" y="129"/>
                </a:cubicBezTo>
                <a:close/>
                <a:moveTo>
                  <a:pt x="892" y="278"/>
                </a:moveTo>
                <a:cubicBezTo>
                  <a:pt x="895" y="281"/>
                  <a:pt x="896" y="281"/>
                  <a:pt x="897" y="278"/>
                </a:cubicBezTo>
                <a:cubicBezTo>
                  <a:pt x="899" y="280"/>
                  <a:pt x="900" y="282"/>
                  <a:pt x="902" y="282"/>
                </a:cubicBezTo>
                <a:cubicBezTo>
                  <a:pt x="902" y="279"/>
                  <a:pt x="906" y="280"/>
                  <a:pt x="906" y="276"/>
                </a:cubicBezTo>
                <a:cubicBezTo>
                  <a:pt x="907" y="276"/>
                  <a:pt x="909" y="277"/>
                  <a:pt x="911" y="277"/>
                </a:cubicBezTo>
                <a:cubicBezTo>
                  <a:pt x="909" y="274"/>
                  <a:pt x="907" y="274"/>
                  <a:pt x="906" y="271"/>
                </a:cubicBezTo>
                <a:cubicBezTo>
                  <a:pt x="905" y="272"/>
                  <a:pt x="903" y="270"/>
                  <a:pt x="902" y="268"/>
                </a:cubicBezTo>
                <a:cubicBezTo>
                  <a:pt x="896" y="266"/>
                  <a:pt x="895" y="273"/>
                  <a:pt x="890" y="273"/>
                </a:cubicBezTo>
                <a:cubicBezTo>
                  <a:pt x="891" y="277"/>
                  <a:pt x="895" y="275"/>
                  <a:pt x="894" y="277"/>
                </a:cubicBezTo>
                <a:cubicBezTo>
                  <a:pt x="893" y="276"/>
                  <a:pt x="892" y="277"/>
                  <a:pt x="892" y="278"/>
                </a:cubicBezTo>
                <a:close/>
                <a:moveTo>
                  <a:pt x="894" y="282"/>
                </a:moveTo>
                <a:cubicBezTo>
                  <a:pt x="892" y="280"/>
                  <a:pt x="890" y="279"/>
                  <a:pt x="889" y="277"/>
                </a:cubicBezTo>
                <a:cubicBezTo>
                  <a:pt x="885" y="285"/>
                  <a:pt x="879" y="279"/>
                  <a:pt x="880" y="289"/>
                </a:cubicBezTo>
                <a:cubicBezTo>
                  <a:pt x="880" y="288"/>
                  <a:pt x="881" y="288"/>
                  <a:pt x="882" y="288"/>
                </a:cubicBezTo>
                <a:cubicBezTo>
                  <a:pt x="877" y="289"/>
                  <a:pt x="877" y="292"/>
                  <a:pt x="871" y="295"/>
                </a:cubicBezTo>
                <a:cubicBezTo>
                  <a:pt x="874" y="297"/>
                  <a:pt x="876" y="297"/>
                  <a:pt x="878" y="297"/>
                </a:cubicBezTo>
                <a:cubicBezTo>
                  <a:pt x="878" y="296"/>
                  <a:pt x="875" y="296"/>
                  <a:pt x="876" y="294"/>
                </a:cubicBezTo>
                <a:cubicBezTo>
                  <a:pt x="878" y="295"/>
                  <a:pt x="879" y="295"/>
                  <a:pt x="880" y="293"/>
                </a:cubicBezTo>
                <a:cubicBezTo>
                  <a:pt x="887" y="298"/>
                  <a:pt x="893" y="288"/>
                  <a:pt x="900" y="286"/>
                </a:cubicBezTo>
                <a:cubicBezTo>
                  <a:pt x="898" y="283"/>
                  <a:pt x="895" y="285"/>
                  <a:pt x="894" y="280"/>
                </a:cubicBezTo>
                <a:cubicBezTo>
                  <a:pt x="893" y="280"/>
                  <a:pt x="894" y="282"/>
                  <a:pt x="894" y="282"/>
                </a:cubicBezTo>
                <a:close/>
                <a:moveTo>
                  <a:pt x="921" y="339"/>
                </a:moveTo>
                <a:cubicBezTo>
                  <a:pt x="920" y="336"/>
                  <a:pt x="917" y="338"/>
                  <a:pt x="919" y="340"/>
                </a:cubicBezTo>
                <a:lnTo>
                  <a:pt x="921" y="339"/>
                </a:lnTo>
                <a:close/>
                <a:moveTo>
                  <a:pt x="803" y="165"/>
                </a:moveTo>
                <a:cubicBezTo>
                  <a:pt x="806" y="162"/>
                  <a:pt x="799" y="159"/>
                  <a:pt x="803" y="165"/>
                </a:cubicBezTo>
                <a:close/>
                <a:moveTo>
                  <a:pt x="808" y="166"/>
                </a:moveTo>
                <a:cubicBezTo>
                  <a:pt x="807" y="163"/>
                  <a:pt x="804" y="165"/>
                  <a:pt x="805" y="167"/>
                </a:cubicBezTo>
                <a:cubicBezTo>
                  <a:pt x="806" y="166"/>
                  <a:pt x="807" y="167"/>
                  <a:pt x="808" y="166"/>
                </a:cubicBezTo>
                <a:close/>
                <a:moveTo>
                  <a:pt x="927" y="347"/>
                </a:moveTo>
                <a:cubicBezTo>
                  <a:pt x="928" y="346"/>
                  <a:pt x="929" y="344"/>
                  <a:pt x="929" y="343"/>
                </a:cubicBezTo>
                <a:cubicBezTo>
                  <a:pt x="927" y="344"/>
                  <a:pt x="926" y="341"/>
                  <a:pt x="924" y="344"/>
                </a:cubicBezTo>
                <a:cubicBezTo>
                  <a:pt x="925" y="345"/>
                  <a:pt x="926" y="346"/>
                  <a:pt x="927" y="347"/>
                </a:cubicBezTo>
                <a:close/>
                <a:moveTo>
                  <a:pt x="937" y="332"/>
                </a:moveTo>
                <a:cubicBezTo>
                  <a:pt x="935" y="329"/>
                  <a:pt x="937" y="328"/>
                  <a:pt x="939" y="327"/>
                </a:cubicBezTo>
                <a:cubicBezTo>
                  <a:pt x="937" y="324"/>
                  <a:pt x="935" y="327"/>
                  <a:pt x="934" y="324"/>
                </a:cubicBezTo>
                <a:cubicBezTo>
                  <a:pt x="933" y="325"/>
                  <a:pt x="929" y="325"/>
                  <a:pt x="931" y="328"/>
                </a:cubicBezTo>
                <a:cubicBezTo>
                  <a:pt x="933" y="329"/>
                  <a:pt x="931" y="324"/>
                  <a:pt x="934" y="327"/>
                </a:cubicBezTo>
                <a:cubicBezTo>
                  <a:pt x="933" y="329"/>
                  <a:pt x="933" y="331"/>
                  <a:pt x="934" y="333"/>
                </a:cubicBezTo>
                <a:cubicBezTo>
                  <a:pt x="935" y="333"/>
                  <a:pt x="936" y="334"/>
                  <a:pt x="937" y="332"/>
                </a:cubicBezTo>
                <a:close/>
                <a:moveTo>
                  <a:pt x="830" y="159"/>
                </a:moveTo>
                <a:cubicBezTo>
                  <a:pt x="828" y="156"/>
                  <a:pt x="825" y="157"/>
                  <a:pt x="827" y="160"/>
                </a:cubicBezTo>
                <a:cubicBezTo>
                  <a:pt x="828" y="160"/>
                  <a:pt x="829" y="160"/>
                  <a:pt x="830" y="159"/>
                </a:cubicBezTo>
                <a:close/>
                <a:moveTo>
                  <a:pt x="838" y="169"/>
                </a:moveTo>
                <a:cubicBezTo>
                  <a:pt x="839" y="171"/>
                  <a:pt x="840" y="169"/>
                  <a:pt x="841" y="169"/>
                </a:cubicBezTo>
                <a:cubicBezTo>
                  <a:pt x="840" y="166"/>
                  <a:pt x="839" y="168"/>
                  <a:pt x="838" y="169"/>
                </a:cubicBezTo>
                <a:close/>
                <a:moveTo>
                  <a:pt x="845" y="159"/>
                </a:moveTo>
                <a:cubicBezTo>
                  <a:pt x="844" y="159"/>
                  <a:pt x="840" y="158"/>
                  <a:pt x="840" y="161"/>
                </a:cubicBezTo>
                <a:cubicBezTo>
                  <a:pt x="841" y="160"/>
                  <a:pt x="842" y="163"/>
                  <a:pt x="841" y="163"/>
                </a:cubicBezTo>
                <a:cubicBezTo>
                  <a:pt x="837" y="162"/>
                  <a:pt x="832" y="165"/>
                  <a:pt x="836" y="169"/>
                </a:cubicBezTo>
                <a:cubicBezTo>
                  <a:pt x="836" y="165"/>
                  <a:pt x="840" y="165"/>
                  <a:pt x="843" y="165"/>
                </a:cubicBezTo>
                <a:cubicBezTo>
                  <a:pt x="842" y="166"/>
                  <a:pt x="841" y="167"/>
                  <a:pt x="841" y="169"/>
                </a:cubicBezTo>
                <a:cubicBezTo>
                  <a:pt x="847" y="172"/>
                  <a:pt x="849" y="168"/>
                  <a:pt x="852" y="165"/>
                </a:cubicBezTo>
                <a:cubicBezTo>
                  <a:pt x="849" y="160"/>
                  <a:pt x="847" y="166"/>
                  <a:pt x="845" y="166"/>
                </a:cubicBezTo>
                <a:cubicBezTo>
                  <a:pt x="845" y="162"/>
                  <a:pt x="843" y="164"/>
                  <a:pt x="841" y="162"/>
                </a:cubicBezTo>
                <a:cubicBezTo>
                  <a:pt x="842" y="162"/>
                  <a:pt x="847" y="162"/>
                  <a:pt x="845" y="159"/>
                </a:cubicBezTo>
                <a:close/>
                <a:moveTo>
                  <a:pt x="917" y="280"/>
                </a:moveTo>
                <a:cubicBezTo>
                  <a:pt x="920" y="281"/>
                  <a:pt x="921" y="283"/>
                  <a:pt x="921" y="285"/>
                </a:cubicBezTo>
                <a:cubicBezTo>
                  <a:pt x="924" y="285"/>
                  <a:pt x="920" y="282"/>
                  <a:pt x="923" y="281"/>
                </a:cubicBezTo>
                <a:cubicBezTo>
                  <a:pt x="917" y="278"/>
                  <a:pt x="917" y="274"/>
                  <a:pt x="912" y="271"/>
                </a:cubicBezTo>
                <a:cubicBezTo>
                  <a:pt x="911" y="272"/>
                  <a:pt x="911" y="274"/>
                  <a:pt x="912" y="277"/>
                </a:cubicBezTo>
                <a:cubicBezTo>
                  <a:pt x="913" y="278"/>
                  <a:pt x="915" y="276"/>
                  <a:pt x="916" y="277"/>
                </a:cubicBezTo>
                <a:cubicBezTo>
                  <a:pt x="916" y="280"/>
                  <a:pt x="913" y="279"/>
                  <a:pt x="914" y="282"/>
                </a:cubicBezTo>
                <a:cubicBezTo>
                  <a:pt x="917" y="283"/>
                  <a:pt x="916" y="282"/>
                  <a:pt x="917" y="280"/>
                </a:cubicBezTo>
                <a:close/>
                <a:moveTo>
                  <a:pt x="851" y="154"/>
                </a:moveTo>
                <a:cubicBezTo>
                  <a:pt x="849" y="156"/>
                  <a:pt x="847" y="154"/>
                  <a:pt x="848" y="158"/>
                </a:cubicBezTo>
                <a:cubicBezTo>
                  <a:pt x="850" y="159"/>
                  <a:pt x="851" y="157"/>
                  <a:pt x="851" y="154"/>
                </a:cubicBezTo>
                <a:close/>
                <a:moveTo>
                  <a:pt x="227" y="491"/>
                </a:moveTo>
                <a:cubicBezTo>
                  <a:pt x="225" y="489"/>
                  <a:pt x="226" y="488"/>
                  <a:pt x="226" y="487"/>
                </a:cubicBezTo>
                <a:cubicBezTo>
                  <a:pt x="224" y="487"/>
                  <a:pt x="223" y="489"/>
                  <a:pt x="221" y="491"/>
                </a:cubicBezTo>
                <a:cubicBezTo>
                  <a:pt x="224" y="494"/>
                  <a:pt x="224" y="489"/>
                  <a:pt x="227" y="491"/>
                </a:cubicBezTo>
                <a:close/>
                <a:moveTo>
                  <a:pt x="237" y="498"/>
                </a:moveTo>
                <a:cubicBezTo>
                  <a:pt x="238" y="496"/>
                  <a:pt x="239" y="497"/>
                  <a:pt x="241" y="495"/>
                </a:cubicBezTo>
                <a:cubicBezTo>
                  <a:pt x="239" y="492"/>
                  <a:pt x="242" y="494"/>
                  <a:pt x="241" y="491"/>
                </a:cubicBezTo>
                <a:cubicBezTo>
                  <a:pt x="238" y="492"/>
                  <a:pt x="235" y="493"/>
                  <a:pt x="237" y="498"/>
                </a:cubicBezTo>
                <a:close/>
                <a:moveTo>
                  <a:pt x="233" y="493"/>
                </a:moveTo>
                <a:cubicBezTo>
                  <a:pt x="234" y="494"/>
                  <a:pt x="236" y="493"/>
                  <a:pt x="237" y="492"/>
                </a:cubicBezTo>
                <a:cubicBezTo>
                  <a:pt x="237" y="491"/>
                  <a:pt x="237" y="490"/>
                  <a:pt x="237" y="488"/>
                </a:cubicBezTo>
                <a:cubicBezTo>
                  <a:pt x="235" y="488"/>
                  <a:pt x="232" y="492"/>
                  <a:pt x="236" y="491"/>
                </a:cubicBezTo>
                <a:cubicBezTo>
                  <a:pt x="235" y="493"/>
                  <a:pt x="231" y="490"/>
                  <a:pt x="233" y="493"/>
                </a:cubicBezTo>
                <a:close/>
                <a:moveTo>
                  <a:pt x="847" y="510"/>
                </a:moveTo>
                <a:cubicBezTo>
                  <a:pt x="848" y="507"/>
                  <a:pt x="854" y="511"/>
                  <a:pt x="856" y="514"/>
                </a:cubicBezTo>
                <a:cubicBezTo>
                  <a:pt x="856" y="513"/>
                  <a:pt x="858" y="512"/>
                  <a:pt x="858" y="510"/>
                </a:cubicBezTo>
                <a:cubicBezTo>
                  <a:pt x="856" y="508"/>
                  <a:pt x="853" y="512"/>
                  <a:pt x="852" y="507"/>
                </a:cubicBezTo>
                <a:cubicBezTo>
                  <a:pt x="851" y="508"/>
                  <a:pt x="850" y="509"/>
                  <a:pt x="848" y="507"/>
                </a:cubicBezTo>
                <a:cubicBezTo>
                  <a:pt x="847" y="508"/>
                  <a:pt x="844" y="507"/>
                  <a:pt x="847" y="510"/>
                </a:cubicBezTo>
                <a:close/>
                <a:moveTo>
                  <a:pt x="969" y="369"/>
                </a:moveTo>
                <a:cubicBezTo>
                  <a:pt x="969" y="368"/>
                  <a:pt x="971" y="367"/>
                  <a:pt x="969" y="365"/>
                </a:cubicBezTo>
                <a:cubicBezTo>
                  <a:pt x="969" y="367"/>
                  <a:pt x="966" y="365"/>
                  <a:pt x="967" y="366"/>
                </a:cubicBezTo>
                <a:cubicBezTo>
                  <a:pt x="968" y="366"/>
                  <a:pt x="968" y="367"/>
                  <a:pt x="969" y="369"/>
                </a:cubicBezTo>
                <a:close/>
                <a:moveTo>
                  <a:pt x="679" y="94"/>
                </a:moveTo>
                <a:cubicBezTo>
                  <a:pt x="680" y="95"/>
                  <a:pt x="680" y="95"/>
                  <a:pt x="681" y="95"/>
                </a:cubicBezTo>
                <a:cubicBezTo>
                  <a:pt x="678" y="91"/>
                  <a:pt x="677" y="94"/>
                  <a:pt x="677" y="95"/>
                </a:cubicBezTo>
                <a:cubicBezTo>
                  <a:pt x="678" y="96"/>
                  <a:pt x="679" y="95"/>
                  <a:pt x="679" y="94"/>
                </a:cubicBezTo>
                <a:close/>
                <a:moveTo>
                  <a:pt x="239" y="528"/>
                </a:moveTo>
                <a:cubicBezTo>
                  <a:pt x="240" y="527"/>
                  <a:pt x="243" y="528"/>
                  <a:pt x="243" y="526"/>
                </a:cubicBezTo>
                <a:cubicBezTo>
                  <a:pt x="241" y="527"/>
                  <a:pt x="238" y="524"/>
                  <a:pt x="239" y="528"/>
                </a:cubicBezTo>
                <a:close/>
                <a:moveTo>
                  <a:pt x="378" y="540"/>
                </a:moveTo>
                <a:cubicBezTo>
                  <a:pt x="380" y="542"/>
                  <a:pt x="377" y="542"/>
                  <a:pt x="378" y="544"/>
                </a:cubicBezTo>
                <a:cubicBezTo>
                  <a:pt x="380" y="542"/>
                  <a:pt x="379" y="543"/>
                  <a:pt x="380" y="546"/>
                </a:cubicBezTo>
                <a:cubicBezTo>
                  <a:pt x="381" y="545"/>
                  <a:pt x="382" y="543"/>
                  <a:pt x="383" y="542"/>
                </a:cubicBezTo>
                <a:cubicBezTo>
                  <a:pt x="384" y="542"/>
                  <a:pt x="386" y="544"/>
                  <a:pt x="387" y="544"/>
                </a:cubicBezTo>
                <a:cubicBezTo>
                  <a:pt x="386" y="542"/>
                  <a:pt x="389" y="546"/>
                  <a:pt x="389" y="544"/>
                </a:cubicBezTo>
                <a:cubicBezTo>
                  <a:pt x="388" y="542"/>
                  <a:pt x="387" y="542"/>
                  <a:pt x="386" y="541"/>
                </a:cubicBezTo>
                <a:cubicBezTo>
                  <a:pt x="387" y="540"/>
                  <a:pt x="386" y="540"/>
                  <a:pt x="387" y="539"/>
                </a:cubicBezTo>
                <a:cubicBezTo>
                  <a:pt x="388" y="541"/>
                  <a:pt x="390" y="542"/>
                  <a:pt x="391" y="541"/>
                </a:cubicBezTo>
                <a:cubicBezTo>
                  <a:pt x="390" y="540"/>
                  <a:pt x="389" y="540"/>
                  <a:pt x="390" y="539"/>
                </a:cubicBezTo>
                <a:cubicBezTo>
                  <a:pt x="391" y="540"/>
                  <a:pt x="393" y="535"/>
                  <a:pt x="393" y="540"/>
                </a:cubicBezTo>
                <a:cubicBezTo>
                  <a:pt x="394" y="539"/>
                  <a:pt x="395" y="537"/>
                  <a:pt x="396" y="540"/>
                </a:cubicBezTo>
                <a:cubicBezTo>
                  <a:pt x="396" y="537"/>
                  <a:pt x="401" y="541"/>
                  <a:pt x="399" y="536"/>
                </a:cubicBezTo>
                <a:cubicBezTo>
                  <a:pt x="395" y="536"/>
                  <a:pt x="394" y="533"/>
                  <a:pt x="390" y="530"/>
                </a:cubicBezTo>
                <a:cubicBezTo>
                  <a:pt x="389" y="532"/>
                  <a:pt x="392" y="532"/>
                  <a:pt x="391" y="534"/>
                </a:cubicBezTo>
                <a:cubicBezTo>
                  <a:pt x="389" y="532"/>
                  <a:pt x="390" y="536"/>
                  <a:pt x="390" y="537"/>
                </a:cubicBezTo>
                <a:cubicBezTo>
                  <a:pt x="385" y="539"/>
                  <a:pt x="382" y="538"/>
                  <a:pt x="380" y="543"/>
                </a:cubicBezTo>
                <a:cubicBezTo>
                  <a:pt x="379" y="542"/>
                  <a:pt x="380" y="539"/>
                  <a:pt x="378" y="540"/>
                </a:cubicBezTo>
                <a:close/>
                <a:moveTo>
                  <a:pt x="264" y="669"/>
                </a:moveTo>
                <a:cubicBezTo>
                  <a:pt x="265" y="667"/>
                  <a:pt x="267" y="668"/>
                  <a:pt x="268" y="668"/>
                </a:cubicBezTo>
                <a:cubicBezTo>
                  <a:pt x="267" y="666"/>
                  <a:pt x="266" y="663"/>
                  <a:pt x="266" y="661"/>
                </a:cubicBezTo>
                <a:cubicBezTo>
                  <a:pt x="266" y="665"/>
                  <a:pt x="265" y="667"/>
                  <a:pt x="264" y="669"/>
                </a:cubicBezTo>
                <a:close/>
                <a:moveTo>
                  <a:pt x="125" y="722"/>
                </a:moveTo>
                <a:cubicBezTo>
                  <a:pt x="124" y="719"/>
                  <a:pt x="121" y="722"/>
                  <a:pt x="121" y="722"/>
                </a:cubicBezTo>
                <a:cubicBezTo>
                  <a:pt x="123" y="722"/>
                  <a:pt x="124" y="724"/>
                  <a:pt x="125" y="722"/>
                </a:cubicBezTo>
                <a:close/>
                <a:moveTo>
                  <a:pt x="106" y="690"/>
                </a:moveTo>
                <a:cubicBezTo>
                  <a:pt x="105" y="691"/>
                  <a:pt x="105" y="692"/>
                  <a:pt x="105" y="694"/>
                </a:cubicBezTo>
                <a:cubicBezTo>
                  <a:pt x="107" y="693"/>
                  <a:pt x="106" y="696"/>
                  <a:pt x="106" y="697"/>
                </a:cubicBezTo>
                <a:cubicBezTo>
                  <a:pt x="107" y="697"/>
                  <a:pt x="108" y="696"/>
                  <a:pt x="108" y="696"/>
                </a:cubicBezTo>
                <a:cubicBezTo>
                  <a:pt x="107" y="694"/>
                  <a:pt x="106" y="695"/>
                  <a:pt x="105" y="692"/>
                </a:cubicBezTo>
                <a:cubicBezTo>
                  <a:pt x="106" y="692"/>
                  <a:pt x="108" y="691"/>
                  <a:pt x="106" y="690"/>
                </a:cubicBezTo>
                <a:close/>
                <a:moveTo>
                  <a:pt x="175" y="793"/>
                </a:moveTo>
                <a:cubicBezTo>
                  <a:pt x="179" y="793"/>
                  <a:pt x="179" y="791"/>
                  <a:pt x="182" y="792"/>
                </a:cubicBezTo>
                <a:cubicBezTo>
                  <a:pt x="180" y="789"/>
                  <a:pt x="173" y="793"/>
                  <a:pt x="173" y="791"/>
                </a:cubicBezTo>
                <a:lnTo>
                  <a:pt x="175" y="793"/>
                </a:lnTo>
                <a:close/>
                <a:moveTo>
                  <a:pt x="265" y="900"/>
                </a:moveTo>
                <a:cubicBezTo>
                  <a:pt x="268" y="903"/>
                  <a:pt x="263" y="901"/>
                  <a:pt x="262" y="902"/>
                </a:cubicBezTo>
                <a:cubicBezTo>
                  <a:pt x="268" y="905"/>
                  <a:pt x="272" y="900"/>
                  <a:pt x="276" y="899"/>
                </a:cubicBezTo>
                <a:cubicBezTo>
                  <a:pt x="274" y="895"/>
                  <a:pt x="275" y="901"/>
                  <a:pt x="272" y="898"/>
                </a:cubicBezTo>
                <a:cubicBezTo>
                  <a:pt x="270" y="899"/>
                  <a:pt x="273" y="901"/>
                  <a:pt x="271" y="901"/>
                </a:cubicBezTo>
                <a:cubicBezTo>
                  <a:pt x="268" y="898"/>
                  <a:pt x="267" y="902"/>
                  <a:pt x="265" y="900"/>
                </a:cubicBezTo>
                <a:close/>
                <a:moveTo>
                  <a:pt x="200" y="795"/>
                </a:moveTo>
                <a:cubicBezTo>
                  <a:pt x="199" y="794"/>
                  <a:pt x="195" y="792"/>
                  <a:pt x="195" y="794"/>
                </a:cubicBezTo>
                <a:cubicBezTo>
                  <a:pt x="196" y="792"/>
                  <a:pt x="198" y="797"/>
                  <a:pt x="200" y="795"/>
                </a:cubicBezTo>
                <a:close/>
                <a:moveTo>
                  <a:pt x="152" y="712"/>
                </a:moveTo>
                <a:cubicBezTo>
                  <a:pt x="150" y="711"/>
                  <a:pt x="147" y="714"/>
                  <a:pt x="147" y="710"/>
                </a:cubicBezTo>
                <a:cubicBezTo>
                  <a:pt x="146" y="711"/>
                  <a:pt x="145" y="708"/>
                  <a:pt x="143" y="710"/>
                </a:cubicBezTo>
                <a:cubicBezTo>
                  <a:pt x="145" y="714"/>
                  <a:pt x="146" y="711"/>
                  <a:pt x="148" y="714"/>
                </a:cubicBezTo>
                <a:cubicBezTo>
                  <a:pt x="147" y="716"/>
                  <a:pt x="145" y="715"/>
                  <a:pt x="145" y="717"/>
                </a:cubicBezTo>
                <a:cubicBezTo>
                  <a:pt x="147" y="715"/>
                  <a:pt x="150" y="720"/>
                  <a:pt x="150" y="718"/>
                </a:cubicBezTo>
                <a:cubicBezTo>
                  <a:pt x="148" y="716"/>
                  <a:pt x="148" y="714"/>
                  <a:pt x="149" y="713"/>
                </a:cubicBezTo>
                <a:cubicBezTo>
                  <a:pt x="150" y="714"/>
                  <a:pt x="152" y="713"/>
                  <a:pt x="152" y="712"/>
                </a:cubicBezTo>
                <a:close/>
                <a:moveTo>
                  <a:pt x="70" y="588"/>
                </a:moveTo>
                <a:cubicBezTo>
                  <a:pt x="70" y="587"/>
                  <a:pt x="72" y="583"/>
                  <a:pt x="71" y="584"/>
                </a:cubicBezTo>
                <a:cubicBezTo>
                  <a:pt x="71" y="587"/>
                  <a:pt x="65" y="584"/>
                  <a:pt x="67" y="585"/>
                </a:cubicBezTo>
                <a:cubicBezTo>
                  <a:pt x="68" y="585"/>
                  <a:pt x="69" y="586"/>
                  <a:pt x="70" y="588"/>
                </a:cubicBezTo>
                <a:close/>
                <a:moveTo>
                  <a:pt x="186" y="705"/>
                </a:moveTo>
                <a:cubicBezTo>
                  <a:pt x="183" y="704"/>
                  <a:pt x="181" y="706"/>
                  <a:pt x="179" y="708"/>
                </a:cubicBezTo>
                <a:cubicBezTo>
                  <a:pt x="178" y="709"/>
                  <a:pt x="179" y="707"/>
                  <a:pt x="178" y="706"/>
                </a:cubicBezTo>
                <a:cubicBezTo>
                  <a:pt x="183" y="705"/>
                  <a:pt x="184" y="702"/>
                  <a:pt x="186" y="697"/>
                </a:cubicBezTo>
                <a:cubicBezTo>
                  <a:pt x="187" y="701"/>
                  <a:pt x="194" y="695"/>
                  <a:pt x="194" y="692"/>
                </a:cubicBezTo>
                <a:cubicBezTo>
                  <a:pt x="193" y="692"/>
                  <a:pt x="193" y="692"/>
                  <a:pt x="192" y="691"/>
                </a:cubicBezTo>
                <a:cubicBezTo>
                  <a:pt x="192" y="696"/>
                  <a:pt x="189" y="693"/>
                  <a:pt x="188" y="697"/>
                </a:cubicBezTo>
                <a:cubicBezTo>
                  <a:pt x="187" y="694"/>
                  <a:pt x="187" y="694"/>
                  <a:pt x="187" y="694"/>
                </a:cubicBezTo>
                <a:cubicBezTo>
                  <a:pt x="184" y="696"/>
                  <a:pt x="181" y="697"/>
                  <a:pt x="183" y="701"/>
                </a:cubicBezTo>
                <a:cubicBezTo>
                  <a:pt x="180" y="703"/>
                  <a:pt x="179" y="698"/>
                  <a:pt x="176" y="700"/>
                </a:cubicBezTo>
                <a:cubicBezTo>
                  <a:pt x="175" y="704"/>
                  <a:pt x="173" y="706"/>
                  <a:pt x="172" y="709"/>
                </a:cubicBezTo>
                <a:cubicBezTo>
                  <a:pt x="173" y="709"/>
                  <a:pt x="173" y="709"/>
                  <a:pt x="174" y="710"/>
                </a:cubicBezTo>
                <a:cubicBezTo>
                  <a:pt x="175" y="710"/>
                  <a:pt x="174" y="709"/>
                  <a:pt x="176" y="709"/>
                </a:cubicBezTo>
                <a:cubicBezTo>
                  <a:pt x="174" y="712"/>
                  <a:pt x="170" y="714"/>
                  <a:pt x="167" y="714"/>
                </a:cubicBezTo>
                <a:cubicBezTo>
                  <a:pt x="165" y="715"/>
                  <a:pt x="166" y="717"/>
                  <a:pt x="166" y="718"/>
                </a:cubicBezTo>
                <a:cubicBezTo>
                  <a:pt x="164" y="720"/>
                  <a:pt x="164" y="717"/>
                  <a:pt x="164" y="715"/>
                </a:cubicBezTo>
                <a:cubicBezTo>
                  <a:pt x="167" y="712"/>
                  <a:pt x="168" y="712"/>
                  <a:pt x="170" y="710"/>
                </a:cubicBezTo>
                <a:cubicBezTo>
                  <a:pt x="167" y="706"/>
                  <a:pt x="163" y="709"/>
                  <a:pt x="164" y="712"/>
                </a:cubicBezTo>
                <a:cubicBezTo>
                  <a:pt x="163" y="712"/>
                  <a:pt x="162" y="710"/>
                  <a:pt x="161" y="709"/>
                </a:cubicBezTo>
                <a:cubicBezTo>
                  <a:pt x="159" y="710"/>
                  <a:pt x="159" y="711"/>
                  <a:pt x="156" y="712"/>
                </a:cubicBezTo>
                <a:cubicBezTo>
                  <a:pt x="154" y="709"/>
                  <a:pt x="154" y="709"/>
                  <a:pt x="154" y="709"/>
                </a:cubicBezTo>
                <a:cubicBezTo>
                  <a:pt x="155" y="707"/>
                  <a:pt x="157" y="708"/>
                  <a:pt x="159" y="707"/>
                </a:cubicBezTo>
                <a:cubicBezTo>
                  <a:pt x="160" y="706"/>
                  <a:pt x="158" y="707"/>
                  <a:pt x="157" y="704"/>
                </a:cubicBezTo>
                <a:cubicBezTo>
                  <a:pt x="158" y="702"/>
                  <a:pt x="161" y="704"/>
                  <a:pt x="162" y="701"/>
                </a:cubicBezTo>
                <a:cubicBezTo>
                  <a:pt x="162" y="703"/>
                  <a:pt x="161" y="704"/>
                  <a:pt x="161" y="706"/>
                </a:cubicBezTo>
                <a:cubicBezTo>
                  <a:pt x="162" y="707"/>
                  <a:pt x="163" y="707"/>
                  <a:pt x="164" y="707"/>
                </a:cubicBezTo>
                <a:cubicBezTo>
                  <a:pt x="164" y="705"/>
                  <a:pt x="164" y="703"/>
                  <a:pt x="165" y="702"/>
                </a:cubicBezTo>
                <a:cubicBezTo>
                  <a:pt x="164" y="701"/>
                  <a:pt x="162" y="700"/>
                  <a:pt x="163" y="698"/>
                </a:cubicBezTo>
                <a:cubicBezTo>
                  <a:pt x="163" y="699"/>
                  <a:pt x="168" y="698"/>
                  <a:pt x="168" y="695"/>
                </a:cubicBezTo>
                <a:cubicBezTo>
                  <a:pt x="171" y="696"/>
                  <a:pt x="170" y="698"/>
                  <a:pt x="170" y="700"/>
                </a:cubicBezTo>
                <a:cubicBezTo>
                  <a:pt x="172" y="701"/>
                  <a:pt x="172" y="699"/>
                  <a:pt x="173" y="697"/>
                </a:cubicBezTo>
                <a:cubicBezTo>
                  <a:pt x="172" y="696"/>
                  <a:pt x="170" y="696"/>
                  <a:pt x="170" y="694"/>
                </a:cubicBezTo>
                <a:cubicBezTo>
                  <a:pt x="173" y="696"/>
                  <a:pt x="173" y="693"/>
                  <a:pt x="176" y="691"/>
                </a:cubicBezTo>
                <a:cubicBezTo>
                  <a:pt x="178" y="693"/>
                  <a:pt x="180" y="691"/>
                  <a:pt x="182" y="693"/>
                </a:cubicBezTo>
                <a:cubicBezTo>
                  <a:pt x="184" y="691"/>
                  <a:pt x="182" y="689"/>
                  <a:pt x="183" y="688"/>
                </a:cubicBezTo>
                <a:cubicBezTo>
                  <a:pt x="185" y="694"/>
                  <a:pt x="202" y="685"/>
                  <a:pt x="193" y="683"/>
                </a:cubicBezTo>
                <a:cubicBezTo>
                  <a:pt x="191" y="682"/>
                  <a:pt x="196" y="682"/>
                  <a:pt x="195" y="681"/>
                </a:cubicBezTo>
                <a:cubicBezTo>
                  <a:pt x="195" y="682"/>
                  <a:pt x="197" y="683"/>
                  <a:pt x="199" y="682"/>
                </a:cubicBezTo>
                <a:cubicBezTo>
                  <a:pt x="200" y="681"/>
                  <a:pt x="200" y="680"/>
                  <a:pt x="199" y="679"/>
                </a:cubicBezTo>
                <a:cubicBezTo>
                  <a:pt x="201" y="680"/>
                  <a:pt x="202" y="679"/>
                  <a:pt x="204" y="677"/>
                </a:cubicBezTo>
                <a:cubicBezTo>
                  <a:pt x="203" y="675"/>
                  <a:pt x="202" y="677"/>
                  <a:pt x="201" y="676"/>
                </a:cubicBezTo>
                <a:cubicBezTo>
                  <a:pt x="201" y="673"/>
                  <a:pt x="205" y="678"/>
                  <a:pt x="206" y="677"/>
                </a:cubicBezTo>
                <a:cubicBezTo>
                  <a:pt x="205" y="676"/>
                  <a:pt x="206" y="673"/>
                  <a:pt x="205" y="673"/>
                </a:cubicBezTo>
                <a:cubicBezTo>
                  <a:pt x="207" y="674"/>
                  <a:pt x="218" y="677"/>
                  <a:pt x="216" y="667"/>
                </a:cubicBezTo>
                <a:cubicBezTo>
                  <a:pt x="218" y="669"/>
                  <a:pt x="219" y="666"/>
                  <a:pt x="221" y="670"/>
                </a:cubicBezTo>
                <a:cubicBezTo>
                  <a:pt x="223" y="667"/>
                  <a:pt x="223" y="665"/>
                  <a:pt x="225" y="668"/>
                </a:cubicBezTo>
                <a:cubicBezTo>
                  <a:pt x="226" y="665"/>
                  <a:pt x="232" y="666"/>
                  <a:pt x="230" y="661"/>
                </a:cubicBezTo>
                <a:cubicBezTo>
                  <a:pt x="231" y="661"/>
                  <a:pt x="235" y="664"/>
                  <a:pt x="233" y="660"/>
                </a:cubicBezTo>
                <a:cubicBezTo>
                  <a:pt x="236" y="664"/>
                  <a:pt x="238" y="661"/>
                  <a:pt x="241" y="661"/>
                </a:cubicBezTo>
                <a:cubicBezTo>
                  <a:pt x="240" y="665"/>
                  <a:pt x="234" y="662"/>
                  <a:pt x="235" y="668"/>
                </a:cubicBezTo>
                <a:cubicBezTo>
                  <a:pt x="233" y="670"/>
                  <a:pt x="235" y="666"/>
                  <a:pt x="234" y="665"/>
                </a:cubicBezTo>
                <a:cubicBezTo>
                  <a:pt x="230" y="667"/>
                  <a:pt x="228" y="668"/>
                  <a:pt x="226" y="672"/>
                </a:cubicBezTo>
                <a:cubicBezTo>
                  <a:pt x="230" y="671"/>
                  <a:pt x="234" y="669"/>
                  <a:pt x="238" y="669"/>
                </a:cubicBezTo>
                <a:cubicBezTo>
                  <a:pt x="239" y="671"/>
                  <a:pt x="235" y="671"/>
                  <a:pt x="238" y="674"/>
                </a:cubicBezTo>
                <a:cubicBezTo>
                  <a:pt x="234" y="671"/>
                  <a:pt x="232" y="678"/>
                  <a:pt x="230" y="675"/>
                </a:cubicBezTo>
                <a:cubicBezTo>
                  <a:pt x="229" y="676"/>
                  <a:pt x="229" y="677"/>
                  <a:pt x="228" y="677"/>
                </a:cubicBezTo>
                <a:cubicBezTo>
                  <a:pt x="229" y="678"/>
                  <a:pt x="229" y="678"/>
                  <a:pt x="230" y="677"/>
                </a:cubicBezTo>
                <a:cubicBezTo>
                  <a:pt x="230" y="681"/>
                  <a:pt x="225" y="677"/>
                  <a:pt x="224" y="679"/>
                </a:cubicBezTo>
                <a:cubicBezTo>
                  <a:pt x="227" y="683"/>
                  <a:pt x="221" y="683"/>
                  <a:pt x="220" y="687"/>
                </a:cubicBezTo>
                <a:cubicBezTo>
                  <a:pt x="219" y="686"/>
                  <a:pt x="219" y="685"/>
                  <a:pt x="220" y="684"/>
                </a:cubicBezTo>
                <a:cubicBezTo>
                  <a:pt x="219" y="684"/>
                  <a:pt x="218" y="685"/>
                  <a:pt x="216" y="684"/>
                </a:cubicBezTo>
                <a:cubicBezTo>
                  <a:pt x="217" y="689"/>
                  <a:pt x="211" y="690"/>
                  <a:pt x="210" y="694"/>
                </a:cubicBezTo>
                <a:cubicBezTo>
                  <a:pt x="209" y="695"/>
                  <a:pt x="208" y="695"/>
                  <a:pt x="207" y="693"/>
                </a:cubicBezTo>
                <a:cubicBezTo>
                  <a:pt x="205" y="694"/>
                  <a:pt x="208" y="697"/>
                  <a:pt x="206" y="698"/>
                </a:cubicBezTo>
                <a:cubicBezTo>
                  <a:pt x="205" y="696"/>
                  <a:pt x="206" y="695"/>
                  <a:pt x="206" y="693"/>
                </a:cubicBezTo>
                <a:cubicBezTo>
                  <a:pt x="202" y="691"/>
                  <a:pt x="203" y="695"/>
                  <a:pt x="200" y="695"/>
                </a:cubicBezTo>
                <a:cubicBezTo>
                  <a:pt x="199" y="697"/>
                  <a:pt x="202" y="697"/>
                  <a:pt x="201" y="700"/>
                </a:cubicBezTo>
                <a:cubicBezTo>
                  <a:pt x="200" y="698"/>
                  <a:pt x="198" y="701"/>
                  <a:pt x="197" y="698"/>
                </a:cubicBezTo>
                <a:cubicBezTo>
                  <a:pt x="195" y="700"/>
                  <a:pt x="195" y="700"/>
                  <a:pt x="193" y="700"/>
                </a:cubicBezTo>
                <a:cubicBezTo>
                  <a:pt x="193" y="700"/>
                  <a:pt x="193" y="701"/>
                  <a:pt x="193" y="703"/>
                </a:cubicBezTo>
                <a:cubicBezTo>
                  <a:pt x="195" y="704"/>
                  <a:pt x="195" y="700"/>
                  <a:pt x="197" y="700"/>
                </a:cubicBezTo>
                <a:cubicBezTo>
                  <a:pt x="197" y="705"/>
                  <a:pt x="195" y="705"/>
                  <a:pt x="191" y="704"/>
                </a:cubicBezTo>
                <a:cubicBezTo>
                  <a:pt x="190" y="702"/>
                  <a:pt x="191" y="702"/>
                  <a:pt x="193" y="701"/>
                </a:cubicBezTo>
                <a:cubicBezTo>
                  <a:pt x="190" y="699"/>
                  <a:pt x="184" y="700"/>
                  <a:pt x="186" y="705"/>
                </a:cubicBezTo>
                <a:close/>
                <a:moveTo>
                  <a:pt x="177" y="694"/>
                </a:moveTo>
                <a:cubicBezTo>
                  <a:pt x="176" y="694"/>
                  <a:pt x="172" y="695"/>
                  <a:pt x="174" y="698"/>
                </a:cubicBezTo>
                <a:cubicBezTo>
                  <a:pt x="176" y="700"/>
                  <a:pt x="179" y="697"/>
                  <a:pt x="177" y="694"/>
                </a:cubicBezTo>
                <a:close/>
                <a:moveTo>
                  <a:pt x="200" y="685"/>
                </a:moveTo>
                <a:cubicBezTo>
                  <a:pt x="199" y="688"/>
                  <a:pt x="198" y="684"/>
                  <a:pt x="197" y="686"/>
                </a:cubicBezTo>
                <a:cubicBezTo>
                  <a:pt x="201" y="689"/>
                  <a:pt x="195" y="689"/>
                  <a:pt x="198" y="693"/>
                </a:cubicBezTo>
                <a:cubicBezTo>
                  <a:pt x="199" y="691"/>
                  <a:pt x="202" y="690"/>
                  <a:pt x="200" y="685"/>
                </a:cubicBezTo>
                <a:close/>
                <a:moveTo>
                  <a:pt x="216" y="680"/>
                </a:moveTo>
                <a:cubicBezTo>
                  <a:pt x="213" y="680"/>
                  <a:pt x="209" y="681"/>
                  <a:pt x="209" y="684"/>
                </a:cubicBezTo>
                <a:cubicBezTo>
                  <a:pt x="212" y="683"/>
                  <a:pt x="215" y="682"/>
                  <a:pt x="216" y="680"/>
                </a:cubicBezTo>
                <a:close/>
                <a:moveTo>
                  <a:pt x="222" y="675"/>
                </a:moveTo>
                <a:cubicBezTo>
                  <a:pt x="220" y="671"/>
                  <a:pt x="217" y="674"/>
                  <a:pt x="218" y="677"/>
                </a:cubicBezTo>
                <a:cubicBezTo>
                  <a:pt x="219" y="677"/>
                  <a:pt x="222" y="677"/>
                  <a:pt x="222" y="675"/>
                </a:cubicBezTo>
                <a:close/>
                <a:moveTo>
                  <a:pt x="227" y="673"/>
                </a:moveTo>
                <a:cubicBezTo>
                  <a:pt x="226" y="676"/>
                  <a:pt x="223" y="674"/>
                  <a:pt x="224" y="677"/>
                </a:cubicBezTo>
                <a:cubicBezTo>
                  <a:pt x="225" y="676"/>
                  <a:pt x="230" y="677"/>
                  <a:pt x="227" y="673"/>
                </a:cubicBezTo>
                <a:close/>
                <a:moveTo>
                  <a:pt x="205" y="767"/>
                </a:moveTo>
                <a:cubicBezTo>
                  <a:pt x="203" y="769"/>
                  <a:pt x="203" y="769"/>
                  <a:pt x="203" y="769"/>
                </a:cubicBezTo>
                <a:cubicBezTo>
                  <a:pt x="204" y="770"/>
                  <a:pt x="203" y="771"/>
                  <a:pt x="204" y="771"/>
                </a:cubicBezTo>
                <a:cubicBezTo>
                  <a:pt x="203" y="769"/>
                  <a:pt x="207" y="769"/>
                  <a:pt x="205" y="767"/>
                </a:cubicBezTo>
                <a:close/>
                <a:moveTo>
                  <a:pt x="115" y="615"/>
                </a:moveTo>
                <a:cubicBezTo>
                  <a:pt x="117" y="613"/>
                  <a:pt x="120" y="617"/>
                  <a:pt x="120" y="614"/>
                </a:cubicBezTo>
                <a:cubicBezTo>
                  <a:pt x="119" y="614"/>
                  <a:pt x="119" y="613"/>
                  <a:pt x="118" y="612"/>
                </a:cubicBezTo>
                <a:cubicBezTo>
                  <a:pt x="116" y="614"/>
                  <a:pt x="117" y="611"/>
                  <a:pt x="116" y="611"/>
                </a:cubicBezTo>
                <a:cubicBezTo>
                  <a:pt x="116" y="613"/>
                  <a:pt x="116" y="614"/>
                  <a:pt x="116" y="614"/>
                </a:cubicBezTo>
                <a:cubicBezTo>
                  <a:pt x="115" y="612"/>
                  <a:pt x="113" y="614"/>
                  <a:pt x="113" y="616"/>
                </a:cubicBezTo>
                <a:cubicBezTo>
                  <a:pt x="113" y="615"/>
                  <a:pt x="114" y="615"/>
                  <a:pt x="115" y="617"/>
                </a:cubicBezTo>
                <a:cubicBezTo>
                  <a:pt x="113" y="619"/>
                  <a:pt x="114" y="619"/>
                  <a:pt x="112" y="620"/>
                </a:cubicBezTo>
                <a:cubicBezTo>
                  <a:pt x="114" y="623"/>
                  <a:pt x="110" y="623"/>
                  <a:pt x="111" y="626"/>
                </a:cubicBezTo>
                <a:cubicBezTo>
                  <a:pt x="112" y="621"/>
                  <a:pt x="118" y="622"/>
                  <a:pt x="115" y="615"/>
                </a:cubicBezTo>
                <a:close/>
                <a:moveTo>
                  <a:pt x="231" y="780"/>
                </a:moveTo>
                <a:cubicBezTo>
                  <a:pt x="229" y="777"/>
                  <a:pt x="229" y="777"/>
                  <a:pt x="229" y="777"/>
                </a:cubicBezTo>
                <a:cubicBezTo>
                  <a:pt x="227" y="780"/>
                  <a:pt x="223" y="778"/>
                  <a:pt x="223" y="780"/>
                </a:cubicBezTo>
                <a:cubicBezTo>
                  <a:pt x="225" y="782"/>
                  <a:pt x="227" y="779"/>
                  <a:pt x="229" y="779"/>
                </a:cubicBezTo>
                <a:cubicBezTo>
                  <a:pt x="230" y="785"/>
                  <a:pt x="226" y="789"/>
                  <a:pt x="221" y="785"/>
                </a:cubicBezTo>
                <a:cubicBezTo>
                  <a:pt x="222" y="783"/>
                  <a:pt x="223" y="785"/>
                  <a:pt x="224" y="784"/>
                </a:cubicBezTo>
                <a:cubicBezTo>
                  <a:pt x="222" y="782"/>
                  <a:pt x="217" y="785"/>
                  <a:pt x="219" y="788"/>
                </a:cubicBezTo>
                <a:cubicBezTo>
                  <a:pt x="222" y="786"/>
                  <a:pt x="225" y="789"/>
                  <a:pt x="229" y="789"/>
                </a:cubicBezTo>
                <a:cubicBezTo>
                  <a:pt x="228" y="789"/>
                  <a:pt x="227" y="787"/>
                  <a:pt x="228" y="787"/>
                </a:cubicBezTo>
                <a:cubicBezTo>
                  <a:pt x="230" y="791"/>
                  <a:pt x="229" y="786"/>
                  <a:pt x="232" y="788"/>
                </a:cubicBezTo>
                <a:cubicBezTo>
                  <a:pt x="230" y="788"/>
                  <a:pt x="232" y="792"/>
                  <a:pt x="233" y="791"/>
                </a:cubicBezTo>
                <a:cubicBezTo>
                  <a:pt x="232" y="789"/>
                  <a:pt x="233" y="788"/>
                  <a:pt x="233" y="786"/>
                </a:cubicBezTo>
                <a:cubicBezTo>
                  <a:pt x="232" y="788"/>
                  <a:pt x="231" y="786"/>
                  <a:pt x="230" y="785"/>
                </a:cubicBezTo>
                <a:cubicBezTo>
                  <a:pt x="231" y="785"/>
                  <a:pt x="230" y="784"/>
                  <a:pt x="230" y="783"/>
                </a:cubicBezTo>
                <a:cubicBezTo>
                  <a:pt x="233" y="785"/>
                  <a:pt x="234" y="786"/>
                  <a:pt x="236" y="786"/>
                </a:cubicBezTo>
                <a:cubicBezTo>
                  <a:pt x="235" y="784"/>
                  <a:pt x="234" y="784"/>
                  <a:pt x="234" y="782"/>
                </a:cubicBezTo>
                <a:cubicBezTo>
                  <a:pt x="232" y="785"/>
                  <a:pt x="231" y="781"/>
                  <a:pt x="229" y="781"/>
                </a:cubicBezTo>
                <a:lnTo>
                  <a:pt x="231" y="780"/>
                </a:lnTo>
                <a:close/>
                <a:moveTo>
                  <a:pt x="226" y="791"/>
                </a:moveTo>
                <a:cubicBezTo>
                  <a:pt x="225" y="788"/>
                  <a:pt x="221" y="789"/>
                  <a:pt x="221" y="790"/>
                </a:cubicBezTo>
                <a:cubicBezTo>
                  <a:pt x="223" y="791"/>
                  <a:pt x="224" y="791"/>
                  <a:pt x="226" y="791"/>
                </a:cubicBezTo>
                <a:close/>
                <a:moveTo>
                  <a:pt x="292" y="887"/>
                </a:moveTo>
                <a:cubicBezTo>
                  <a:pt x="293" y="889"/>
                  <a:pt x="294" y="888"/>
                  <a:pt x="295" y="891"/>
                </a:cubicBezTo>
                <a:cubicBezTo>
                  <a:pt x="299" y="888"/>
                  <a:pt x="296" y="889"/>
                  <a:pt x="292" y="887"/>
                </a:cubicBezTo>
                <a:close/>
                <a:moveTo>
                  <a:pt x="187" y="707"/>
                </a:moveTo>
                <a:cubicBezTo>
                  <a:pt x="183" y="705"/>
                  <a:pt x="184" y="713"/>
                  <a:pt x="180" y="711"/>
                </a:cubicBezTo>
                <a:cubicBezTo>
                  <a:pt x="179" y="709"/>
                  <a:pt x="183" y="712"/>
                  <a:pt x="180" y="709"/>
                </a:cubicBezTo>
                <a:cubicBezTo>
                  <a:pt x="180" y="710"/>
                  <a:pt x="177" y="710"/>
                  <a:pt x="178" y="712"/>
                </a:cubicBezTo>
                <a:cubicBezTo>
                  <a:pt x="183" y="716"/>
                  <a:pt x="184" y="708"/>
                  <a:pt x="187" y="707"/>
                </a:cubicBezTo>
                <a:close/>
                <a:moveTo>
                  <a:pt x="157" y="679"/>
                </a:moveTo>
                <a:cubicBezTo>
                  <a:pt x="159" y="682"/>
                  <a:pt x="159" y="682"/>
                  <a:pt x="159" y="682"/>
                </a:cubicBezTo>
                <a:cubicBezTo>
                  <a:pt x="164" y="680"/>
                  <a:pt x="160" y="681"/>
                  <a:pt x="157" y="679"/>
                </a:cubicBezTo>
                <a:close/>
                <a:moveTo>
                  <a:pt x="190" y="717"/>
                </a:moveTo>
                <a:cubicBezTo>
                  <a:pt x="190" y="716"/>
                  <a:pt x="182" y="716"/>
                  <a:pt x="185" y="719"/>
                </a:cubicBezTo>
                <a:cubicBezTo>
                  <a:pt x="185" y="717"/>
                  <a:pt x="189" y="718"/>
                  <a:pt x="190" y="717"/>
                </a:cubicBezTo>
                <a:close/>
                <a:moveTo>
                  <a:pt x="199" y="737"/>
                </a:moveTo>
                <a:cubicBezTo>
                  <a:pt x="203" y="736"/>
                  <a:pt x="205" y="736"/>
                  <a:pt x="207" y="731"/>
                </a:cubicBezTo>
                <a:cubicBezTo>
                  <a:pt x="205" y="733"/>
                  <a:pt x="194" y="733"/>
                  <a:pt x="199" y="737"/>
                </a:cubicBezTo>
                <a:close/>
                <a:moveTo>
                  <a:pt x="129" y="614"/>
                </a:moveTo>
                <a:cubicBezTo>
                  <a:pt x="127" y="615"/>
                  <a:pt x="127" y="615"/>
                  <a:pt x="125" y="616"/>
                </a:cubicBezTo>
                <a:cubicBezTo>
                  <a:pt x="126" y="617"/>
                  <a:pt x="125" y="618"/>
                  <a:pt x="125" y="618"/>
                </a:cubicBezTo>
                <a:cubicBezTo>
                  <a:pt x="126" y="618"/>
                  <a:pt x="127" y="621"/>
                  <a:pt x="128" y="620"/>
                </a:cubicBezTo>
                <a:cubicBezTo>
                  <a:pt x="125" y="615"/>
                  <a:pt x="133" y="617"/>
                  <a:pt x="133" y="613"/>
                </a:cubicBezTo>
                <a:cubicBezTo>
                  <a:pt x="131" y="609"/>
                  <a:pt x="138" y="604"/>
                  <a:pt x="141" y="605"/>
                </a:cubicBezTo>
                <a:cubicBezTo>
                  <a:pt x="140" y="607"/>
                  <a:pt x="138" y="608"/>
                  <a:pt x="138" y="609"/>
                </a:cubicBezTo>
                <a:cubicBezTo>
                  <a:pt x="138" y="609"/>
                  <a:pt x="139" y="611"/>
                  <a:pt x="140" y="611"/>
                </a:cubicBezTo>
                <a:cubicBezTo>
                  <a:pt x="141" y="610"/>
                  <a:pt x="143" y="608"/>
                  <a:pt x="141" y="606"/>
                </a:cubicBezTo>
                <a:cubicBezTo>
                  <a:pt x="144" y="608"/>
                  <a:pt x="144" y="605"/>
                  <a:pt x="146" y="605"/>
                </a:cubicBezTo>
                <a:cubicBezTo>
                  <a:pt x="144" y="604"/>
                  <a:pt x="145" y="601"/>
                  <a:pt x="146" y="602"/>
                </a:cubicBezTo>
                <a:cubicBezTo>
                  <a:pt x="146" y="602"/>
                  <a:pt x="145" y="603"/>
                  <a:pt x="146" y="603"/>
                </a:cubicBezTo>
                <a:cubicBezTo>
                  <a:pt x="154" y="604"/>
                  <a:pt x="155" y="594"/>
                  <a:pt x="163" y="597"/>
                </a:cubicBezTo>
                <a:cubicBezTo>
                  <a:pt x="164" y="595"/>
                  <a:pt x="161" y="593"/>
                  <a:pt x="161" y="593"/>
                </a:cubicBezTo>
                <a:cubicBezTo>
                  <a:pt x="166" y="595"/>
                  <a:pt x="167" y="587"/>
                  <a:pt x="173" y="589"/>
                </a:cubicBezTo>
                <a:cubicBezTo>
                  <a:pt x="173" y="588"/>
                  <a:pt x="172" y="587"/>
                  <a:pt x="172" y="586"/>
                </a:cubicBezTo>
                <a:cubicBezTo>
                  <a:pt x="174" y="588"/>
                  <a:pt x="178" y="584"/>
                  <a:pt x="177" y="583"/>
                </a:cubicBezTo>
                <a:cubicBezTo>
                  <a:pt x="179" y="582"/>
                  <a:pt x="182" y="583"/>
                  <a:pt x="183" y="587"/>
                </a:cubicBezTo>
                <a:cubicBezTo>
                  <a:pt x="183" y="583"/>
                  <a:pt x="186" y="587"/>
                  <a:pt x="187" y="584"/>
                </a:cubicBezTo>
                <a:cubicBezTo>
                  <a:pt x="184" y="585"/>
                  <a:pt x="187" y="581"/>
                  <a:pt x="185" y="579"/>
                </a:cubicBezTo>
                <a:cubicBezTo>
                  <a:pt x="183" y="580"/>
                  <a:pt x="181" y="580"/>
                  <a:pt x="181" y="583"/>
                </a:cubicBezTo>
                <a:cubicBezTo>
                  <a:pt x="173" y="581"/>
                  <a:pt x="168" y="590"/>
                  <a:pt x="162" y="591"/>
                </a:cubicBezTo>
                <a:cubicBezTo>
                  <a:pt x="161" y="589"/>
                  <a:pt x="159" y="590"/>
                  <a:pt x="159" y="588"/>
                </a:cubicBezTo>
                <a:cubicBezTo>
                  <a:pt x="159" y="591"/>
                  <a:pt x="157" y="593"/>
                  <a:pt x="154" y="593"/>
                </a:cubicBezTo>
                <a:cubicBezTo>
                  <a:pt x="155" y="595"/>
                  <a:pt x="154" y="596"/>
                  <a:pt x="153" y="597"/>
                </a:cubicBezTo>
                <a:cubicBezTo>
                  <a:pt x="152" y="596"/>
                  <a:pt x="153" y="595"/>
                  <a:pt x="152" y="594"/>
                </a:cubicBezTo>
                <a:cubicBezTo>
                  <a:pt x="151" y="595"/>
                  <a:pt x="151" y="595"/>
                  <a:pt x="151" y="596"/>
                </a:cubicBezTo>
                <a:cubicBezTo>
                  <a:pt x="151" y="595"/>
                  <a:pt x="151" y="595"/>
                  <a:pt x="151" y="594"/>
                </a:cubicBezTo>
                <a:cubicBezTo>
                  <a:pt x="150" y="596"/>
                  <a:pt x="147" y="594"/>
                  <a:pt x="148" y="596"/>
                </a:cubicBezTo>
                <a:cubicBezTo>
                  <a:pt x="149" y="596"/>
                  <a:pt x="149" y="596"/>
                  <a:pt x="150" y="597"/>
                </a:cubicBezTo>
                <a:cubicBezTo>
                  <a:pt x="149" y="597"/>
                  <a:pt x="150" y="598"/>
                  <a:pt x="149" y="599"/>
                </a:cubicBezTo>
                <a:cubicBezTo>
                  <a:pt x="148" y="596"/>
                  <a:pt x="147" y="598"/>
                  <a:pt x="145" y="596"/>
                </a:cubicBezTo>
                <a:cubicBezTo>
                  <a:pt x="145" y="599"/>
                  <a:pt x="145" y="600"/>
                  <a:pt x="141" y="600"/>
                </a:cubicBezTo>
                <a:cubicBezTo>
                  <a:pt x="143" y="602"/>
                  <a:pt x="143" y="603"/>
                  <a:pt x="142" y="604"/>
                </a:cubicBezTo>
                <a:cubicBezTo>
                  <a:pt x="141" y="599"/>
                  <a:pt x="137" y="603"/>
                  <a:pt x="137" y="605"/>
                </a:cubicBezTo>
                <a:cubicBezTo>
                  <a:pt x="137" y="604"/>
                  <a:pt x="136" y="603"/>
                  <a:pt x="136" y="603"/>
                </a:cubicBezTo>
                <a:cubicBezTo>
                  <a:pt x="134" y="606"/>
                  <a:pt x="130" y="607"/>
                  <a:pt x="126" y="607"/>
                </a:cubicBezTo>
                <a:cubicBezTo>
                  <a:pt x="129" y="610"/>
                  <a:pt x="125" y="611"/>
                  <a:pt x="123" y="611"/>
                </a:cubicBezTo>
                <a:cubicBezTo>
                  <a:pt x="123" y="610"/>
                  <a:pt x="123" y="609"/>
                  <a:pt x="123" y="608"/>
                </a:cubicBezTo>
                <a:cubicBezTo>
                  <a:pt x="123" y="611"/>
                  <a:pt x="126" y="609"/>
                  <a:pt x="125" y="608"/>
                </a:cubicBezTo>
                <a:cubicBezTo>
                  <a:pt x="123" y="610"/>
                  <a:pt x="122" y="607"/>
                  <a:pt x="120" y="606"/>
                </a:cubicBezTo>
                <a:cubicBezTo>
                  <a:pt x="122" y="611"/>
                  <a:pt x="120" y="609"/>
                  <a:pt x="124" y="614"/>
                </a:cubicBezTo>
                <a:cubicBezTo>
                  <a:pt x="125" y="613"/>
                  <a:pt x="129" y="608"/>
                  <a:pt x="130" y="612"/>
                </a:cubicBezTo>
                <a:cubicBezTo>
                  <a:pt x="128" y="610"/>
                  <a:pt x="130" y="613"/>
                  <a:pt x="129" y="614"/>
                </a:cubicBezTo>
                <a:close/>
                <a:moveTo>
                  <a:pt x="206" y="723"/>
                </a:moveTo>
                <a:cubicBezTo>
                  <a:pt x="206" y="720"/>
                  <a:pt x="203" y="727"/>
                  <a:pt x="205" y="729"/>
                </a:cubicBezTo>
                <a:cubicBezTo>
                  <a:pt x="207" y="728"/>
                  <a:pt x="206" y="725"/>
                  <a:pt x="206" y="723"/>
                </a:cubicBezTo>
                <a:close/>
                <a:moveTo>
                  <a:pt x="172" y="662"/>
                </a:moveTo>
                <a:cubicBezTo>
                  <a:pt x="171" y="660"/>
                  <a:pt x="170" y="661"/>
                  <a:pt x="169" y="659"/>
                </a:cubicBezTo>
                <a:cubicBezTo>
                  <a:pt x="171" y="660"/>
                  <a:pt x="173" y="659"/>
                  <a:pt x="172" y="656"/>
                </a:cubicBezTo>
                <a:cubicBezTo>
                  <a:pt x="169" y="659"/>
                  <a:pt x="167" y="661"/>
                  <a:pt x="163" y="661"/>
                </a:cubicBezTo>
                <a:cubicBezTo>
                  <a:pt x="164" y="662"/>
                  <a:pt x="163" y="665"/>
                  <a:pt x="165" y="665"/>
                </a:cubicBezTo>
                <a:cubicBezTo>
                  <a:pt x="165" y="661"/>
                  <a:pt x="169" y="662"/>
                  <a:pt x="172" y="662"/>
                </a:cubicBezTo>
                <a:close/>
                <a:moveTo>
                  <a:pt x="245" y="761"/>
                </a:moveTo>
                <a:cubicBezTo>
                  <a:pt x="244" y="761"/>
                  <a:pt x="239" y="760"/>
                  <a:pt x="241" y="761"/>
                </a:cubicBezTo>
                <a:cubicBezTo>
                  <a:pt x="242" y="762"/>
                  <a:pt x="243" y="761"/>
                  <a:pt x="245" y="762"/>
                </a:cubicBezTo>
                <a:cubicBezTo>
                  <a:pt x="242" y="763"/>
                  <a:pt x="243" y="766"/>
                  <a:pt x="240" y="766"/>
                </a:cubicBezTo>
                <a:cubicBezTo>
                  <a:pt x="243" y="770"/>
                  <a:pt x="245" y="763"/>
                  <a:pt x="245" y="761"/>
                </a:cubicBezTo>
                <a:close/>
                <a:moveTo>
                  <a:pt x="134" y="585"/>
                </a:moveTo>
                <a:cubicBezTo>
                  <a:pt x="131" y="581"/>
                  <a:pt x="136" y="585"/>
                  <a:pt x="135" y="581"/>
                </a:cubicBezTo>
                <a:cubicBezTo>
                  <a:pt x="134" y="582"/>
                  <a:pt x="133" y="581"/>
                  <a:pt x="132" y="581"/>
                </a:cubicBezTo>
                <a:cubicBezTo>
                  <a:pt x="134" y="585"/>
                  <a:pt x="127" y="583"/>
                  <a:pt x="127" y="587"/>
                </a:cubicBezTo>
                <a:cubicBezTo>
                  <a:pt x="129" y="585"/>
                  <a:pt x="131" y="584"/>
                  <a:pt x="134" y="585"/>
                </a:cubicBezTo>
                <a:close/>
                <a:moveTo>
                  <a:pt x="132" y="586"/>
                </a:moveTo>
                <a:cubicBezTo>
                  <a:pt x="132" y="586"/>
                  <a:pt x="131" y="587"/>
                  <a:pt x="130" y="588"/>
                </a:cubicBezTo>
                <a:cubicBezTo>
                  <a:pt x="131" y="591"/>
                  <a:pt x="131" y="591"/>
                  <a:pt x="131" y="591"/>
                </a:cubicBezTo>
                <a:cubicBezTo>
                  <a:pt x="133" y="590"/>
                  <a:pt x="135" y="589"/>
                  <a:pt x="134" y="587"/>
                </a:cubicBezTo>
                <a:cubicBezTo>
                  <a:pt x="132" y="588"/>
                  <a:pt x="133" y="584"/>
                  <a:pt x="132" y="586"/>
                </a:cubicBezTo>
                <a:close/>
                <a:moveTo>
                  <a:pt x="182" y="659"/>
                </a:moveTo>
                <a:cubicBezTo>
                  <a:pt x="183" y="658"/>
                  <a:pt x="186" y="662"/>
                  <a:pt x="186" y="659"/>
                </a:cubicBezTo>
                <a:cubicBezTo>
                  <a:pt x="185" y="660"/>
                  <a:pt x="184" y="657"/>
                  <a:pt x="183" y="658"/>
                </a:cubicBezTo>
                <a:cubicBezTo>
                  <a:pt x="183" y="660"/>
                  <a:pt x="180" y="658"/>
                  <a:pt x="181" y="661"/>
                </a:cubicBezTo>
                <a:cubicBezTo>
                  <a:pt x="182" y="661"/>
                  <a:pt x="181" y="663"/>
                  <a:pt x="182" y="664"/>
                </a:cubicBezTo>
                <a:cubicBezTo>
                  <a:pt x="184" y="663"/>
                  <a:pt x="181" y="661"/>
                  <a:pt x="182" y="659"/>
                </a:cubicBezTo>
                <a:close/>
                <a:moveTo>
                  <a:pt x="240" y="743"/>
                </a:moveTo>
                <a:cubicBezTo>
                  <a:pt x="242" y="742"/>
                  <a:pt x="242" y="742"/>
                  <a:pt x="242" y="742"/>
                </a:cubicBezTo>
                <a:cubicBezTo>
                  <a:pt x="240" y="740"/>
                  <a:pt x="239" y="741"/>
                  <a:pt x="237" y="740"/>
                </a:cubicBezTo>
                <a:cubicBezTo>
                  <a:pt x="238" y="743"/>
                  <a:pt x="239" y="741"/>
                  <a:pt x="240" y="743"/>
                </a:cubicBezTo>
                <a:close/>
                <a:moveTo>
                  <a:pt x="193" y="659"/>
                </a:moveTo>
                <a:cubicBezTo>
                  <a:pt x="192" y="656"/>
                  <a:pt x="195" y="659"/>
                  <a:pt x="194" y="656"/>
                </a:cubicBezTo>
                <a:cubicBezTo>
                  <a:pt x="192" y="653"/>
                  <a:pt x="190" y="657"/>
                  <a:pt x="188" y="656"/>
                </a:cubicBezTo>
                <a:cubicBezTo>
                  <a:pt x="188" y="653"/>
                  <a:pt x="196" y="655"/>
                  <a:pt x="193" y="650"/>
                </a:cubicBezTo>
                <a:cubicBezTo>
                  <a:pt x="196" y="651"/>
                  <a:pt x="195" y="649"/>
                  <a:pt x="198" y="648"/>
                </a:cubicBezTo>
                <a:cubicBezTo>
                  <a:pt x="199" y="651"/>
                  <a:pt x="200" y="650"/>
                  <a:pt x="204" y="654"/>
                </a:cubicBezTo>
                <a:cubicBezTo>
                  <a:pt x="203" y="654"/>
                  <a:pt x="203" y="655"/>
                  <a:pt x="202" y="656"/>
                </a:cubicBezTo>
                <a:cubicBezTo>
                  <a:pt x="201" y="654"/>
                  <a:pt x="200" y="655"/>
                  <a:pt x="199" y="653"/>
                </a:cubicBezTo>
                <a:cubicBezTo>
                  <a:pt x="199" y="656"/>
                  <a:pt x="195" y="657"/>
                  <a:pt x="193" y="659"/>
                </a:cubicBezTo>
                <a:close/>
                <a:moveTo>
                  <a:pt x="197" y="650"/>
                </a:moveTo>
                <a:cubicBezTo>
                  <a:pt x="197" y="653"/>
                  <a:pt x="194" y="652"/>
                  <a:pt x="194" y="654"/>
                </a:cubicBezTo>
                <a:cubicBezTo>
                  <a:pt x="196" y="655"/>
                  <a:pt x="199" y="651"/>
                  <a:pt x="197" y="650"/>
                </a:cubicBezTo>
                <a:close/>
                <a:moveTo>
                  <a:pt x="302" y="814"/>
                </a:moveTo>
                <a:cubicBezTo>
                  <a:pt x="305" y="819"/>
                  <a:pt x="306" y="817"/>
                  <a:pt x="308" y="820"/>
                </a:cubicBezTo>
                <a:cubicBezTo>
                  <a:pt x="306" y="816"/>
                  <a:pt x="314" y="817"/>
                  <a:pt x="311" y="814"/>
                </a:cubicBezTo>
                <a:cubicBezTo>
                  <a:pt x="312" y="813"/>
                  <a:pt x="313" y="816"/>
                  <a:pt x="314" y="816"/>
                </a:cubicBezTo>
                <a:cubicBezTo>
                  <a:pt x="318" y="813"/>
                  <a:pt x="321" y="807"/>
                  <a:pt x="326" y="808"/>
                </a:cubicBezTo>
                <a:cubicBezTo>
                  <a:pt x="324" y="806"/>
                  <a:pt x="325" y="808"/>
                  <a:pt x="325" y="805"/>
                </a:cubicBezTo>
                <a:cubicBezTo>
                  <a:pt x="323" y="808"/>
                  <a:pt x="314" y="803"/>
                  <a:pt x="314" y="809"/>
                </a:cubicBezTo>
                <a:cubicBezTo>
                  <a:pt x="313" y="808"/>
                  <a:pt x="312" y="807"/>
                  <a:pt x="312" y="807"/>
                </a:cubicBezTo>
                <a:cubicBezTo>
                  <a:pt x="314" y="810"/>
                  <a:pt x="310" y="809"/>
                  <a:pt x="309" y="808"/>
                </a:cubicBezTo>
                <a:cubicBezTo>
                  <a:pt x="308" y="811"/>
                  <a:pt x="303" y="811"/>
                  <a:pt x="300" y="813"/>
                </a:cubicBezTo>
                <a:cubicBezTo>
                  <a:pt x="301" y="814"/>
                  <a:pt x="301" y="817"/>
                  <a:pt x="302" y="817"/>
                </a:cubicBezTo>
                <a:cubicBezTo>
                  <a:pt x="302" y="816"/>
                  <a:pt x="303" y="815"/>
                  <a:pt x="302" y="814"/>
                </a:cubicBezTo>
                <a:close/>
                <a:moveTo>
                  <a:pt x="159" y="572"/>
                </a:moveTo>
                <a:cubicBezTo>
                  <a:pt x="156" y="571"/>
                  <a:pt x="154" y="574"/>
                  <a:pt x="153" y="577"/>
                </a:cubicBezTo>
                <a:cubicBezTo>
                  <a:pt x="154" y="576"/>
                  <a:pt x="156" y="577"/>
                  <a:pt x="157" y="575"/>
                </a:cubicBezTo>
                <a:cubicBezTo>
                  <a:pt x="154" y="573"/>
                  <a:pt x="161" y="575"/>
                  <a:pt x="159" y="572"/>
                </a:cubicBezTo>
                <a:close/>
                <a:moveTo>
                  <a:pt x="213" y="637"/>
                </a:moveTo>
                <a:cubicBezTo>
                  <a:pt x="214" y="636"/>
                  <a:pt x="216" y="638"/>
                  <a:pt x="217" y="637"/>
                </a:cubicBezTo>
                <a:cubicBezTo>
                  <a:pt x="215" y="634"/>
                  <a:pt x="214" y="637"/>
                  <a:pt x="212" y="636"/>
                </a:cubicBezTo>
                <a:cubicBezTo>
                  <a:pt x="212" y="638"/>
                  <a:pt x="212" y="640"/>
                  <a:pt x="211" y="641"/>
                </a:cubicBezTo>
                <a:cubicBezTo>
                  <a:pt x="208" y="638"/>
                  <a:pt x="208" y="642"/>
                  <a:pt x="205" y="641"/>
                </a:cubicBezTo>
                <a:cubicBezTo>
                  <a:pt x="206" y="643"/>
                  <a:pt x="206" y="644"/>
                  <a:pt x="205" y="645"/>
                </a:cubicBezTo>
                <a:cubicBezTo>
                  <a:pt x="204" y="644"/>
                  <a:pt x="204" y="644"/>
                  <a:pt x="203" y="643"/>
                </a:cubicBezTo>
                <a:cubicBezTo>
                  <a:pt x="204" y="643"/>
                  <a:pt x="204" y="642"/>
                  <a:pt x="204" y="641"/>
                </a:cubicBezTo>
                <a:cubicBezTo>
                  <a:pt x="202" y="643"/>
                  <a:pt x="200" y="643"/>
                  <a:pt x="198" y="642"/>
                </a:cubicBezTo>
                <a:cubicBezTo>
                  <a:pt x="201" y="644"/>
                  <a:pt x="197" y="643"/>
                  <a:pt x="198" y="645"/>
                </a:cubicBezTo>
                <a:cubicBezTo>
                  <a:pt x="200" y="646"/>
                  <a:pt x="202" y="641"/>
                  <a:pt x="203" y="646"/>
                </a:cubicBezTo>
                <a:cubicBezTo>
                  <a:pt x="202" y="646"/>
                  <a:pt x="202" y="645"/>
                  <a:pt x="201" y="646"/>
                </a:cubicBezTo>
                <a:cubicBezTo>
                  <a:pt x="202" y="650"/>
                  <a:pt x="204" y="650"/>
                  <a:pt x="204" y="653"/>
                </a:cubicBezTo>
                <a:cubicBezTo>
                  <a:pt x="206" y="652"/>
                  <a:pt x="204" y="649"/>
                  <a:pt x="206" y="648"/>
                </a:cubicBezTo>
                <a:cubicBezTo>
                  <a:pt x="207" y="651"/>
                  <a:pt x="206" y="653"/>
                  <a:pt x="209" y="652"/>
                </a:cubicBezTo>
                <a:cubicBezTo>
                  <a:pt x="207" y="649"/>
                  <a:pt x="207" y="647"/>
                  <a:pt x="209" y="646"/>
                </a:cubicBezTo>
                <a:cubicBezTo>
                  <a:pt x="210" y="650"/>
                  <a:pt x="213" y="645"/>
                  <a:pt x="214" y="645"/>
                </a:cubicBezTo>
                <a:cubicBezTo>
                  <a:pt x="216" y="647"/>
                  <a:pt x="215" y="648"/>
                  <a:pt x="217" y="647"/>
                </a:cubicBezTo>
                <a:cubicBezTo>
                  <a:pt x="215" y="645"/>
                  <a:pt x="220" y="646"/>
                  <a:pt x="217" y="644"/>
                </a:cubicBezTo>
                <a:cubicBezTo>
                  <a:pt x="216" y="644"/>
                  <a:pt x="217" y="647"/>
                  <a:pt x="215" y="645"/>
                </a:cubicBezTo>
                <a:cubicBezTo>
                  <a:pt x="216" y="641"/>
                  <a:pt x="220" y="639"/>
                  <a:pt x="222" y="639"/>
                </a:cubicBezTo>
                <a:cubicBezTo>
                  <a:pt x="220" y="634"/>
                  <a:pt x="215" y="640"/>
                  <a:pt x="213" y="641"/>
                </a:cubicBezTo>
                <a:cubicBezTo>
                  <a:pt x="213" y="641"/>
                  <a:pt x="212" y="641"/>
                  <a:pt x="212" y="640"/>
                </a:cubicBezTo>
                <a:cubicBezTo>
                  <a:pt x="214" y="640"/>
                  <a:pt x="213" y="638"/>
                  <a:pt x="213" y="637"/>
                </a:cubicBezTo>
                <a:close/>
                <a:moveTo>
                  <a:pt x="152" y="541"/>
                </a:moveTo>
                <a:cubicBezTo>
                  <a:pt x="151" y="544"/>
                  <a:pt x="148" y="542"/>
                  <a:pt x="149" y="540"/>
                </a:cubicBezTo>
                <a:cubicBezTo>
                  <a:pt x="147" y="538"/>
                  <a:pt x="145" y="544"/>
                  <a:pt x="143" y="541"/>
                </a:cubicBezTo>
                <a:cubicBezTo>
                  <a:pt x="143" y="544"/>
                  <a:pt x="142" y="544"/>
                  <a:pt x="141" y="545"/>
                </a:cubicBezTo>
                <a:cubicBezTo>
                  <a:pt x="144" y="547"/>
                  <a:pt x="144" y="540"/>
                  <a:pt x="147" y="542"/>
                </a:cubicBezTo>
                <a:cubicBezTo>
                  <a:pt x="150" y="544"/>
                  <a:pt x="147" y="544"/>
                  <a:pt x="149" y="546"/>
                </a:cubicBezTo>
                <a:cubicBezTo>
                  <a:pt x="150" y="547"/>
                  <a:pt x="152" y="543"/>
                  <a:pt x="149" y="544"/>
                </a:cubicBezTo>
                <a:cubicBezTo>
                  <a:pt x="150" y="543"/>
                  <a:pt x="154" y="545"/>
                  <a:pt x="152" y="541"/>
                </a:cubicBezTo>
                <a:close/>
                <a:moveTo>
                  <a:pt x="204" y="616"/>
                </a:moveTo>
                <a:cubicBezTo>
                  <a:pt x="202" y="615"/>
                  <a:pt x="201" y="611"/>
                  <a:pt x="201" y="613"/>
                </a:cubicBezTo>
                <a:cubicBezTo>
                  <a:pt x="203" y="617"/>
                  <a:pt x="198" y="617"/>
                  <a:pt x="200" y="619"/>
                </a:cubicBezTo>
                <a:cubicBezTo>
                  <a:pt x="201" y="618"/>
                  <a:pt x="202" y="616"/>
                  <a:pt x="204" y="616"/>
                </a:cubicBezTo>
                <a:close/>
                <a:moveTo>
                  <a:pt x="94" y="424"/>
                </a:moveTo>
                <a:cubicBezTo>
                  <a:pt x="89" y="423"/>
                  <a:pt x="84" y="425"/>
                  <a:pt x="83" y="429"/>
                </a:cubicBezTo>
                <a:cubicBezTo>
                  <a:pt x="86" y="424"/>
                  <a:pt x="92" y="428"/>
                  <a:pt x="94" y="424"/>
                </a:cubicBezTo>
                <a:close/>
                <a:moveTo>
                  <a:pt x="153" y="524"/>
                </a:moveTo>
                <a:cubicBezTo>
                  <a:pt x="155" y="527"/>
                  <a:pt x="152" y="529"/>
                  <a:pt x="153" y="533"/>
                </a:cubicBezTo>
                <a:cubicBezTo>
                  <a:pt x="154" y="530"/>
                  <a:pt x="157" y="531"/>
                  <a:pt x="159" y="533"/>
                </a:cubicBezTo>
                <a:cubicBezTo>
                  <a:pt x="157" y="530"/>
                  <a:pt x="155" y="525"/>
                  <a:pt x="153" y="524"/>
                </a:cubicBezTo>
                <a:close/>
                <a:moveTo>
                  <a:pt x="242" y="626"/>
                </a:moveTo>
                <a:cubicBezTo>
                  <a:pt x="242" y="626"/>
                  <a:pt x="241" y="625"/>
                  <a:pt x="242" y="624"/>
                </a:cubicBezTo>
                <a:cubicBezTo>
                  <a:pt x="240" y="622"/>
                  <a:pt x="239" y="627"/>
                  <a:pt x="238" y="624"/>
                </a:cubicBezTo>
                <a:cubicBezTo>
                  <a:pt x="240" y="622"/>
                  <a:pt x="243" y="624"/>
                  <a:pt x="242" y="621"/>
                </a:cubicBezTo>
                <a:cubicBezTo>
                  <a:pt x="245" y="624"/>
                  <a:pt x="244" y="617"/>
                  <a:pt x="247" y="621"/>
                </a:cubicBezTo>
                <a:cubicBezTo>
                  <a:pt x="249" y="621"/>
                  <a:pt x="245" y="617"/>
                  <a:pt x="248" y="616"/>
                </a:cubicBezTo>
                <a:cubicBezTo>
                  <a:pt x="248" y="618"/>
                  <a:pt x="247" y="619"/>
                  <a:pt x="249" y="618"/>
                </a:cubicBezTo>
                <a:cubicBezTo>
                  <a:pt x="250" y="616"/>
                  <a:pt x="247" y="616"/>
                  <a:pt x="248" y="614"/>
                </a:cubicBezTo>
                <a:cubicBezTo>
                  <a:pt x="248" y="614"/>
                  <a:pt x="249" y="616"/>
                  <a:pt x="250" y="615"/>
                </a:cubicBezTo>
                <a:cubicBezTo>
                  <a:pt x="250" y="616"/>
                  <a:pt x="251" y="617"/>
                  <a:pt x="251" y="618"/>
                </a:cubicBezTo>
                <a:cubicBezTo>
                  <a:pt x="250" y="611"/>
                  <a:pt x="263" y="611"/>
                  <a:pt x="258" y="605"/>
                </a:cubicBezTo>
                <a:cubicBezTo>
                  <a:pt x="259" y="604"/>
                  <a:pt x="260" y="605"/>
                  <a:pt x="261" y="607"/>
                </a:cubicBezTo>
                <a:cubicBezTo>
                  <a:pt x="262" y="606"/>
                  <a:pt x="263" y="605"/>
                  <a:pt x="263" y="605"/>
                </a:cubicBezTo>
                <a:cubicBezTo>
                  <a:pt x="262" y="601"/>
                  <a:pt x="261" y="605"/>
                  <a:pt x="259" y="602"/>
                </a:cubicBezTo>
                <a:cubicBezTo>
                  <a:pt x="262" y="602"/>
                  <a:pt x="265" y="602"/>
                  <a:pt x="268" y="601"/>
                </a:cubicBezTo>
                <a:cubicBezTo>
                  <a:pt x="269" y="605"/>
                  <a:pt x="270" y="600"/>
                  <a:pt x="270" y="605"/>
                </a:cubicBezTo>
                <a:cubicBezTo>
                  <a:pt x="272" y="605"/>
                  <a:pt x="273" y="603"/>
                  <a:pt x="273" y="603"/>
                </a:cubicBezTo>
                <a:cubicBezTo>
                  <a:pt x="271" y="600"/>
                  <a:pt x="271" y="601"/>
                  <a:pt x="269" y="600"/>
                </a:cubicBezTo>
                <a:cubicBezTo>
                  <a:pt x="270" y="598"/>
                  <a:pt x="271" y="598"/>
                  <a:pt x="273" y="601"/>
                </a:cubicBezTo>
                <a:cubicBezTo>
                  <a:pt x="274" y="600"/>
                  <a:pt x="274" y="599"/>
                  <a:pt x="275" y="598"/>
                </a:cubicBezTo>
                <a:cubicBezTo>
                  <a:pt x="277" y="600"/>
                  <a:pt x="276" y="599"/>
                  <a:pt x="277" y="602"/>
                </a:cubicBezTo>
                <a:cubicBezTo>
                  <a:pt x="278" y="597"/>
                  <a:pt x="289" y="598"/>
                  <a:pt x="290" y="593"/>
                </a:cubicBezTo>
                <a:cubicBezTo>
                  <a:pt x="292" y="595"/>
                  <a:pt x="290" y="596"/>
                  <a:pt x="289" y="597"/>
                </a:cubicBezTo>
                <a:cubicBezTo>
                  <a:pt x="290" y="598"/>
                  <a:pt x="290" y="598"/>
                  <a:pt x="291" y="599"/>
                </a:cubicBezTo>
                <a:cubicBezTo>
                  <a:pt x="291" y="596"/>
                  <a:pt x="295" y="594"/>
                  <a:pt x="293" y="592"/>
                </a:cubicBezTo>
                <a:cubicBezTo>
                  <a:pt x="294" y="590"/>
                  <a:pt x="295" y="593"/>
                  <a:pt x="296" y="593"/>
                </a:cubicBezTo>
                <a:cubicBezTo>
                  <a:pt x="295" y="590"/>
                  <a:pt x="301" y="590"/>
                  <a:pt x="300" y="588"/>
                </a:cubicBezTo>
                <a:cubicBezTo>
                  <a:pt x="302" y="586"/>
                  <a:pt x="311" y="581"/>
                  <a:pt x="306" y="576"/>
                </a:cubicBezTo>
                <a:cubicBezTo>
                  <a:pt x="308" y="574"/>
                  <a:pt x="311" y="579"/>
                  <a:pt x="309" y="580"/>
                </a:cubicBezTo>
                <a:cubicBezTo>
                  <a:pt x="312" y="583"/>
                  <a:pt x="315" y="575"/>
                  <a:pt x="318" y="579"/>
                </a:cubicBezTo>
                <a:cubicBezTo>
                  <a:pt x="318" y="577"/>
                  <a:pt x="317" y="576"/>
                  <a:pt x="319" y="575"/>
                </a:cubicBezTo>
                <a:cubicBezTo>
                  <a:pt x="321" y="577"/>
                  <a:pt x="319" y="577"/>
                  <a:pt x="320" y="578"/>
                </a:cubicBezTo>
                <a:cubicBezTo>
                  <a:pt x="323" y="576"/>
                  <a:pt x="327" y="569"/>
                  <a:pt x="332" y="570"/>
                </a:cubicBezTo>
                <a:cubicBezTo>
                  <a:pt x="333" y="569"/>
                  <a:pt x="332" y="567"/>
                  <a:pt x="333" y="566"/>
                </a:cubicBezTo>
                <a:cubicBezTo>
                  <a:pt x="335" y="568"/>
                  <a:pt x="336" y="565"/>
                  <a:pt x="337" y="568"/>
                </a:cubicBezTo>
                <a:cubicBezTo>
                  <a:pt x="332" y="571"/>
                  <a:pt x="333" y="577"/>
                  <a:pt x="330" y="581"/>
                </a:cubicBezTo>
                <a:cubicBezTo>
                  <a:pt x="329" y="580"/>
                  <a:pt x="328" y="580"/>
                  <a:pt x="328" y="579"/>
                </a:cubicBezTo>
                <a:cubicBezTo>
                  <a:pt x="329" y="579"/>
                  <a:pt x="330" y="579"/>
                  <a:pt x="331" y="578"/>
                </a:cubicBezTo>
                <a:cubicBezTo>
                  <a:pt x="327" y="577"/>
                  <a:pt x="324" y="578"/>
                  <a:pt x="321" y="580"/>
                </a:cubicBezTo>
                <a:cubicBezTo>
                  <a:pt x="321" y="581"/>
                  <a:pt x="322" y="581"/>
                  <a:pt x="322" y="581"/>
                </a:cubicBezTo>
                <a:cubicBezTo>
                  <a:pt x="323" y="582"/>
                  <a:pt x="321" y="582"/>
                  <a:pt x="320" y="583"/>
                </a:cubicBezTo>
                <a:cubicBezTo>
                  <a:pt x="319" y="582"/>
                  <a:pt x="321" y="582"/>
                  <a:pt x="319" y="580"/>
                </a:cubicBezTo>
                <a:cubicBezTo>
                  <a:pt x="318" y="580"/>
                  <a:pt x="319" y="581"/>
                  <a:pt x="319" y="581"/>
                </a:cubicBezTo>
                <a:cubicBezTo>
                  <a:pt x="319" y="586"/>
                  <a:pt x="312" y="583"/>
                  <a:pt x="313" y="589"/>
                </a:cubicBezTo>
                <a:cubicBezTo>
                  <a:pt x="313" y="584"/>
                  <a:pt x="310" y="590"/>
                  <a:pt x="309" y="586"/>
                </a:cubicBezTo>
                <a:cubicBezTo>
                  <a:pt x="304" y="593"/>
                  <a:pt x="296" y="596"/>
                  <a:pt x="290" y="602"/>
                </a:cubicBezTo>
                <a:cubicBezTo>
                  <a:pt x="288" y="600"/>
                  <a:pt x="290" y="600"/>
                  <a:pt x="289" y="598"/>
                </a:cubicBezTo>
                <a:cubicBezTo>
                  <a:pt x="287" y="602"/>
                  <a:pt x="284" y="602"/>
                  <a:pt x="281" y="606"/>
                </a:cubicBezTo>
                <a:cubicBezTo>
                  <a:pt x="280" y="605"/>
                  <a:pt x="278" y="605"/>
                  <a:pt x="278" y="603"/>
                </a:cubicBezTo>
                <a:cubicBezTo>
                  <a:pt x="278" y="606"/>
                  <a:pt x="275" y="604"/>
                  <a:pt x="274" y="606"/>
                </a:cubicBezTo>
                <a:cubicBezTo>
                  <a:pt x="275" y="608"/>
                  <a:pt x="277" y="603"/>
                  <a:pt x="279" y="607"/>
                </a:cubicBezTo>
                <a:cubicBezTo>
                  <a:pt x="278" y="609"/>
                  <a:pt x="276" y="609"/>
                  <a:pt x="274" y="607"/>
                </a:cubicBezTo>
                <a:cubicBezTo>
                  <a:pt x="272" y="607"/>
                  <a:pt x="274" y="610"/>
                  <a:pt x="272" y="610"/>
                </a:cubicBezTo>
                <a:cubicBezTo>
                  <a:pt x="274" y="613"/>
                  <a:pt x="274" y="613"/>
                  <a:pt x="274" y="613"/>
                </a:cubicBezTo>
                <a:cubicBezTo>
                  <a:pt x="274" y="614"/>
                  <a:pt x="273" y="613"/>
                  <a:pt x="273" y="613"/>
                </a:cubicBezTo>
                <a:cubicBezTo>
                  <a:pt x="272" y="611"/>
                  <a:pt x="271" y="614"/>
                  <a:pt x="270" y="614"/>
                </a:cubicBezTo>
                <a:cubicBezTo>
                  <a:pt x="269" y="611"/>
                  <a:pt x="272" y="612"/>
                  <a:pt x="272" y="610"/>
                </a:cubicBezTo>
                <a:cubicBezTo>
                  <a:pt x="270" y="610"/>
                  <a:pt x="261" y="612"/>
                  <a:pt x="266" y="616"/>
                </a:cubicBezTo>
                <a:cubicBezTo>
                  <a:pt x="266" y="618"/>
                  <a:pt x="265" y="617"/>
                  <a:pt x="264" y="619"/>
                </a:cubicBezTo>
                <a:cubicBezTo>
                  <a:pt x="265" y="621"/>
                  <a:pt x="265" y="620"/>
                  <a:pt x="266" y="620"/>
                </a:cubicBezTo>
                <a:cubicBezTo>
                  <a:pt x="266" y="623"/>
                  <a:pt x="264" y="622"/>
                  <a:pt x="261" y="625"/>
                </a:cubicBezTo>
                <a:cubicBezTo>
                  <a:pt x="261" y="624"/>
                  <a:pt x="261" y="622"/>
                  <a:pt x="260" y="622"/>
                </a:cubicBezTo>
                <a:cubicBezTo>
                  <a:pt x="259" y="621"/>
                  <a:pt x="265" y="623"/>
                  <a:pt x="264" y="620"/>
                </a:cubicBezTo>
                <a:cubicBezTo>
                  <a:pt x="256" y="621"/>
                  <a:pt x="251" y="620"/>
                  <a:pt x="247" y="624"/>
                </a:cubicBezTo>
                <a:cubicBezTo>
                  <a:pt x="248" y="626"/>
                  <a:pt x="250" y="625"/>
                  <a:pt x="251" y="625"/>
                </a:cubicBezTo>
                <a:cubicBezTo>
                  <a:pt x="251" y="626"/>
                  <a:pt x="249" y="627"/>
                  <a:pt x="251" y="628"/>
                </a:cubicBezTo>
                <a:cubicBezTo>
                  <a:pt x="249" y="629"/>
                  <a:pt x="249" y="628"/>
                  <a:pt x="249" y="626"/>
                </a:cubicBezTo>
                <a:cubicBezTo>
                  <a:pt x="249" y="630"/>
                  <a:pt x="244" y="625"/>
                  <a:pt x="247" y="630"/>
                </a:cubicBezTo>
                <a:cubicBezTo>
                  <a:pt x="245" y="630"/>
                  <a:pt x="243" y="628"/>
                  <a:pt x="242" y="626"/>
                </a:cubicBezTo>
                <a:cubicBezTo>
                  <a:pt x="241" y="629"/>
                  <a:pt x="237" y="632"/>
                  <a:pt x="232" y="629"/>
                </a:cubicBezTo>
                <a:cubicBezTo>
                  <a:pt x="231" y="630"/>
                  <a:pt x="232" y="631"/>
                  <a:pt x="231" y="631"/>
                </a:cubicBezTo>
                <a:cubicBezTo>
                  <a:pt x="232" y="634"/>
                  <a:pt x="232" y="631"/>
                  <a:pt x="233" y="634"/>
                </a:cubicBezTo>
                <a:cubicBezTo>
                  <a:pt x="232" y="634"/>
                  <a:pt x="233" y="636"/>
                  <a:pt x="232" y="636"/>
                </a:cubicBezTo>
                <a:cubicBezTo>
                  <a:pt x="230" y="635"/>
                  <a:pt x="231" y="634"/>
                  <a:pt x="230" y="633"/>
                </a:cubicBezTo>
                <a:cubicBezTo>
                  <a:pt x="230" y="633"/>
                  <a:pt x="225" y="633"/>
                  <a:pt x="227" y="636"/>
                </a:cubicBezTo>
                <a:cubicBezTo>
                  <a:pt x="226" y="637"/>
                  <a:pt x="225" y="638"/>
                  <a:pt x="224" y="638"/>
                </a:cubicBezTo>
                <a:cubicBezTo>
                  <a:pt x="223" y="637"/>
                  <a:pt x="223" y="637"/>
                  <a:pt x="222" y="636"/>
                </a:cubicBezTo>
                <a:cubicBezTo>
                  <a:pt x="223" y="633"/>
                  <a:pt x="226" y="634"/>
                  <a:pt x="223" y="630"/>
                </a:cubicBezTo>
                <a:cubicBezTo>
                  <a:pt x="226" y="631"/>
                  <a:pt x="227" y="626"/>
                  <a:pt x="230" y="626"/>
                </a:cubicBezTo>
                <a:cubicBezTo>
                  <a:pt x="229" y="632"/>
                  <a:pt x="237" y="622"/>
                  <a:pt x="242" y="626"/>
                </a:cubicBezTo>
                <a:close/>
                <a:moveTo>
                  <a:pt x="244" y="624"/>
                </a:moveTo>
                <a:cubicBezTo>
                  <a:pt x="244" y="624"/>
                  <a:pt x="245" y="623"/>
                  <a:pt x="245" y="624"/>
                </a:cubicBezTo>
                <a:cubicBezTo>
                  <a:pt x="246" y="625"/>
                  <a:pt x="245" y="625"/>
                  <a:pt x="246" y="626"/>
                </a:cubicBezTo>
                <a:cubicBezTo>
                  <a:pt x="247" y="626"/>
                  <a:pt x="247" y="625"/>
                  <a:pt x="247" y="624"/>
                </a:cubicBezTo>
                <a:cubicBezTo>
                  <a:pt x="246" y="621"/>
                  <a:pt x="243" y="622"/>
                  <a:pt x="244" y="624"/>
                </a:cubicBezTo>
                <a:close/>
                <a:moveTo>
                  <a:pt x="261" y="612"/>
                </a:moveTo>
                <a:cubicBezTo>
                  <a:pt x="260" y="614"/>
                  <a:pt x="256" y="615"/>
                  <a:pt x="257" y="618"/>
                </a:cubicBezTo>
                <a:cubicBezTo>
                  <a:pt x="259" y="615"/>
                  <a:pt x="263" y="617"/>
                  <a:pt x="261" y="612"/>
                </a:cubicBezTo>
                <a:close/>
                <a:moveTo>
                  <a:pt x="268" y="608"/>
                </a:moveTo>
                <a:cubicBezTo>
                  <a:pt x="266" y="608"/>
                  <a:pt x="267" y="609"/>
                  <a:pt x="264" y="609"/>
                </a:cubicBezTo>
                <a:cubicBezTo>
                  <a:pt x="267" y="613"/>
                  <a:pt x="269" y="611"/>
                  <a:pt x="268" y="608"/>
                </a:cubicBezTo>
                <a:close/>
                <a:moveTo>
                  <a:pt x="237" y="632"/>
                </a:moveTo>
                <a:cubicBezTo>
                  <a:pt x="240" y="634"/>
                  <a:pt x="244" y="632"/>
                  <a:pt x="245" y="631"/>
                </a:cubicBezTo>
                <a:cubicBezTo>
                  <a:pt x="243" y="632"/>
                  <a:pt x="245" y="630"/>
                  <a:pt x="244" y="629"/>
                </a:cubicBezTo>
                <a:cubicBezTo>
                  <a:pt x="244" y="629"/>
                  <a:pt x="243" y="629"/>
                  <a:pt x="243" y="628"/>
                </a:cubicBezTo>
                <a:cubicBezTo>
                  <a:pt x="241" y="629"/>
                  <a:pt x="244" y="631"/>
                  <a:pt x="243" y="632"/>
                </a:cubicBezTo>
                <a:cubicBezTo>
                  <a:pt x="241" y="630"/>
                  <a:pt x="239" y="631"/>
                  <a:pt x="237" y="632"/>
                </a:cubicBezTo>
                <a:close/>
                <a:moveTo>
                  <a:pt x="152" y="521"/>
                </a:moveTo>
                <a:cubicBezTo>
                  <a:pt x="149" y="520"/>
                  <a:pt x="149" y="526"/>
                  <a:pt x="149" y="525"/>
                </a:cubicBezTo>
                <a:cubicBezTo>
                  <a:pt x="150" y="523"/>
                  <a:pt x="152" y="524"/>
                  <a:pt x="152" y="521"/>
                </a:cubicBezTo>
                <a:close/>
                <a:moveTo>
                  <a:pt x="202" y="598"/>
                </a:moveTo>
                <a:cubicBezTo>
                  <a:pt x="200" y="598"/>
                  <a:pt x="200" y="604"/>
                  <a:pt x="202" y="602"/>
                </a:cubicBezTo>
                <a:cubicBezTo>
                  <a:pt x="199" y="600"/>
                  <a:pt x="205" y="600"/>
                  <a:pt x="202" y="598"/>
                </a:cubicBezTo>
                <a:close/>
                <a:moveTo>
                  <a:pt x="199" y="598"/>
                </a:moveTo>
                <a:cubicBezTo>
                  <a:pt x="200" y="597"/>
                  <a:pt x="202" y="597"/>
                  <a:pt x="201" y="595"/>
                </a:cubicBezTo>
                <a:cubicBezTo>
                  <a:pt x="199" y="598"/>
                  <a:pt x="198" y="594"/>
                  <a:pt x="196" y="595"/>
                </a:cubicBezTo>
                <a:cubicBezTo>
                  <a:pt x="197" y="597"/>
                  <a:pt x="198" y="595"/>
                  <a:pt x="199" y="598"/>
                </a:cubicBezTo>
                <a:close/>
                <a:moveTo>
                  <a:pt x="169" y="551"/>
                </a:moveTo>
                <a:cubicBezTo>
                  <a:pt x="167" y="553"/>
                  <a:pt x="168" y="549"/>
                  <a:pt x="167" y="547"/>
                </a:cubicBezTo>
                <a:cubicBezTo>
                  <a:pt x="163" y="548"/>
                  <a:pt x="170" y="555"/>
                  <a:pt x="169" y="551"/>
                </a:cubicBezTo>
                <a:close/>
                <a:moveTo>
                  <a:pt x="162" y="538"/>
                </a:moveTo>
                <a:cubicBezTo>
                  <a:pt x="161" y="537"/>
                  <a:pt x="161" y="537"/>
                  <a:pt x="161" y="537"/>
                </a:cubicBezTo>
                <a:cubicBezTo>
                  <a:pt x="162" y="536"/>
                  <a:pt x="163" y="536"/>
                  <a:pt x="162" y="535"/>
                </a:cubicBezTo>
                <a:cubicBezTo>
                  <a:pt x="162" y="534"/>
                  <a:pt x="158" y="535"/>
                  <a:pt x="160" y="536"/>
                </a:cubicBezTo>
                <a:cubicBezTo>
                  <a:pt x="161" y="535"/>
                  <a:pt x="160" y="539"/>
                  <a:pt x="162" y="538"/>
                </a:cubicBezTo>
                <a:close/>
                <a:moveTo>
                  <a:pt x="101" y="443"/>
                </a:moveTo>
                <a:cubicBezTo>
                  <a:pt x="104" y="440"/>
                  <a:pt x="104" y="440"/>
                  <a:pt x="104" y="440"/>
                </a:cubicBezTo>
                <a:cubicBezTo>
                  <a:pt x="104" y="439"/>
                  <a:pt x="96" y="442"/>
                  <a:pt x="98" y="442"/>
                </a:cubicBezTo>
                <a:cubicBezTo>
                  <a:pt x="99" y="442"/>
                  <a:pt x="100" y="442"/>
                  <a:pt x="101" y="443"/>
                </a:cubicBezTo>
                <a:close/>
                <a:moveTo>
                  <a:pt x="170" y="535"/>
                </a:moveTo>
                <a:cubicBezTo>
                  <a:pt x="171" y="539"/>
                  <a:pt x="168" y="536"/>
                  <a:pt x="167" y="537"/>
                </a:cubicBezTo>
                <a:cubicBezTo>
                  <a:pt x="169" y="539"/>
                  <a:pt x="172" y="538"/>
                  <a:pt x="174" y="541"/>
                </a:cubicBezTo>
                <a:cubicBezTo>
                  <a:pt x="173" y="540"/>
                  <a:pt x="174" y="539"/>
                  <a:pt x="173" y="538"/>
                </a:cubicBezTo>
                <a:cubicBezTo>
                  <a:pt x="172" y="538"/>
                  <a:pt x="171" y="538"/>
                  <a:pt x="170" y="536"/>
                </a:cubicBezTo>
                <a:cubicBezTo>
                  <a:pt x="171" y="536"/>
                  <a:pt x="171" y="535"/>
                  <a:pt x="170" y="535"/>
                </a:cubicBezTo>
                <a:close/>
                <a:moveTo>
                  <a:pt x="183" y="542"/>
                </a:moveTo>
                <a:cubicBezTo>
                  <a:pt x="184" y="538"/>
                  <a:pt x="186" y="538"/>
                  <a:pt x="190" y="538"/>
                </a:cubicBezTo>
                <a:cubicBezTo>
                  <a:pt x="189" y="537"/>
                  <a:pt x="189" y="536"/>
                  <a:pt x="189" y="535"/>
                </a:cubicBezTo>
                <a:cubicBezTo>
                  <a:pt x="187" y="535"/>
                  <a:pt x="190" y="538"/>
                  <a:pt x="188" y="538"/>
                </a:cubicBezTo>
                <a:cubicBezTo>
                  <a:pt x="187" y="536"/>
                  <a:pt x="189" y="536"/>
                  <a:pt x="188" y="534"/>
                </a:cubicBezTo>
                <a:cubicBezTo>
                  <a:pt x="186" y="535"/>
                  <a:pt x="186" y="538"/>
                  <a:pt x="184" y="536"/>
                </a:cubicBezTo>
                <a:cubicBezTo>
                  <a:pt x="184" y="532"/>
                  <a:pt x="190" y="534"/>
                  <a:pt x="188" y="530"/>
                </a:cubicBezTo>
                <a:cubicBezTo>
                  <a:pt x="184" y="530"/>
                  <a:pt x="186" y="531"/>
                  <a:pt x="183" y="534"/>
                </a:cubicBezTo>
                <a:cubicBezTo>
                  <a:pt x="184" y="538"/>
                  <a:pt x="182" y="537"/>
                  <a:pt x="183" y="542"/>
                </a:cubicBezTo>
                <a:close/>
                <a:moveTo>
                  <a:pt x="247" y="632"/>
                </a:moveTo>
                <a:cubicBezTo>
                  <a:pt x="247" y="635"/>
                  <a:pt x="245" y="634"/>
                  <a:pt x="245" y="636"/>
                </a:cubicBezTo>
                <a:cubicBezTo>
                  <a:pt x="247" y="637"/>
                  <a:pt x="248" y="634"/>
                  <a:pt x="247" y="632"/>
                </a:cubicBezTo>
                <a:close/>
                <a:moveTo>
                  <a:pt x="301" y="719"/>
                </a:moveTo>
                <a:cubicBezTo>
                  <a:pt x="306" y="722"/>
                  <a:pt x="306" y="714"/>
                  <a:pt x="301" y="719"/>
                </a:cubicBezTo>
                <a:close/>
                <a:moveTo>
                  <a:pt x="177" y="514"/>
                </a:moveTo>
                <a:cubicBezTo>
                  <a:pt x="176" y="517"/>
                  <a:pt x="174" y="519"/>
                  <a:pt x="174" y="523"/>
                </a:cubicBezTo>
                <a:cubicBezTo>
                  <a:pt x="175" y="519"/>
                  <a:pt x="179" y="518"/>
                  <a:pt x="177" y="514"/>
                </a:cubicBezTo>
                <a:close/>
                <a:moveTo>
                  <a:pt x="303" y="699"/>
                </a:moveTo>
                <a:cubicBezTo>
                  <a:pt x="300" y="700"/>
                  <a:pt x="298" y="704"/>
                  <a:pt x="299" y="707"/>
                </a:cubicBezTo>
                <a:cubicBezTo>
                  <a:pt x="299" y="704"/>
                  <a:pt x="304" y="702"/>
                  <a:pt x="303" y="699"/>
                </a:cubicBezTo>
                <a:close/>
                <a:moveTo>
                  <a:pt x="197" y="530"/>
                </a:moveTo>
                <a:cubicBezTo>
                  <a:pt x="199" y="528"/>
                  <a:pt x="200" y="530"/>
                  <a:pt x="202" y="530"/>
                </a:cubicBezTo>
                <a:cubicBezTo>
                  <a:pt x="201" y="528"/>
                  <a:pt x="200" y="527"/>
                  <a:pt x="201" y="526"/>
                </a:cubicBezTo>
                <a:cubicBezTo>
                  <a:pt x="201" y="526"/>
                  <a:pt x="205" y="530"/>
                  <a:pt x="204" y="527"/>
                </a:cubicBezTo>
                <a:cubicBezTo>
                  <a:pt x="202" y="527"/>
                  <a:pt x="205" y="523"/>
                  <a:pt x="203" y="521"/>
                </a:cubicBezTo>
                <a:cubicBezTo>
                  <a:pt x="202" y="524"/>
                  <a:pt x="201" y="520"/>
                  <a:pt x="200" y="520"/>
                </a:cubicBezTo>
                <a:cubicBezTo>
                  <a:pt x="201" y="523"/>
                  <a:pt x="198" y="521"/>
                  <a:pt x="199" y="524"/>
                </a:cubicBezTo>
                <a:cubicBezTo>
                  <a:pt x="199" y="523"/>
                  <a:pt x="198" y="524"/>
                  <a:pt x="198" y="523"/>
                </a:cubicBezTo>
                <a:cubicBezTo>
                  <a:pt x="198" y="522"/>
                  <a:pt x="198" y="522"/>
                  <a:pt x="198" y="521"/>
                </a:cubicBezTo>
                <a:cubicBezTo>
                  <a:pt x="195" y="519"/>
                  <a:pt x="197" y="523"/>
                  <a:pt x="197" y="525"/>
                </a:cubicBezTo>
                <a:cubicBezTo>
                  <a:pt x="193" y="528"/>
                  <a:pt x="191" y="526"/>
                  <a:pt x="190" y="530"/>
                </a:cubicBezTo>
                <a:cubicBezTo>
                  <a:pt x="191" y="530"/>
                  <a:pt x="190" y="534"/>
                  <a:pt x="190" y="535"/>
                </a:cubicBezTo>
                <a:cubicBezTo>
                  <a:pt x="193" y="534"/>
                  <a:pt x="192" y="528"/>
                  <a:pt x="196" y="531"/>
                </a:cubicBezTo>
                <a:cubicBezTo>
                  <a:pt x="195" y="532"/>
                  <a:pt x="196" y="534"/>
                  <a:pt x="197" y="535"/>
                </a:cubicBezTo>
                <a:cubicBezTo>
                  <a:pt x="197" y="533"/>
                  <a:pt x="197" y="532"/>
                  <a:pt x="197" y="530"/>
                </a:cubicBezTo>
                <a:close/>
                <a:moveTo>
                  <a:pt x="278" y="660"/>
                </a:moveTo>
                <a:cubicBezTo>
                  <a:pt x="275" y="658"/>
                  <a:pt x="277" y="662"/>
                  <a:pt x="274" y="661"/>
                </a:cubicBezTo>
                <a:cubicBezTo>
                  <a:pt x="276" y="663"/>
                  <a:pt x="276" y="663"/>
                  <a:pt x="277" y="666"/>
                </a:cubicBezTo>
                <a:cubicBezTo>
                  <a:pt x="280" y="665"/>
                  <a:pt x="275" y="661"/>
                  <a:pt x="277" y="660"/>
                </a:cubicBezTo>
                <a:cubicBezTo>
                  <a:pt x="278" y="661"/>
                  <a:pt x="278" y="661"/>
                  <a:pt x="278" y="660"/>
                </a:cubicBezTo>
                <a:close/>
                <a:moveTo>
                  <a:pt x="231" y="584"/>
                </a:moveTo>
                <a:cubicBezTo>
                  <a:pt x="230" y="582"/>
                  <a:pt x="228" y="584"/>
                  <a:pt x="226" y="583"/>
                </a:cubicBezTo>
                <a:cubicBezTo>
                  <a:pt x="227" y="585"/>
                  <a:pt x="225" y="585"/>
                  <a:pt x="225" y="587"/>
                </a:cubicBezTo>
                <a:cubicBezTo>
                  <a:pt x="228" y="586"/>
                  <a:pt x="228" y="583"/>
                  <a:pt x="231" y="584"/>
                </a:cubicBezTo>
                <a:close/>
                <a:moveTo>
                  <a:pt x="182" y="510"/>
                </a:moveTo>
                <a:cubicBezTo>
                  <a:pt x="181" y="512"/>
                  <a:pt x="181" y="513"/>
                  <a:pt x="179" y="512"/>
                </a:cubicBezTo>
                <a:cubicBezTo>
                  <a:pt x="180" y="513"/>
                  <a:pt x="180" y="514"/>
                  <a:pt x="180" y="515"/>
                </a:cubicBezTo>
                <a:cubicBezTo>
                  <a:pt x="182" y="514"/>
                  <a:pt x="183" y="512"/>
                  <a:pt x="182" y="510"/>
                </a:cubicBezTo>
                <a:close/>
                <a:moveTo>
                  <a:pt x="177" y="508"/>
                </a:moveTo>
                <a:cubicBezTo>
                  <a:pt x="178" y="509"/>
                  <a:pt x="179" y="508"/>
                  <a:pt x="180" y="508"/>
                </a:cubicBezTo>
                <a:cubicBezTo>
                  <a:pt x="179" y="507"/>
                  <a:pt x="180" y="506"/>
                  <a:pt x="180" y="505"/>
                </a:cubicBezTo>
                <a:cubicBezTo>
                  <a:pt x="178" y="505"/>
                  <a:pt x="179" y="507"/>
                  <a:pt x="178" y="508"/>
                </a:cubicBezTo>
                <a:cubicBezTo>
                  <a:pt x="177" y="508"/>
                  <a:pt x="174" y="504"/>
                  <a:pt x="175" y="507"/>
                </a:cubicBezTo>
                <a:cubicBezTo>
                  <a:pt x="175" y="507"/>
                  <a:pt x="176" y="507"/>
                  <a:pt x="177" y="508"/>
                </a:cubicBezTo>
                <a:close/>
                <a:moveTo>
                  <a:pt x="282" y="659"/>
                </a:moveTo>
                <a:cubicBezTo>
                  <a:pt x="281" y="658"/>
                  <a:pt x="279" y="660"/>
                  <a:pt x="278" y="659"/>
                </a:cubicBezTo>
                <a:cubicBezTo>
                  <a:pt x="281" y="662"/>
                  <a:pt x="277" y="662"/>
                  <a:pt x="280" y="665"/>
                </a:cubicBezTo>
                <a:cubicBezTo>
                  <a:pt x="281" y="662"/>
                  <a:pt x="282" y="668"/>
                  <a:pt x="283" y="666"/>
                </a:cubicBezTo>
                <a:cubicBezTo>
                  <a:pt x="282" y="663"/>
                  <a:pt x="281" y="663"/>
                  <a:pt x="280" y="662"/>
                </a:cubicBezTo>
                <a:cubicBezTo>
                  <a:pt x="281" y="661"/>
                  <a:pt x="283" y="661"/>
                  <a:pt x="282" y="659"/>
                </a:cubicBezTo>
                <a:close/>
                <a:moveTo>
                  <a:pt x="296" y="679"/>
                </a:moveTo>
                <a:cubicBezTo>
                  <a:pt x="296" y="680"/>
                  <a:pt x="295" y="679"/>
                  <a:pt x="295" y="678"/>
                </a:cubicBezTo>
                <a:cubicBezTo>
                  <a:pt x="295" y="681"/>
                  <a:pt x="292" y="679"/>
                  <a:pt x="292" y="682"/>
                </a:cubicBezTo>
                <a:cubicBezTo>
                  <a:pt x="294" y="683"/>
                  <a:pt x="296" y="680"/>
                  <a:pt x="296" y="679"/>
                </a:cubicBezTo>
                <a:close/>
                <a:moveTo>
                  <a:pt x="247" y="596"/>
                </a:moveTo>
                <a:cubicBezTo>
                  <a:pt x="245" y="595"/>
                  <a:pt x="241" y="591"/>
                  <a:pt x="240" y="595"/>
                </a:cubicBezTo>
                <a:cubicBezTo>
                  <a:pt x="243" y="595"/>
                  <a:pt x="241" y="598"/>
                  <a:pt x="241" y="600"/>
                </a:cubicBezTo>
                <a:cubicBezTo>
                  <a:pt x="244" y="598"/>
                  <a:pt x="245" y="596"/>
                  <a:pt x="247" y="596"/>
                </a:cubicBezTo>
                <a:close/>
                <a:moveTo>
                  <a:pt x="219" y="558"/>
                </a:moveTo>
                <a:cubicBezTo>
                  <a:pt x="219" y="559"/>
                  <a:pt x="220" y="560"/>
                  <a:pt x="220" y="559"/>
                </a:cubicBezTo>
                <a:cubicBezTo>
                  <a:pt x="219" y="557"/>
                  <a:pt x="219" y="557"/>
                  <a:pt x="219" y="557"/>
                </a:cubicBezTo>
                <a:cubicBezTo>
                  <a:pt x="218" y="558"/>
                  <a:pt x="217" y="559"/>
                  <a:pt x="217" y="561"/>
                </a:cubicBezTo>
                <a:cubicBezTo>
                  <a:pt x="218" y="560"/>
                  <a:pt x="219" y="561"/>
                  <a:pt x="219" y="560"/>
                </a:cubicBezTo>
                <a:cubicBezTo>
                  <a:pt x="219" y="559"/>
                  <a:pt x="218" y="558"/>
                  <a:pt x="219" y="558"/>
                </a:cubicBezTo>
                <a:close/>
                <a:moveTo>
                  <a:pt x="187" y="510"/>
                </a:moveTo>
                <a:cubicBezTo>
                  <a:pt x="188" y="511"/>
                  <a:pt x="188" y="511"/>
                  <a:pt x="188" y="512"/>
                </a:cubicBezTo>
                <a:cubicBezTo>
                  <a:pt x="190" y="511"/>
                  <a:pt x="188" y="510"/>
                  <a:pt x="186" y="509"/>
                </a:cubicBezTo>
                <a:cubicBezTo>
                  <a:pt x="185" y="509"/>
                  <a:pt x="184" y="513"/>
                  <a:pt x="186" y="513"/>
                </a:cubicBezTo>
                <a:cubicBezTo>
                  <a:pt x="185" y="511"/>
                  <a:pt x="186" y="510"/>
                  <a:pt x="187" y="510"/>
                </a:cubicBezTo>
                <a:close/>
                <a:moveTo>
                  <a:pt x="358" y="762"/>
                </a:moveTo>
                <a:cubicBezTo>
                  <a:pt x="356" y="763"/>
                  <a:pt x="359" y="766"/>
                  <a:pt x="359" y="768"/>
                </a:cubicBezTo>
                <a:cubicBezTo>
                  <a:pt x="360" y="766"/>
                  <a:pt x="360" y="764"/>
                  <a:pt x="361" y="763"/>
                </a:cubicBezTo>
                <a:cubicBezTo>
                  <a:pt x="359" y="764"/>
                  <a:pt x="362" y="759"/>
                  <a:pt x="359" y="759"/>
                </a:cubicBezTo>
                <a:cubicBezTo>
                  <a:pt x="360" y="761"/>
                  <a:pt x="359" y="767"/>
                  <a:pt x="358" y="762"/>
                </a:cubicBezTo>
                <a:close/>
                <a:moveTo>
                  <a:pt x="173" y="469"/>
                </a:moveTo>
                <a:cubicBezTo>
                  <a:pt x="171" y="471"/>
                  <a:pt x="170" y="472"/>
                  <a:pt x="167" y="473"/>
                </a:cubicBezTo>
                <a:cubicBezTo>
                  <a:pt x="170" y="475"/>
                  <a:pt x="166" y="474"/>
                  <a:pt x="167" y="476"/>
                </a:cubicBezTo>
                <a:cubicBezTo>
                  <a:pt x="169" y="474"/>
                  <a:pt x="173" y="473"/>
                  <a:pt x="173" y="469"/>
                </a:cubicBezTo>
                <a:close/>
                <a:moveTo>
                  <a:pt x="203" y="514"/>
                </a:moveTo>
                <a:cubicBezTo>
                  <a:pt x="201" y="509"/>
                  <a:pt x="202" y="508"/>
                  <a:pt x="199" y="504"/>
                </a:cubicBezTo>
                <a:cubicBezTo>
                  <a:pt x="198" y="503"/>
                  <a:pt x="198" y="505"/>
                  <a:pt x="197" y="503"/>
                </a:cubicBezTo>
                <a:cubicBezTo>
                  <a:pt x="196" y="502"/>
                  <a:pt x="201" y="502"/>
                  <a:pt x="198" y="499"/>
                </a:cubicBezTo>
                <a:cubicBezTo>
                  <a:pt x="196" y="504"/>
                  <a:pt x="191" y="504"/>
                  <a:pt x="190" y="507"/>
                </a:cubicBezTo>
                <a:cubicBezTo>
                  <a:pt x="191" y="507"/>
                  <a:pt x="192" y="510"/>
                  <a:pt x="192" y="511"/>
                </a:cubicBezTo>
                <a:cubicBezTo>
                  <a:pt x="194" y="509"/>
                  <a:pt x="198" y="512"/>
                  <a:pt x="198" y="508"/>
                </a:cubicBezTo>
                <a:cubicBezTo>
                  <a:pt x="200" y="511"/>
                  <a:pt x="203" y="512"/>
                  <a:pt x="201" y="515"/>
                </a:cubicBezTo>
                <a:cubicBezTo>
                  <a:pt x="201" y="514"/>
                  <a:pt x="200" y="514"/>
                  <a:pt x="200" y="514"/>
                </a:cubicBezTo>
                <a:cubicBezTo>
                  <a:pt x="201" y="515"/>
                  <a:pt x="202" y="517"/>
                  <a:pt x="202" y="516"/>
                </a:cubicBezTo>
                <a:cubicBezTo>
                  <a:pt x="202" y="515"/>
                  <a:pt x="202" y="514"/>
                  <a:pt x="203" y="514"/>
                </a:cubicBezTo>
                <a:close/>
                <a:moveTo>
                  <a:pt x="281" y="631"/>
                </a:moveTo>
                <a:cubicBezTo>
                  <a:pt x="280" y="629"/>
                  <a:pt x="279" y="627"/>
                  <a:pt x="277" y="626"/>
                </a:cubicBezTo>
                <a:cubicBezTo>
                  <a:pt x="279" y="627"/>
                  <a:pt x="279" y="629"/>
                  <a:pt x="278" y="630"/>
                </a:cubicBezTo>
                <a:cubicBezTo>
                  <a:pt x="278" y="629"/>
                  <a:pt x="277" y="626"/>
                  <a:pt x="276" y="627"/>
                </a:cubicBezTo>
                <a:cubicBezTo>
                  <a:pt x="277" y="628"/>
                  <a:pt x="276" y="629"/>
                  <a:pt x="276" y="629"/>
                </a:cubicBezTo>
                <a:cubicBezTo>
                  <a:pt x="278" y="629"/>
                  <a:pt x="279" y="632"/>
                  <a:pt x="281" y="631"/>
                </a:cubicBezTo>
                <a:close/>
                <a:moveTo>
                  <a:pt x="207" y="514"/>
                </a:moveTo>
                <a:cubicBezTo>
                  <a:pt x="210" y="518"/>
                  <a:pt x="206" y="519"/>
                  <a:pt x="204" y="519"/>
                </a:cubicBezTo>
                <a:cubicBezTo>
                  <a:pt x="204" y="521"/>
                  <a:pt x="205" y="520"/>
                  <a:pt x="205" y="522"/>
                </a:cubicBezTo>
                <a:cubicBezTo>
                  <a:pt x="208" y="520"/>
                  <a:pt x="211" y="526"/>
                  <a:pt x="214" y="526"/>
                </a:cubicBezTo>
                <a:cubicBezTo>
                  <a:pt x="212" y="524"/>
                  <a:pt x="209" y="523"/>
                  <a:pt x="209" y="521"/>
                </a:cubicBezTo>
                <a:cubicBezTo>
                  <a:pt x="214" y="524"/>
                  <a:pt x="212" y="519"/>
                  <a:pt x="215" y="516"/>
                </a:cubicBezTo>
                <a:cubicBezTo>
                  <a:pt x="218" y="518"/>
                  <a:pt x="217" y="514"/>
                  <a:pt x="220" y="515"/>
                </a:cubicBezTo>
                <a:cubicBezTo>
                  <a:pt x="219" y="514"/>
                  <a:pt x="220" y="513"/>
                  <a:pt x="220" y="512"/>
                </a:cubicBezTo>
                <a:cubicBezTo>
                  <a:pt x="219" y="512"/>
                  <a:pt x="218" y="513"/>
                  <a:pt x="218" y="511"/>
                </a:cubicBezTo>
                <a:cubicBezTo>
                  <a:pt x="217" y="513"/>
                  <a:pt x="216" y="515"/>
                  <a:pt x="214" y="512"/>
                </a:cubicBezTo>
                <a:cubicBezTo>
                  <a:pt x="217" y="511"/>
                  <a:pt x="213" y="511"/>
                  <a:pt x="212" y="508"/>
                </a:cubicBezTo>
                <a:cubicBezTo>
                  <a:pt x="211" y="509"/>
                  <a:pt x="210" y="509"/>
                  <a:pt x="211" y="510"/>
                </a:cubicBezTo>
                <a:cubicBezTo>
                  <a:pt x="214" y="508"/>
                  <a:pt x="209" y="514"/>
                  <a:pt x="212" y="513"/>
                </a:cubicBezTo>
                <a:cubicBezTo>
                  <a:pt x="211" y="511"/>
                  <a:pt x="214" y="512"/>
                  <a:pt x="214" y="514"/>
                </a:cubicBezTo>
                <a:cubicBezTo>
                  <a:pt x="212" y="515"/>
                  <a:pt x="209" y="513"/>
                  <a:pt x="207" y="514"/>
                </a:cubicBezTo>
                <a:close/>
                <a:moveTo>
                  <a:pt x="272" y="617"/>
                </a:moveTo>
                <a:cubicBezTo>
                  <a:pt x="272" y="616"/>
                  <a:pt x="271" y="615"/>
                  <a:pt x="271" y="615"/>
                </a:cubicBezTo>
                <a:cubicBezTo>
                  <a:pt x="271" y="616"/>
                  <a:pt x="272" y="617"/>
                  <a:pt x="271" y="617"/>
                </a:cubicBezTo>
                <a:cubicBezTo>
                  <a:pt x="270" y="616"/>
                  <a:pt x="270" y="616"/>
                  <a:pt x="269" y="617"/>
                </a:cubicBezTo>
                <a:cubicBezTo>
                  <a:pt x="270" y="619"/>
                  <a:pt x="274" y="622"/>
                  <a:pt x="273" y="618"/>
                </a:cubicBezTo>
                <a:cubicBezTo>
                  <a:pt x="271" y="619"/>
                  <a:pt x="271" y="617"/>
                  <a:pt x="272" y="617"/>
                </a:cubicBezTo>
                <a:close/>
                <a:moveTo>
                  <a:pt x="248" y="576"/>
                </a:moveTo>
                <a:cubicBezTo>
                  <a:pt x="248" y="574"/>
                  <a:pt x="246" y="575"/>
                  <a:pt x="247" y="574"/>
                </a:cubicBezTo>
                <a:cubicBezTo>
                  <a:pt x="249" y="571"/>
                  <a:pt x="252" y="574"/>
                  <a:pt x="253" y="572"/>
                </a:cubicBezTo>
                <a:cubicBezTo>
                  <a:pt x="252" y="572"/>
                  <a:pt x="252" y="571"/>
                  <a:pt x="252" y="570"/>
                </a:cubicBezTo>
                <a:cubicBezTo>
                  <a:pt x="249" y="573"/>
                  <a:pt x="243" y="573"/>
                  <a:pt x="242" y="576"/>
                </a:cubicBezTo>
                <a:cubicBezTo>
                  <a:pt x="244" y="573"/>
                  <a:pt x="246" y="577"/>
                  <a:pt x="248" y="576"/>
                </a:cubicBezTo>
                <a:close/>
                <a:moveTo>
                  <a:pt x="181" y="473"/>
                </a:moveTo>
                <a:cubicBezTo>
                  <a:pt x="179" y="475"/>
                  <a:pt x="176" y="472"/>
                  <a:pt x="177" y="477"/>
                </a:cubicBezTo>
                <a:cubicBezTo>
                  <a:pt x="179" y="475"/>
                  <a:pt x="181" y="475"/>
                  <a:pt x="181" y="473"/>
                </a:cubicBezTo>
                <a:close/>
                <a:moveTo>
                  <a:pt x="181" y="471"/>
                </a:moveTo>
                <a:cubicBezTo>
                  <a:pt x="180" y="471"/>
                  <a:pt x="179" y="471"/>
                  <a:pt x="178" y="471"/>
                </a:cubicBezTo>
                <a:cubicBezTo>
                  <a:pt x="178" y="470"/>
                  <a:pt x="178" y="468"/>
                  <a:pt x="177" y="468"/>
                </a:cubicBezTo>
                <a:cubicBezTo>
                  <a:pt x="178" y="470"/>
                  <a:pt x="177" y="471"/>
                  <a:pt x="177" y="473"/>
                </a:cubicBezTo>
                <a:cubicBezTo>
                  <a:pt x="178" y="470"/>
                  <a:pt x="181" y="474"/>
                  <a:pt x="181" y="471"/>
                </a:cubicBezTo>
                <a:close/>
                <a:moveTo>
                  <a:pt x="276" y="616"/>
                </a:moveTo>
                <a:cubicBezTo>
                  <a:pt x="277" y="617"/>
                  <a:pt x="278" y="620"/>
                  <a:pt x="279" y="618"/>
                </a:cubicBezTo>
                <a:cubicBezTo>
                  <a:pt x="277" y="616"/>
                  <a:pt x="276" y="615"/>
                  <a:pt x="274" y="615"/>
                </a:cubicBezTo>
                <a:cubicBezTo>
                  <a:pt x="275" y="617"/>
                  <a:pt x="274" y="617"/>
                  <a:pt x="274" y="619"/>
                </a:cubicBezTo>
                <a:cubicBezTo>
                  <a:pt x="275" y="618"/>
                  <a:pt x="276" y="617"/>
                  <a:pt x="276" y="616"/>
                </a:cubicBezTo>
                <a:close/>
                <a:moveTo>
                  <a:pt x="209" y="510"/>
                </a:moveTo>
                <a:cubicBezTo>
                  <a:pt x="206" y="508"/>
                  <a:pt x="209" y="507"/>
                  <a:pt x="208" y="505"/>
                </a:cubicBezTo>
                <a:cubicBezTo>
                  <a:pt x="206" y="506"/>
                  <a:pt x="207" y="512"/>
                  <a:pt x="208" y="512"/>
                </a:cubicBezTo>
                <a:cubicBezTo>
                  <a:pt x="207" y="511"/>
                  <a:pt x="208" y="511"/>
                  <a:pt x="209" y="510"/>
                </a:cubicBezTo>
                <a:close/>
                <a:moveTo>
                  <a:pt x="287" y="625"/>
                </a:moveTo>
                <a:cubicBezTo>
                  <a:pt x="288" y="627"/>
                  <a:pt x="284" y="627"/>
                  <a:pt x="286" y="629"/>
                </a:cubicBezTo>
                <a:cubicBezTo>
                  <a:pt x="287" y="628"/>
                  <a:pt x="288" y="631"/>
                  <a:pt x="290" y="630"/>
                </a:cubicBezTo>
                <a:cubicBezTo>
                  <a:pt x="289" y="629"/>
                  <a:pt x="290" y="629"/>
                  <a:pt x="289" y="628"/>
                </a:cubicBezTo>
                <a:cubicBezTo>
                  <a:pt x="289" y="629"/>
                  <a:pt x="288" y="629"/>
                  <a:pt x="287" y="628"/>
                </a:cubicBezTo>
                <a:cubicBezTo>
                  <a:pt x="288" y="628"/>
                  <a:pt x="288" y="624"/>
                  <a:pt x="287" y="625"/>
                </a:cubicBezTo>
                <a:close/>
                <a:moveTo>
                  <a:pt x="286" y="623"/>
                </a:moveTo>
                <a:cubicBezTo>
                  <a:pt x="283" y="621"/>
                  <a:pt x="284" y="621"/>
                  <a:pt x="283" y="618"/>
                </a:cubicBezTo>
                <a:cubicBezTo>
                  <a:pt x="281" y="619"/>
                  <a:pt x="281" y="619"/>
                  <a:pt x="281" y="622"/>
                </a:cubicBezTo>
                <a:cubicBezTo>
                  <a:pt x="282" y="622"/>
                  <a:pt x="283" y="622"/>
                  <a:pt x="284" y="624"/>
                </a:cubicBezTo>
                <a:cubicBezTo>
                  <a:pt x="284" y="624"/>
                  <a:pt x="284" y="625"/>
                  <a:pt x="285" y="624"/>
                </a:cubicBezTo>
                <a:cubicBezTo>
                  <a:pt x="284" y="623"/>
                  <a:pt x="285" y="624"/>
                  <a:pt x="286" y="623"/>
                </a:cubicBezTo>
                <a:close/>
                <a:moveTo>
                  <a:pt x="193" y="481"/>
                </a:moveTo>
                <a:cubicBezTo>
                  <a:pt x="192" y="482"/>
                  <a:pt x="194" y="485"/>
                  <a:pt x="193" y="487"/>
                </a:cubicBezTo>
                <a:cubicBezTo>
                  <a:pt x="195" y="486"/>
                  <a:pt x="194" y="483"/>
                  <a:pt x="193" y="481"/>
                </a:cubicBezTo>
                <a:close/>
                <a:moveTo>
                  <a:pt x="200" y="469"/>
                </a:moveTo>
                <a:cubicBezTo>
                  <a:pt x="199" y="468"/>
                  <a:pt x="194" y="470"/>
                  <a:pt x="193" y="472"/>
                </a:cubicBezTo>
                <a:cubicBezTo>
                  <a:pt x="193" y="471"/>
                  <a:pt x="195" y="472"/>
                  <a:pt x="194" y="473"/>
                </a:cubicBezTo>
                <a:cubicBezTo>
                  <a:pt x="192" y="473"/>
                  <a:pt x="190" y="473"/>
                  <a:pt x="188" y="473"/>
                </a:cubicBezTo>
                <a:cubicBezTo>
                  <a:pt x="188" y="475"/>
                  <a:pt x="185" y="475"/>
                  <a:pt x="186" y="478"/>
                </a:cubicBezTo>
                <a:cubicBezTo>
                  <a:pt x="192" y="475"/>
                  <a:pt x="196" y="474"/>
                  <a:pt x="200" y="471"/>
                </a:cubicBezTo>
                <a:cubicBezTo>
                  <a:pt x="199" y="470"/>
                  <a:pt x="199" y="469"/>
                  <a:pt x="200" y="469"/>
                </a:cubicBezTo>
                <a:close/>
                <a:moveTo>
                  <a:pt x="168" y="439"/>
                </a:moveTo>
                <a:cubicBezTo>
                  <a:pt x="162" y="441"/>
                  <a:pt x="165" y="444"/>
                  <a:pt x="168" y="439"/>
                </a:cubicBezTo>
                <a:close/>
                <a:moveTo>
                  <a:pt x="202" y="491"/>
                </a:moveTo>
                <a:cubicBezTo>
                  <a:pt x="200" y="490"/>
                  <a:pt x="199" y="493"/>
                  <a:pt x="199" y="494"/>
                </a:cubicBezTo>
                <a:cubicBezTo>
                  <a:pt x="200" y="491"/>
                  <a:pt x="203" y="494"/>
                  <a:pt x="202" y="491"/>
                </a:cubicBezTo>
                <a:close/>
                <a:moveTo>
                  <a:pt x="206" y="495"/>
                </a:moveTo>
                <a:cubicBezTo>
                  <a:pt x="204" y="493"/>
                  <a:pt x="206" y="493"/>
                  <a:pt x="204" y="493"/>
                </a:cubicBezTo>
                <a:cubicBezTo>
                  <a:pt x="203" y="493"/>
                  <a:pt x="203" y="493"/>
                  <a:pt x="203" y="493"/>
                </a:cubicBezTo>
                <a:cubicBezTo>
                  <a:pt x="203" y="494"/>
                  <a:pt x="203" y="494"/>
                  <a:pt x="203" y="494"/>
                </a:cubicBezTo>
                <a:cubicBezTo>
                  <a:pt x="204" y="497"/>
                  <a:pt x="205" y="494"/>
                  <a:pt x="206" y="496"/>
                </a:cubicBezTo>
                <a:cubicBezTo>
                  <a:pt x="206" y="498"/>
                  <a:pt x="203" y="499"/>
                  <a:pt x="204" y="500"/>
                </a:cubicBezTo>
                <a:cubicBezTo>
                  <a:pt x="204" y="498"/>
                  <a:pt x="205" y="501"/>
                  <a:pt x="206" y="500"/>
                </a:cubicBezTo>
                <a:cubicBezTo>
                  <a:pt x="205" y="499"/>
                  <a:pt x="208" y="499"/>
                  <a:pt x="208" y="498"/>
                </a:cubicBezTo>
                <a:cubicBezTo>
                  <a:pt x="209" y="500"/>
                  <a:pt x="210" y="501"/>
                  <a:pt x="212" y="503"/>
                </a:cubicBezTo>
                <a:cubicBezTo>
                  <a:pt x="212" y="500"/>
                  <a:pt x="216" y="500"/>
                  <a:pt x="215" y="499"/>
                </a:cubicBezTo>
                <a:cubicBezTo>
                  <a:pt x="213" y="499"/>
                  <a:pt x="212" y="501"/>
                  <a:pt x="210" y="498"/>
                </a:cubicBezTo>
                <a:cubicBezTo>
                  <a:pt x="211" y="498"/>
                  <a:pt x="212" y="498"/>
                  <a:pt x="213" y="497"/>
                </a:cubicBezTo>
                <a:cubicBezTo>
                  <a:pt x="211" y="495"/>
                  <a:pt x="206" y="493"/>
                  <a:pt x="206" y="495"/>
                </a:cubicBezTo>
                <a:close/>
                <a:moveTo>
                  <a:pt x="282" y="613"/>
                </a:moveTo>
                <a:cubicBezTo>
                  <a:pt x="284" y="616"/>
                  <a:pt x="280" y="614"/>
                  <a:pt x="281" y="616"/>
                </a:cubicBezTo>
                <a:cubicBezTo>
                  <a:pt x="282" y="616"/>
                  <a:pt x="283" y="618"/>
                  <a:pt x="284" y="616"/>
                </a:cubicBezTo>
                <a:cubicBezTo>
                  <a:pt x="282" y="615"/>
                  <a:pt x="285" y="613"/>
                  <a:pt x="282" y="613"/>
                </a:cubicBezTo>
                <a:close/>
                <a:moveTo>
                  <a:pt x="216" y="502"/>
                </a:moveTo>
                <a:cubicBezTo>
                  <a:pt x="214" y="501"/>
                  <a:pt x="213" y="505"/>
                  <a:pt x="213" y="506"/>
                </a:cubicBezTo>
                <a:cubicBezTo>
                  <a:pt x="215" y="507"/>
                  <a:pt x="215" y="503"/>
                  <a:pt x="216" y="502"/>
                </a:cubicBezTo>
                <a:close/>
                <a:moveTo>
                  <a:pt x="284" y="606"/>
                </a:moveTo>
                <a:cubicBezTo>
                  <a:pt x="285" y="608"/>
                  <a:pt x="283" y="608"/>
                  <a:pt x="285" y="610"/>
                </a:cubicBezTo>
                <a:cubicBezTo>
                  <a:pt x="286" y="611"/>
                  <a:pt x="285" y="610"/>
                  <a:pt x="286" y="609"/>
                </a:cubicBezTo>
                <a:cubicBezTo>
                  <a:pt x="286" y="608"/>
                  <a:pt x="285" y="608"/>
                  <a:pt x="285" y="607"/>
                </a:cubicBezTo>
                <a:cubicBezTo>
                  <a:pt x="285" y="607"/>
                  <a:pt x="285" y="606"/>
                  <a:pt x="284" y="606"/>
                </a:cubicBezTo>
                <a:close/>
                <a:moveTo>
                  <a:pt x="276" y="583"/>
                </a:moveTo>
                <a:cubicBezTo>
                  <a:pt x="273" y="582"/>
                  <a:pt x="271" y="582"/>
                  <a:pt x="269" y="580"/>
                </a:cubicBezTo>
                <a:cubicBezTo>
                  <a:pt x="269" y="581"/>
                  <a:pt x="270" y="583"/>
                  <a:pt x="270" y="584"/>
                </a:cubicBezTo>
                <a:cubicBezTo>
                  <a:pt x="271" y="584"/>
                  <a:pt x="270" y="583"/>
                  <a:pt x="271" y="582"/>
                </a:cubicBezTo>
                <a:cubicBezTo>
                  <a:pt x="272" y="584"/>
                  <a:pt x="275" y="586"/>
                  <a:pt x="276" y="583"/>
                </a:cubicBezTo>
                <a:close/>
                <a:moveTo>
                  <a:pt x="213" y="489"/>
                </a:moveTo>
                <a:cubicBezTo>
                  <a:pt x="214" y="492"/>
                  <a:pt x="214" y="494"/>
                  <a:pt x="212" y="494"/>
                </a:cubicBezTo>
                <a:cubicBezTo>
                  <a:pt x="214" y="497"/>
                  <a:pt x="215" y="494"/>
                  <a:pt x="215" y="493"/>
                </a:cubicBezTo>
                <a:cubicBezTo>
                  <a:pt x="213" y="491"/>
                  <a:pt x="214" y="489"/>
                  <a:pt x="213" y="489"/>
                </a:cubicBezTo>
                <a:close/>
                <a:moveTo>
                  <a:pt x="396" y="732"/>
                </a:moveTo>
                <a:cubicBezTo>
                  <a:pt x="395" y="732"/>
                  <a:pt x="395" y="732"/>
                  <a:pt x="395" y="731"/>
                </a:cubicBezTo>
                <a:cubicBezTo>
                  <a:pt x="394" y="732"/>
                  <a:pt x="394" y="737"/>
                  <a:pt x="394" y="737"/>
                </a:cubicBezTo>
                <a:cubicBezTo>
                  <a:pt x="394" y="735"/>
                  <a:pt x="397" y="734"/>
                  <a:pt x="396" y="732"/>
                </a:cubicBezTo>
                <a:close/>
                <a:moveTo>
                  <a:pt x="224" y="469"/>
                </a:moveTo>
                <a:cubicBezTo>
                  <a:pt x="223" y="467"/>
                  <a:pt x="219" y="465"/>
                  <a:pt x="219" y="466"/>
                </a:cubicBezTo>
                <a:cubicBezTo>
                  <a:pt x="224" y="468"/>
                  <a:pt x="221" y="471"/>
                  <a:pt x="221" y="471"/>
                </a:cubicBezTo>
                <a:cubicBezTo>
                  <a:pt x="222" y="471"/>
                  <a:pt x="225" y="470"/>
                  <a:pt x="224" y="469"/>
                </a:cubicBezTo>
                <a:close/>
                <a:moveTo>
                  <a:pt x="397" y="731"/>
                </a:moveTo>
                <a:cubicBezTo>
                  <a:pt x="398" y="731"/>
                  <a:pt x="398" y="732"/>
                  <a:pt x="399" y="732"/>
                </a:cubicBezTo>
                <a:cubicBezTo>
                  <a:pt x="399" y="729"/>
                  <a:pt x="395" y="729"/>
                  <a:pt x="396" y="731"/>
                </a:cubicBezTo>
                <a:cubicBezTo>
                  <a:pt x="396" y="730"/>
                  <a:pt x="397" y="735"/>
                  <a:pt x="397" y="732"/>
                </a:cubicBezTo>
                <a:cubicBezTo>
                  <a:pt x="397" y="732"/>
                  <a:pt x="397" y="731"/>
                  <a:pt x="397" y="731"/>
                </a:cubicBezTo>
                <a:close/>
                <a:moveTo>
                  <a:pt x="310" y="594"/>
                </a:moveTo>
                <a:cubicBezTo>
                  <a:pt x="309" y="597"/>
                  <a:pt x="308" y="594"/>
                  <a:pt x="306" y="593"/>
                </a:cubicBezTo>
                <a:cubicBezTo>
                  <a:pt x="308" y="595"/>
                  <a:pt x="307" y="596"/>
                  <a:pt x="307" y="597"/>
                </a:cubicBezTo>
                <a:cubicBezTo>
                  <a:pt x="309" y="597"/>
                  <a:pt x="310" y="595"/>
                  <a:pt x="310" y="594"/>
                </a:cubicBezTo>
                <a:close/>
                <a:moveTo>
                  <a:pt x="263" y="524"/>
                </a:moveTo>
                <a:cubicBezTo>
                  <a:pt x="262" y="523"/>
                  <a:pt x="262" y="526"/>
                  <a:pt x="263" y="526"/>
                </a:cubicBezTo>
                <a:cubicBezTo>
                  <a:pt x="264" y="523"/>
                  <a:pt x="262" y="523"/>
                  <a:pt x="262" y="520"/>
                </a:cubicBezTo>
                <a:cubicBezTo>
                  <a:pt x="261" y="521"/>
                  <a:pt x="259" y="524"/>
                  <a:pt x="261" y="524"/>
                </a:cubicBezTo>
                <a:cubicBezTo>
                  <a:pt x="260" y="523"/>
                  <a:pt x="263" y="523"/>
                  <a:pt x="263" y="524"/>
                </a:cubicBezTo>
                <a:close/>
                <a:moveTo>
                  <a:pt x="234" y="476"/>
                </a:moveTo>
                <a:cubicBezTo>
                  <a:pt x="232" y="478"/>
                  <a:pt x="230" y="476"/>
                  <a:pt x="228" y="475"/>
                </a:cubicBezTo>
                <a:cubicBezTo>
                  <a:pt x="231" y="480"/>
                  <a:pt x="233" y="477"/>
                  <a:pt x="235" y="477"/>
                </a:cubicBezTo>
                <a:cubicBezTo>
                  <a:pt x="234" y="475"/>
                  <a:pt x="236" y="474"/>
                  <a:pt x="233" y="471"/>
                </a:cubicBezTo>
                <a:cubicBezTo>
                  <a:pt x="235" y="476"/>
                  <a:pt x="229" y="473"/>
                  <a:pt x="234" y="476"/>
                </a:cubicBezTo>
                <a:close/>
                <a:moveTo>
                  <a:pt x="214" y="437"/>
                </a:moveTo>
                <a:cubicBezTo>
                  <a:pt x="213" y="438"/>
                  <a:pt x="208" y="434"/>
                  <a:pt x="208" y="438"/>
                </a:cubicBezTo>
                <a:cubicBezTo>
                  <a:pt x="210" y="437"/>
                  <a:pt x="212" y="437"/>
                  <a:pt x="212" y="440"/>
                </a:cubicBezTo>
                <a:cubicBezTo>
                  <a:pt x="212" y="438"/>
                  <a:pt x="215" y="439"/>
                  <a:pt x="214" y="437"/>
                </a:cubicBezTo>
                <a:close/>
                <a:moveTo>
                  <a:pt x="197" y="412"/>
                </a:moveTo>
                <a:cubicBezTo>
                  <a:pt x="193" y="414"/>
                  <a:pt x="200" y="424"/>
                  <a:pt x="200" y="423"/>
                </a:cubicBezTo>
                <a:cubicBezTo>
                  <a:pt x="199" y="419"/>
                  <a:pt x="196" y="415"/>
                  <a:pt x="197" y="412"/>
                </a:cubicBezTo>
                <a:close/>
                <a:moveTo>
                  <a:pt x="411" y="721"/>
                </a:moveTo>
                <a:cubicBezTo>
                  <a:pt x="409" y="716"/>
                  <a:pt x="417" y="720"/>
                  <a:pt x="415" y="715"/>
                </a:cubicBezTo>
                <a:cubicBezTo>
                  <a:pt x="411" y="716"/>
                  <a:pt x="406" y="718"/>
                  <a:pt x="401" y="721"/>
                </a:cubicBezTo>
                <a:cubicBezTo>
                  <a:pt x="405" y="723"/>
                  <a:pt x="407" y="718"/>
                  <a:pt x="411" y="721"/>
                </a:cubicBezTo>
                <a:close/>
                <a:moveTo>
                  <a:pt x="207" y="413"/>
                </a:moveTo>
                <a:cubicBezTo>
                  <a:pt x="209" y="416"/>
                  <a:pt x="206" y="417"/>
                  <a:pt x="207" y="420"/>
                </a:cubicBezTo>
                <a:cubicBezTo>
                  <a:pt x="208" y="418"/>
                  <a:pt x="210" y="414"/>
                  <a:pt x="207" y="413"/>
                </a:cubicBezTo>
                <a:close/>
                <a:moveTo>
                  <a:pt x="317" y="570"/>
                </a:moveTo>
                <a:cubicBezTo>
                  <a:pt x="315" y="572"/>
                  <a:pt x="315" y="572"/>
                  <a:pt x="313" y="572"/>
                </a:cubicBezTo>
                <a:cubicBezTo>
                  <a:pt x="316" y="577"/>
                  <a:pt x="309" y="573"/>
                  <a:pt x="311" y="576"/>
                </a:cubicBezTo>
                <a:cubicBezTo>
                  <a:pt x="315" y="574"/>
                  <a:pt x="316" y="573"/>
                  <a:pt x="317" y="570"/>
                </a:cubicBezTo>
                <a:close/>
                <a:moveTo>
                  <a:pt x="308" y="546"/>
                </a:moveTo>
                <a:cubicBezTo>
                  <a:pt x="307" y="550"/>
                  <a:pt x="302" y="549"/>
                  <a:pt x="301" y="554"/>
                </a:cubicBezTo>
                <a:cubicBezTo>
                  <a:pt x="302" y="551"/>
                  <a:pt x="309" y="551"/>
                  <a:pt x="308" y="546"/>
                </a:cubicBezTo>
                <a:close/>
                <a:moveTo>
                  <a:pt x="278" y="517"/>
                </a:moveTo>
                <a:cubicBezTo>
                  <a:pt x="278" y="517"/>
                  <a:pt x="278" y="517"/>
                  <a:pt x="278" y="518"/>
                </a:cubicBezTo>
                <a:cubicBezTo>
                  <a:pt x="279" y="517"/>
                  <a:pt x="279" y="517"/>
                  <a:pt x="279" y="517"/>
                </a:cubicBezTo>
                <a:cubicBezTo>
                  <a:pt x="279" y="516"/>
                  <a:pt x="279" y="516"/>
                  <a:pt x="278" y="515"/>
                </a:cubicBezTo>
                <a:cubicBezTo>
                  <a:pt x="278" y="517"/>
                  <a:pt x="274" y="511"/>
                  <a:pt x="275" y="515"/>
                </a:cubicBezTo>
                <a:cubicBezTo>
                  <a:pt x="275" y="515"/>
                  <a:pt x="276" y="515"/>
                  <a:pt x="276" y="516"/>
                </a:cubicBezTo>
                <a:cubicBezTo>
                  <a:pt x="276" y="516"/>
                  <a:pt x="277" y="516"/>
                  <a:pt x="278" y="517"/>
                </a:cubicBezTo>
                <a:close/>
                <a:moveTo>
                  <a:pt x="342" y="590"/>
                </a:moveTo>
                <a:cubicBezTo>
                  <a:pt x="342" y="590"/>
                  <a:pt x="342" y="591"/>
                  <a:pt x="342" y="591"/>
                </a:cubicBezTo>
                <a:cubicBezTo>
                  <a:pt x="341" y="590"/>
                  <a:pt x="338" y="587"/>
                  <a:pt x="339" y="590"/>
                </a:cubicBezTo>
                <a:cubicBezTo>
                  <a:pt x="340" y="591"/>
                  <a:pt x="345" y="592"/>
                  <a:pt x="342" y="590"/>
                </a:cubicBezTo>
                <a:close/>
                <a:moveTo>
                  <a:pt x="338" y="579"/>
                </a:moveTo>
                <a:cubicBezTo>
                  <a:pt x="339" y="582"/>
                  <a:pt x="334" y="579"/>
                  <a:pt x="335" y="582"/>
                </a:cubicBezTo>
                <a:cubicBezTo>
                  <a:pt x="337" y="582"/>
                  <a:pt x="338" y="582"/>
                  <a:pt x="339" y="582"/>
                </a:cubicBezTo>
                <a:cubicBezTo>
                  <a:pt x="337" y="581"/>
                  <a:pt x="340" y="579"/>
                  <a:pt x="338" y="579"/>
                </a:cubicBezTo>
                <a:close/>
                <a:moveTo>
                  <a:pt x="485" y="784"/>
                </a:moveTo>
                <a:cubicBezTo>
                  <a:pt x="485" y="791"/>
                  <a:pt x="475" y="789"/>
                  <a:pt x="473" y="794"/>
                </a:cubicBezTo>
                <a:cubicBezTo>
                  <a:pt x="477" y="793"/>
                  <a:pt x="481" y="791"/>
                  <a:pt x="485" y="789"/>
                </a:cubicBezTo>
                <a:cubicBezTo>
                  <a:pt x="483" y="787"/>
                  <a:pt x="487" y="787"/>
                  <a:pt x="485" y="784"/>
                </a:cubicBezTo>
                <a:close/>
                <a:moveTo>
                  <a:pt x="324" y="552"/>
                </a:moveTo>
                <a:cubicBezTo>
                  <a:pt x="324" y="555"/>
                  <a:pt x="320" y="553"/>
                  <a:pt x="320" y="556"/>
                </a:cubicBezTo>
                <a:cubicBezTo>
                  <a:pt x="321" y="556"/>
                  <a:pt x="321" y="556"/>
                  <a:pt x="321" y="557"/>
                </a:cubicBezTo>
                <a:cubicBezTo>
                  <a:pt x="322" y="557"/>
                  <a:pt x="322" y="557"/>
                  <a:pt x="322" y="557"/>
                </a:cubicBezTo>
                <a:cubicBezTo>
                  <a:pt x="322" y="556"/>
                  <a:pt x="322" y="556"/>
                  <a:pt x="323" y="555"/>
                </a:cubicBezTo>
                <a:cubicBezTo>
                  <a:pt x="324" y="558"/>
                  <a:pt x="325" y="558"/>
                  <a:pt x="326" y="557"/>
                </a:cubicBezTo>
                <a:cubicBezTo>
                  <a:pt x="326" y="559"/>
                  <a:pt x="329" y="562"/>
                  <a:pt x="326" y="562"/>
                </a:cubicBezTo>
                <a:cubicBezTo>
                  <a:pt x="329" y="565"/>
                  <a:pt x="332" y="564"/>
                  <a:pt x="335" y="565"/>
                </a:cubicBezTo>
                <a:cubicBezTo>
                  <a:pt x="333" y="561"/>
                  <a:pt x="330" y="564"/>
                  <a:pt x="328" y="560"/>
                </a:cubicBezTo>
                <a:cubicBezTo>
                  <a:pt x="330" y="560"/>
                  <a:pt x="325" y="556"/>
                  <a:pt x="327" y="555"/>
                </a:cubicBezTo>
                <a:cubicBezTo>
                  <a:pt x="328" y="555"/>
                  <a:pt x="329" y="555"/>
                  <a:pt x="330" y="556"/>
                </a:cubicBezTo>
                <a:cubicBezTo>
                  <a:pt x="330" y="557"/>
                  <a:pt x="330" y="557"/>
                  <a:pt x="330" y="557"/>
                </a:cubicBezTo>
                <a:cubicBezTo>
                  <a:pt x="330" y="557"/>
                  <a:pt x="331" y="558"/>
                  <a:pt x="331" y="558"/>
                </a:cubicBezTo>
                <a:cubicBezTo>
                  <a:pt x="331" y="558"/>
                  <a:pt x="331" y="558"/>
                  <a:pt x="331" y="558"/>
                </a:cubicBezTo>
                <a:cubicBezTo>
                  <a:pt x="332" y="559"/>
                  <a:pt x="332" y="559"/>
                  <a:pt x="332" y="559"/>
                </a:cubicBezTo>
                <a:cubicBezTo>
                  <a:pt x="332" y="559"/>
                  <a:pt x="332" y="559"/>
                  <a:pt x="332" y="559"/>
                </a:cubicBezTo>
                <a:cubicBezTo>
                  <a:pt x="332" y="559"/>
                  <a:pt x="332" y="558"/>
                  <a:pt x="332" y="558"/>
                </a:cubicBezTo>
                <a:cubicBezTo>
                  <a:pt x="334" y="556"/>
                  <a:pt x="329" y="555"/>
                  <a:pt x="330" y="554"/>
                </a:cubicBezTo>
                <a:cubicBezTo>
                  <a:pt x="333" y="556"/>
                  <a:pt x="331" y="552"/>
                  <a:pt x="332" y="552"/>
                </a:cubicBezTo>
                <a:cubicBezTo>
                  <a:pt x="333" y="552"/>
                  <a:pt x="335" y="554"/>
                  <a:pt x="334" y="555"/>
                </a:cubicBezTo>
                <a:cubicBezTo>
                  <a:pt x="333" y="556"/>
                  <a:pt x="333" y="554"/>
                  <a:pt x="332" y="554"/>
                </a:cubicBezTo>
                <a:cubicBezTo>
                  <a:pt x="333" y="555"/>
                  <a:pt x="333" y="557"/>
                  <a:pt x="333" y="557"/>
                </a:cubicBezTo>
                <a:cubicBezTo>
                  <a:pt x="335" y="556"/>
                  <a:pt x="339" y="555"/>
                  <a:pt x="338" y="550"/>
                </a:cubicBezTo>
                <a:cubicBezTo>
                  <a:pt x="336" y="549"/>
                  <a:pt x="338" y="552"/>
                  <a:pt x="336" y="552"/>
                </a:cubicBezTo>
                <a:cubicBezTo>
                  <a:pt x="333" y="550"/>
                  <a:pt x="333" y="549"/>
                  <a:pt x="336" y="549"/>
                </a:cubicBezTo>
                <a:cubicBezTo>
                  <a:pt x="334" y="546"/>
                  <a:pt x="332" y="548"/>
                  <a:pt x="332" y="551"/>
                </a:cubicBezTo>
                <a:cubicBezTo>
                  <a:pt x="331" y="549"/>
                  <a:pt x="331" y="549"/>
                  <a:pt x="330" y="549"/>
                </a:cubicBezTo>
                <a:cubicBezTo>
                  <a:pt x="330" y="550"/>
                  <a:pt x="331" y="551"/>
                  <a:pt x="331" y="552"/>
                </a:cubicBezTo>
                <a:cubicBezTo>
                  <a:pt x="330" y="552"/>
                  <a:pt x="329" y="552"/>
                  <a:pt x="329" y="551"/>
                </a:cubicBezTo>
                <a:cubicBezTo>
                  <a:pt x="329" y="550"/>
                  <a:pt x="329" y="548"/>
                  <a:pt x="329" y="546"/>
                </a:cubicBezTo>
                <a:cubicBezTo>
                  <a:pt x="327" y="545"/>
                  <a:pt x="327" y="550"/>
                  <a:pt x="328" y="551"/>
                </a:cubicBezTo>
                <a:cubicBezTo>
                  <a:pt x="328" y="551"/>
                  <a:pt x="328" y="551"/>
                  <a:pt x="328" y="552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8" y="553"/>
                  <a:pt x="328" y="553"/>
                  <a:pt x="328" y="553"/>
                </a:cubicBezTo>
                <a:cubicBezTo>
                  <a:pt x="328" y="553"/>
                  <a:pt x="328" y="553"/>
                  <a:pt x="328" y="553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7" y="551"/>
                  <a:pt x="327" y="551"/>
                  <a:pt x="327" y="551"/>
                </a:cubicBezTo>
                <a:cubicBezTo>
                  <a:pt x="327" y="551"/>
                  <a:pt x="327" y="551"/>
                  <a:pt x="327" y="551"/>
                </a:cubicBezTo>
                <a:cubicBezTo>
                  <a:pt x="327" y="552"/>
                  <a:pt x="327" y="552"/>
                  <a:pt x="327" y="552"/>
                </a:cubicBezTo>
                <a:cubicBezTo>
                  <a:pt x="327" y="553"/>
                  <a:pt x="327" y="553"/>
                  <a:pt x="326" y="554"/>
                </a:cubicBezTo>
                <a:cubicBezTo>
                  <a:pt x="324" y="551"/>
                  <a:pt x="325" y="556"/>
                  <a:pt x="324" y="552"/>
                </a:cubicBezTo>
                <a:close/>
                <a:moveTo>
                  <a:pt x="323" y="550"/>
                </a:moveTo>
                <a:cubicBezTo>
                  <a:pt x="322" y="547"/>
                  <a:pt x="320" y="546"/>
                  <a:pt x="318" y="546"/>
                </a:cubicBezTo>
                <a:cubicBezTo>
                  <a:pt x="320" y="548"/>
                  <a:pt x="322" y="550"/>
                  <a:pt x="323" y="550"/>
                </a:cubicBezTo>
                <a:close/>
                <a:moveTo>
                  <a:pt x="341" y="577"/>
                </a:moveTo>
                <a:cubicBezTo>
                  <a:pt x="343" y="577"/>
                  <a:pt x="342" y="573"/>
                  <a:pt x="340" y="574"/>
                </a:cubicBezTo>
                <a:cubicBezTo>
                  <a:pt x="342" y="577"/>
                  <a:pt x="339" y="575"/>
                  <a:pt x="338" y="574"/>
                </a:cubicBezTo>
                <a:cubicBezTo>
                  <a:pt x="339" y="577"/>
                  <a:pt x="340" y="575"/>
                  <a:pt x="341" y="577"/>
                </a:cubicBezTo>
                <a:close/>
                <a:moveTo>
                  <a:pt x="356" y="538"/>
                </a:moveTo>
                <a:cubicBezTo>
                  <a:pt x="355" y="538"/>
                  <a:pt x="356" y="540"/>
                  <a:pt x="354" y="540"/>
                </a:cubicBezTo>
                <a:cubicBezTo>
                  <a:pt x="354" y="539"/>
                  <a:pt x="354" y="538"/>
                  <a:pt x="353" y="537"/>
                </a:cubicBezTo>
                <a:cubicBezTo>
                  <a:pt x="354" y="537"/>
                  <a:pt x="355" y="537"/>
                  <a:pt x="357" y="537"/>
                </a:cubicBezTo>
                <a:cubicBezTo>
                  <a:pt x="358" y="537"/>
                  <a:pt x="356" y="535"/>
                  <a:pt x="357" y="534"/>
                </a:cubicBezTo>
                <a:cubicBezTo>
                  <a:pt x="354" y="534"/>
                  <a:pt x="352" y="532"/>
                  <a:pt x="349" y="529"/>
                </a:cubicBezTo>
                <a:cubicBezTo>
                  <a:pt x="352" y="531"/>
                  <a:pt x="353" y="531"/>
                  <a:pt x="353" y="527"/>
                </a:cubicBezTo>
                <a:cubicBezTo>
                  <a:pt x="357" y="532"/>
                  <a:pt x="361" y="527"/>
                  <a:pt x="363" y="526"/>
                </a:cubicBezTo>
                <a:cubicBezTo>
                  <a:pt x="364" y="527"/>
                  <a:pt x="364" y="528"/>
                  <a:pt x="363" y="528"/>
                </a:cubicBezTo>
                <a:cubicBezTo>
                  <a:pt x="368" y="532"/>
                  <a:pt x="366" y="522"/>
                  <a:pt x="370" y="525"/>
                </a:cubicBezTo>
                <a:cubicBezTo>
                  <a:pt x="370" y="527"/>
                  <a:pt x="365" y="528"/>
                  <a:pt x="368" y="532"/>
                </a:cubicBezTo>
                <a:cubicBezTo>
                  <a:pt x="365" y="530"/>
                  <a:pt x="365" y="533"/>
                  <a:pt x="363" y="535"/>
                </a:cubicBezTo>
                <a:cubicBezTo>
                  <a:pt x="366" y="536"/>
                  <a:pt x="368" y="532"/>
                  <a:pt x="370" y="531"/>
                </a:cubicBezTo>
                <a:cubicBezTo>
                  <a:pt x="369" y="535"/>
                  <a:pt x="370" y="539"/>
                  <a:pt x="368" y="542"/>
                </a:cubicBezTo>
                <a:cubicBezTo>
                  <a:pt x="370" y="544"/>
                  <a:pt x="370" y="547"/>
                  <a:pt x="371" y="544"/>
                </a:cubicBezTo>
                <a:cubicBezTo>
                  <a:pt x="372" y="546"/>
                  <a:pt x="373" y="545"/>
                  <a:pt x="375" y="548"/>
                </a:cubicBezTo>
                <a:cubicBezTo>
                  <a:pt x="373" y="549"/>
                  <a:pt x="370" y="548"/>
                  <a:pt x="373" y="551"/>
                </a:cubicBezTo>
                <a:cubicBezTo>
                  <a:pt x="367" y="552"/>
                  <a:pt x="366" y="557"/>
                  <a:pt x="363" y="555"/>
                </a:cubicBezTo>
                <a:cubicBezTo>
                  <a:pt x="362" y="556"/>
                  <a:pt x="363" y="557"/>
                  <a:pt x="364" y="558"/>
                </a:cubicBezTo>
                <a:cubicBezTo>
                  <a:pt x="361" y="557"/>
                  <a:pt x="359" y="556"/>
                  <a:pt x="356" y="558"/>
                </a:cubicBezTo>
                <a:cubicBezTo>
                  <a:pt x="357" y="560"/>
                  <a:pt x="359" y="558"/>
                  <a:pt x="360" y="558"/>
                </a:cubicBezTo>
                <a:cubicBezTo>
                  <a:pt x="362" y="563"/>
                  <a:pt x="353" y="557"/>
                  <a:pt x="356" y="562"/>
                </a:cubicBezTo>
                <a:cubicBezTo>
                  <a:pt x="355" y="562"/>
                  <a:pt x="354" y="561"/>
                  <a:pt x="353" y="560"/>
                </a:cubicBezTo>
                <a:cubicBezTo>
                  <a:pt x="351" y="561"/>
                  <a:pt x="355" y="564"/>
                  <a:pt x="352" y="565"/>
                </a:cubicBezTo>
                <a:cubicBezTo>
                  <a:pt x="352" y="563"/>
                  <a:pt x="353" y="562"/>
                  <a:pt x="351" y="562"/>
                </a:cubicBezTo>
                <a:cubicBezTo>
                  <a:pt x="350" y="561"/>
                  <a:pt x="348" y="563"/>
                  <a:pt x="346" y="565"/>
                </a:cubicBezTo>
                <a:cubicBezTo>
                  <a:pt x="344" y="563"/>
                  <a:pt x="343" y="563"/>
                  <a:pt x="341" y="563"/>
                </a:cubicBezTo>
                <a:cubicBezTo>
                  <a:pt x="342" y="565"/>
                  <a:pt x="343" y="563"/>
                  <a:pt x="344" y="564"/>
                </a:cubicBezTo>
                <a:cubicBezTo>
                  <a:pt x="344" y="567"/>
                  <a:pt x="340" y="566"/>
                  <a:pt x="340" y="569"/>
                </a:cubicBezTo>
                <a:cubicBezTo>
                  <a:pt x="339" y="567"/>
                  <a:pt x="336" y="566"/>
                  <a:pt x="336" y="564"/>
                </a:cubicBezTo>
                <a:cubicBezTo>
                  <a:pt x="339" y="563"/>
                  <a:pt x="338" y="567"/>
                  <a:pt x="340" y="565"/>
                </a:cubicBezTo>
                <a:cubicBezTo>
                  <a:pt x="339" y="562"/>
                  <a:pt x="338" y="559"/>
                  <a:pt x="338" y="556"/>
                </a:cubicBezTo>
                <a:cubicBezTo>
                  <a:pt x="339" y="556"/>
                  <a:pt x="340" y="557"/>
                  <a:pt x="341" y="558"/>
                </a:cubicBezTo>
                <a:cubicBezTo>
                  <a:pt x="340" y="559"/>
                  <a:pt x="339" y="559"/>
                  <a:pt x="340" y="560"/>
                </a:cubicBezTo>
                <a:cubicBezTo>
                  <a:pt x="348" y="561"/>
                  <a:pt x="354" y="554"/>
                  <a:pt x="361" y="554"/>
                </a:cubicBezTo>
                <a:cubicBezTo>
                  <a:pt x="362" y="554"/>
                  <a:pt x="361" y="553"/>
                  <a:pt x="360" y="552"/>
                </a:cubicBezTo>
                <a:cubicBezTo>
                  <a:pt x="362" y="552"/>
                  <a:pt x="364" y="552"/>
                  <a:pt x="366" y="551"/>
                </a:cubicBezTo>
                <a:cubicBezTo>
                  <a:pt x="367" y="549"/>
                  <a:pt x="363" y="548"/>
                  <a:pt x="366" y="547"/>
                </a:cubicBezTo>
                <a:cubicBezTo>
                  <a:pt x="366" y="548"/>
                  <a:pt x="367" y="549"/>
                  <a:pt x="368" y="551"/>
                </a:cubicBezTo>
                <a:cubicBezTo>
                  <a:pt x="368" y="549"/>
                  <a:pt x="368" y="546"/>
                  <a:pt x="367" y="544"/>
                </a:cubicBezTo>
                <a:cubicBezTo>
                  <a:pt x="366" y="542"/>
                  <a:pt x="365" y="543"/>
                  <a:pt x="364" y="543"/>
                </a:cubicBezTo>
                <a:cubicBezTo>
                  <a:pt x="362" y="544"/>
                  <a:pt x="364" y="548"/>
                  <a:pt x="362" y="547"/>
                </a:cubicBezTo>
                <a:cubicBezTo>
                  <a:pt x="362" y="546"/>
                  <a:pt x="362" y="544"/>
                  <a:pt x="360" y="541"/>
                </a:cubicBezTo>
                <a:cubicBezTo>
                  <a:pt x="359" y="542"/>
                  <a:pt x="359" y="542"/>
                  <a:pt x="359" y="542"/>
                </a:cubicBezTo>
                <a:cubicBezTo>
                  <a:pt x="358" y="543"/>
                  <a:pt x="360" y="546"/>
                  <a:pt x="360" y="547"/>
                </a:cubicBezTo>
                <a:cubicBezTo>
                  <a:pt x="358" y="546"/>
                  <a:pt x="357" y="550"/>
                  <a:pt x="354" y="548"/>
                </a:cubicBezTo>
                <a:cubicBezTo>
                  <a:pt x="358" y="549"/>
                  <a:pt x="356" y="541"/>
                  <a:pt x="360" y="540"/>
                </a:cubicBezTo>
                <a:cubicBezTo>
                  <a:pt x="360" y="539"/>
                  <a:pt x="360" y="538"/>
                  <a:pt x="359" y="537"/>
                </a:cubicBezTo>
                <a:cubicBezTo>
                  <a:pt x="357" y="538"/>
                  <a:pt x="359" y="540"/>
                  <a:pt x="357" y="541"/>
                </a:cubicBezTo>
                <a:cubicBezTo>
                  <a:pt x="356" y="539"/>
                  <a:pt x="357" y="539"/>
                  <a:pt x="356" y="538"/>
                </a:cubicBezTo>
                <a:close/>
                <a:moveTo>
                  <a:pt x="364" y="531"/>
                </a:moveTo>
                <a:cubicBezTo>
                  <a:pt x="362" y="526"/>
                  <a:pt x="358" y="531"/>
                  <a:pt x="360" y="534"/>
                </a:cubicBezTo>
                <a:cubicBezTo>
                  <a:pt x="362" y="531"/>
                  <a:pt x="361" y="531"/>
                  <a:pt x="364" y="531"/>
                </a:cubicBezTo>
                <a:close/>
                <a:moveTo>
                  <a:pt x="346" y="574"/>
                </a:moveTo>
                <a:cubicBezTo>
                  <a:pt x="345" y="571"/>
                  <a:pt x="343" y="572"/>
                  <a:pt x="343" y="570"/>
                </a:cubicBezTo>
                <a:cubicBezTo>
                  <a:pt x="342" y="570"/>
                  <a:pt x="340" y="570"/>
                  <a:pt x="342" y="572"/>
                </a:cubicBezTo>
                <a:cubicBezTo>
                  <a:pt x="343" y="573"/>
                  <a:pt x="344" y="571"/>
                  <a:pt x="345" y="574"/>
                </a:cubicBezTo>
                <a:cubicBezTo>
                  <a:pt x="345" y="575"/>
                  <a:pt x="344" y="576"/>
                  <a:pt x="345" y="576"/>
                </a:cubicBezTo>
                <a:cubicBezTo>
                  <a:pt x="346" y="575"/>
                  <a:pt x="346" y="575"/>
                  <a:pt x="346" y="574"/>
                </a:cubicBezTo>
                <a:close/>
                <a:moveTo>
                  <a:pt x="438" y="709"/>
                </a:moveTo>
                <a:cubicBezTo>
                  <a:pt x="433" y="705"/>
                  <a:pt x="442" y="710"/>
                  <a:pt x="439" y="704"/>
                </a:cubicBezTo>
                <a:cubicBezTo>
                  <a:pt x="434" y="706"/>
                  <a:pt x="434" y="705"/>
                  <a:pt x="431" y="708"/>
                </a:cubicBezTo>
                <a:cubicBezTo>
                  <a:pt x="434" y="709"/>
                  <a:pt x="435" y="707"/>
                  <a:pt x="438" y="709"/>
                </a:cubicBezTo>
                <a:close/>
                <a:moveTo>
                  <a:pt x="309" y="498"/>
                </a:moveTo>
                <a:cubicBezTo>
                  <a:pt x="307" y="499"/>
                  <a:pt x="306" y="503"/>
                  <a:pt x="303" y="501"/>
                </a:cubicBezTo>
                <a:cubicBezTo>
                  <a:pt x="305" y="503"/>
                  <a:pt x="303" y="506"/>
                  <a:pt x="305" y="506"/>
                </a:cubicBezTo>
                <a:cubicBezTo>
                  <a:pt x="306" y="503"/>
                  <a:pt x="309" y="501"/>
                  <a:pt x="309" y="498"/>
                </a:cubicBezTo>
                <a:close/>
                <a:moveTo>
                  <a:pt x="361" y="585"/>
                </a:moveTo>
                <a:cubicBezTo>
                  <a:pt x="360" y="583"/>
                  <a:pt x="358" y="582"/>
                  <a:pt x="357" y="582"/>
                </a:cubicBezTo>
                <a:cubicBezTo>
                  <a:pt x="357" y="583"/>
                  <a:pt x="357" y="586"/>
                  <a:pt x="359" y="585"/>
                </a:cubicBezTo>
                <a:cubicBezTo>
                  <a:pt x="358" y="582"/>
                  <a:pt x="361" y="586"/>
                  <a:pt x="361" y="585"/>
                </a:cubicBezTo>
                <a:close/>
                <a:moveTo>
                  <a:pt x="411" y="640"/>
                </a:moveTo>
                <a:cubicBezTo>
                  <a:pt x="408" y="636"/>
                  <a:pt x="404" y="641"/>
                  <a:pt x="402" y="643"/>
                </a:cubicBezTo>
                <a:cubicBezTo>
                  <a:pt x="403" y="642"/>
                  <a:pt x="404" y="642"/>
                  <a:pt x="405" y="644"/>
                </a:cubicBezTo>
                <a:cubicBezTo>
                  <a:pt x="405" y="646"/>
                  <a:pt x="399" y="648"/>
                  <a:pt x="402" y="650"/>
                </a:cubicBezTo>
                <a:cubicBezTo>
                  <a:pt x="405" y="647"/>
                  <a:pt x="407" y="643"/>
                  <a:pt x="409" y="640"/>
                </a:cubicBezTo>
                <a:cubicBezTo>
                  <a:pt x="410" y="641"/>
                  <a:pt x="409" y="643"/>
                  <a:pt x="411" y="642"/>
                </a:cubicBezTo>
                <a:cubicBezTo>
                  <a:pt x="410" y="641"/>
                  <a:pt x="410" y="640"/>
                  <a:pt x="411" y="640"/>
                </a:cubicBezTo>
                <a:close/>
                <a:moveTo>
                  <a:pt x="335" y="541"/>
                </a:moveTo>
                <a:cubicBezTo>
                  <a:pt x="334" y="540"/>
                  <a:pt x="333" y="540"/>
                  <a:pt x="331" y="539"/>
                </a:cubicBezTo>
                <a:cubicBezTo>
                  <a:pt x="332" y="538"/>
                  <a:pt x="333" y="537"/>
                  <a:pt x="332" y="536"/>
                </a:cubicBezTo>
                <a:cubicBezTo>
                  <a:pt x="331" y="537"/>
                  <a:pt x="331" y="538"/>
                  <a:pt x="330" y="538"/>
                </a:cubicBezTo>
                <a:cubicBezTo>
                  <a:pt x="332" y="540"/>
                  <a:pt x="335" y="543"/>
                  <a:pt x="335" y="541"/>
                </a:cubicBezTo>
                <a:close/>
                <a:moveTo>
                  <a:pt x="450" y="703"/>
                </a:moveTo>
                <a:cubicBezTo>
                  <a:pt x="449" y="703"/>
                  <a:pt x="448" y="703"/>
                  <a:pt x="447" y="701"/>
                </a:cubicBezTo>
                <a:cubicBezTo>
                  <a:pt x="446" y="702"/>
                  <a:pt x="447" y="704"/>
                  <a:pt x="445" y="704"/>
                </a:cubicBezTo>
                <a:cubicBezTo>
                  <a:pt x="443" y="702"/>
                  <a:pt x="444" y="704"/>
                  <a:pt x="442" y="702"/>
                </a:cubicBezTo>
                <a:cubicBezTo>
                  <a:pt x="443" y="704"/>
                  <a:pt x="439" y="702"/>
                  <a:pt x="440" y="704"/>
                </a:cubicBezTo>
                <a:cubicBezTo>
                  <a:pt x="441" y="704"/>
                  <a:pt x="442" y="706"/>
                  <a:pt x="443" y="705"/>
                </a:cubicBezTo>
                <a:cubicBezTo>
                  <a:pt x="443" y="705"/>
                  <a:pt x="442" y="704"/>
                  <a:pt x="443" y="704"/>
                </a:cubicBezTo>
                <a:cubicBezTo>
                  <a:pt x="443" y="705"/>
                  <a:pt x="444" y="706"/>
                  <a:pt x="445" y="706"/>
                </a:cubicBezTo>
                <a:cubicBezTo>
                  <a:pt x="444" y="704"/>
                  <a:pt x="450" y="706"/>
                  <a:pt x="448" y="703"/>
                </a:cubicBezTo>
                <a:cubicBezTo>
                  <a:pt x="449" y="704"/>
                  <a:pt x="450" y="704"/>
                  <a:pt x="450" y="703"/>
                </a:cubicBezTo>
                <a:close/>
                <a:moveTo>
                  <a:pt x="346" y="550"/>
                </a:moveTo>
                <a:cubicBezTo>
                  <a:pt x="346" y="551"/>
                  <a:pt x="345" y="551"/>
                  <a:pt x="346" y="552"/>
                </a:cubicBezTo>
                <a:cubicBezTo>
                  <a:pt x="348" y="550"/>
                  <a:pt x="351" y="550"/>
                  <a:pt x="349" y="546"/>
                </a:cubicBezTo>
                <a:cubicBezTo>
                  <a:pt x="348" y="549"/>
                  <a:pt x="345" y="549"/>
                  <a:pt x="345" y="549"/>
                </a:cubicBezTo>
                <a:cubicBezTo>
                  <a:pt x="345" y="550"/>
                  <a:pt x="346" y="550"/>
                  <a:pt x="346" y="550"/>
                </a:cubicBezTo>
                <a:close/>
                <a:moveTo>
                  <a:pt x="345" y="536"/>
                </a:moveTo>
                <a:cubicBezTo>
                  <a:pt x="344" y="533"/>
                  <a:pt x="342" y="535"/>
                  <a:pt x="341" y="534"/>
                </a:cubicBezTo>
                <a:cubicBezTo>
                  <a:pt x="342" y="535"/>
                  <a:pt x="341" y="536"/>
                  <a:pt x="342" y="536"/>
                </a:cubicBezTo>
                <a:cubicBezTo>
                  <a:pt x="341" y="534"/>
                  <a:pt x="345" y="538"/>
                  <a:pt x="345" y="536"/>
                </a:cubicBezTo>
                <a:close/>
                <a:moveTo>
                  <a:pt x="377" y="574"/>
                </a:moveTo>
                <a:cubicBezTo>
                  <a:pt x="376" y="574"/>
                  <a:pt x="377" y="576"/>
                  <a:pt x="375" y="576"/>
                </a:cubicBezTo>
                <a:cubicBezTo>
                  <a:pt x="378" y="580"/>
                  <a:pt x="377" y="575"/>
                  <a:pt x="379" y="577"/>
                </a:cubicBezTo>
                <a:cubicBezTo>
                  <a:pt x="380" y="578"/>
                  <a:pt x="378" y="579"/>
                  <a:pt x="379" y="580"/>
                </a:cubicBezTo>
                <a:cubicBezTo>
                  <a:pt x="382" y="579"/>
                  <a:pt x="377" y="575"/>
                  <a:pt x="377" y="574"/>
                </a:cubicBezTo>
                <a:close/>
                <a:moveTo>
                  <a:pt x="464" y="692"/>
                </a:moveTo>
                <a:cubicBezTo>
                  <a:pt x="464" y="695"/>
                  <a:pt x="461" y="693"/>
                  <a:pt x="459" y="693"/>
                </a:cubicBezTo>
                <a:cubicBezTo>
                  <a:pt x="463" y="697"/>
                  <a:pt x="456" y="695"/>
                  <a:pt x="458" y="698"/>
                </a:cubicBezTo>
                <a:cubicBezTo>
                  <a:pt x="459" y="697"/>
                  <a:pt x="459" y="697"/>
                  <a:pt x="459" y="699"/>
                </a:cubicBezTo>
                <a:cubicBezTo>
                  <a:pt x="462" y="697"/>
                  <a:pt x="463" y="698"/>
                  <a:pt x="461" y="695"/>
                </a:cubicBezTo>
                <a:cubicBezTo>
                  <a:pt x="464" y="695"/>
                  <a:pt x="464" y="696"/>
                  <a:pt x="466" y="697"/>
                </a:cubicBezTo>
                <a:cubicBezTo>
                  <a:pt x="464" y="696"/>
                  <a:pt x="464" y="691"/>
                  <a:pt x="464" y="692"/>
                </a:cubicBezTo>
                <a:close/>
                <a:moveTo>
                  <a:pt x="263" y="378"/>
                </a:moveTo>
                <a:cubicBezTo>
                  <a:pt x="261" y="376"/>
                  <a:pt x="264" y="376"/>
                  <a:pt x="263" y="374"/>
                </a:cubicBezTo>
                <a:cubicBezTo>
                  <a:pt x="261" y="376"/>
                  <a:pt x="259" y="375"/>
                  <a:pt x="257" y="375"/>
                </a:cubicBezTo>
                <a:cubicBezTo>
                  <a:pt x="257" y="376"/>
                  <a:pt x="258" y="378"/>
                  <a:pt x="260" y="378"/>
                </a:cubicBezTo>
                <a:cubicBezTo>
                  <a:pt x="259" y="377"/>
                  <a:pt x="258" y="376"/>
                  <a:pt x="259" y="376"/>
                </a:cubicBezTo>
                <a:cubicBezTo>
                  <a:pt x="260" y="376"/>
                  <a:pt x="261" y="377"/>
                  <a:pt x="263" y="378"/>
                </a:cubicBezTo>
                <a:close/>
                <a:moveTo>
                  <a:pt x="283" y="385"/>
                </a:moveTo>
                <a:cubicBezTo>
                  <a:pt x="282" y="384"/>
                  <a:pt x="282" y="383"/>
                  <a:pt x="281" y="383"/>
                </a:cubicBezTo>
                <a:cubicBezTo>
                  <a:pt x="280" y="383"/>
                  <a:pt x="280" y="383"/>
                  <a:pt x="280" y="383"/>
                </a:cubicBezTo>
                <a:cubicBezTo>
                  <a:pt x="284" y="387"/>
                  <a:pt x="278" y="386"/>
                  <a:pt x="277" y="388"/>
                </a:cubicBezTo>
                <a:cubicBezTo>
                  <a:pt x="278" y="387"/>
                  <a:pt x="278" y="387"/>
                  <a:pt x="278" y="388"/>
                </a:cubicBezTo>
                <a:cubicBezTo>
                  <a:pt x="278" y="388"/>
                  <a:pt x="277" y="389"/>
                  <a:pt x="277" y="390"/>
                </a:cubicBezTo>
                <a:cubicBezTo>
                  <a:pt x="280" y="390"/>
                  <a:pt x="281" y="386"/>
                  <a:pt x="283" y="385"/>
                </a:cubicBezTo>
                <a:close/>
                <a:moveTo>
                  <a:pt x="389" y="550"/>
                </a:moveTo>
                <a:cubicBezTo>
                  <a:pt x="387" y="548"/>
                  <a:pt x="386" y="548"/>
                  <a:pt x="385" y="547"/>
                </a:cubicBezTo>
                <a:cubicBezTo>
                  <a:pt x="386" y="551"/>
                  <a:pt x="383" y="548"/>
                  <a:pt x="382" y="548"/>
                </a:cubicBezTo>
                <a:cubicBezTo>
                  <a:pt x="382" y="550"/>
                  <a:pt x="385" y="549"/>
                  <a:pt x="384" y="552"/>
                </a:cubicBezTo>
                <a:cubicBezTo>
                  <a:pt x="384" y="551"/>
                  <a:pt x="383" y="550"/>
                  <a:pt x="383" y="550"/>
                </a:cubicBezTo>
                <a:cubicBezTo>
                  <a:pt x="387" y="554"/>
                  <a:pt x="386" y="550"/>
                  <a:pt x="389" y="550"/>
                </a:cubicBezTo>
                <a:close/>
                <a:moveTo>
                  <a:pt x="367" y="517"/>
                </a:moveTo>
                <a:cubicBezTo>
                  <a:pt x="368" y="520"/>
                  <a:pt x="364" y="518"/>
                  <a:pt x="366" y="522"/>
                </a:cubicBezTo>
                <a:cubicBezTo>
                  <a:pt x="367" y="521"/>
                  <a:pt x="367" y="519"/>
                  <a:pt x="369" y="520"/>
                </a:cubicBezTo>
                <a:cubicBezTo>
                  <a:pt x="367" y="519"/>
                  <a:pt x="368" y="516"/>
                  <a:pt x="367" y="517"/>
                </a:cubicBezTo>
                <a:close/>
                <a:moveTo>
                  <a:pt x="371" y="520"/>
                </a:moveTo>
                <a:cubicBezTo>
                  <a:pt x="371" y="521"/>
                  <a:pt x="376" y="520"/>
                  <a:pt x="375" y="518"/>
                </a:cubicBezTo>
                <a:cubicBezTo>
                  <a:pt x="372" y="517"/>
                  <a:pt x="372" y="521"/>
                  <a:pt x="370" y="519"/>
                </a:cubicBezTo>
                <a:cubicBezTo>
                  <a:pt x="371" y="522"/>
                  <a:pt x="370" y="523"/>
                  <a:pt x="371" y="526"/>
                </a:cubicBezTo>
                <a:cubicBezTo>
                  <a:pt x="373" y="524"/>
                  <a:pt x="373" y="524"/>
                  <a:pt x="373" y="524"/>
                </a:cubicBezTo>
                <a:cubicBezTo>
                  <a:pt x="373" y="523"/>
                  <a:pt x="370" y="521"/>
                  <a:pt x="371" y="520"/>
                </a:cubicBezTo>
                <a:close/>
                <a:moveTo>
                  <a:pt x="398" y="551"/>
                </a:moveTo>
                <a:cubicBezTo>
                  <a:pt x="395" y="550"/>
                  <a:pt x="395" y="548"/>
                  <a:pt x="392" y="549"/>
                </a:cubicBezTo>
                <a:cubicBezTo>
                  <a:pt x="393" y="550"/>
                  <a:pt x="393" y="551"/>
                  <a:pt x="394" y="552"/>
                </a:cubicBezTo>
                <a:cubicBezTo>
                  <a:pt x="396" y="553"/>
                  <a:pt x="396" y="550"/>
                  <a:pt x="398" y="551"/>
                </a:cubicBezTo>
                <a:close/>
                <a:moveTo>
                  <a:pt x="383" y="521"/>
                </a:moveTo>
                <a:cubicBezTo>
                  <a:pt x="382" y="520"/>
                  <a:pt x="383" y="519"/>
                  <a:pt x="383" y="518"/>
                </a:cubicBezTo>
                <a:cubicBezTo>
                  <a:pt x="381" y="518"/>
                  <a:pt x="382" y="520"/>
                  <a:pt x="380" y="518"/>
                </a:cubicBezTo>
                <a:cubicBezTo>
                  <a:pt x="380" y="518"/>
                  <a:pt x="380" y="517"/>
                  <a:pt x="379" y="517"/>
                </a:cubicBezTo>
                <a:cubicBezTo>
                  <a:pt x="379" y="518"/>
                  <a:pt x="380" y="523"/>
                  <a:pt x="381" y="522"/>
                </a:cubicBezTo>
                <a:cubicBezTo>
                  <a:pt x="380" y="520"/>
                  <a:pt x="383" y="521"/>
                  <a:pt x="383" y="521"/>
                </a:cubicBezTo>
                <a:close/>
                <a:moveTo>
                  <a:pt x="405" y="538"/>
                </a:moveTo>
                <a:cubicBezTo>
                  <a:pt x="401" y="540"/>
                  <a:pt x="402" y="540"/>
                  <a:pt x="401" y="543"/>
                </a:cubicBezTo>
                <a:cubicBezTo>
                  <a:pt x="402" y="543"/>
                  <a:pt x="406" y="538"/>
                  <a:pt x="405" y="538"/>
                </a:cubicBezTo>
                <a:close/>
                <a:moveTo>
                  <a:pt x="409" y="550"/>
                </a:moveTo>
                <a:cubicBezTo>
                  <a:pt x="409" y="548"/>
                  <a:pt x="407" y="545"/>
                  <a:pt x="406" y="545"/>
                </a:cubicBezTo>
                <a:cubicBezTo>
                  <a:pt x="406" y="546"/>
                  <a:pt x="408" y="550"/>
                  <a:pt x="408" y="550"/>
                </a:cubicBezTo>
                <a:cubicBezTo>
                  <a:pt x="408" y="549"/>
                  <a:pt x="409" y="549"/>
                  <a:pt x="409" y="550"/>
                </a:cubicBezTo>
                <a:close/>
                <a:moveTo>
                  <a:pt x="415" y="535"/>
                </a:moveTo>
                <a:cubicBezTo>
                  <a:pt x="418" y="533"/>
                  <a:pt x="413" y="527"/>
                  <a:pt x="411" y="529"/>
                </a:cubicBezTo>
                <a:cubicBezTo>
                  <a:pt x="415" y="530"/>
                  <a:pt x="413" y="532"/>
                  <a:pt x="415" y="535"/>
                </a:cubicBezTo>
                <a:close/>
                <a:moveTo>
                  <a:pt x="271" y="293"/>
                </a:moveTo>
                <a:cubicBezTo>
                  <a:pt x="271" y="291"/>
                  <a:pt x="274" y="292"/>
                  <a:pt x="274" y="289"/>
                </a:cubicBezTo>
                <a:cubicBezTo>
                  <a:pt x="281" y="284"/>
                  <a:pt x="268" y="290"/>
                  <a:pt x="271" y="291"/>
                </a:cubicBezTo>
                <a:cubicBezTo>
                  <a:pt x="268" y="291"/>
                  <a:pt x="266" y="290"/>
                  <a:pt x="265" y="294"/>
                </a:cubicBezTo>
                <a:cubicBezTo>
                  <a:pt x="268" y="295"/>
                  <a:pt x="269" y="293"/>
                  <a:pt x="269" y="292"/>
                </a:cubicBezTo>
                <a:cubicBezTo>
                  <a:pt x="269" y="292"/>
                  <a:pt x="270" y="293"/>
                  <a:pt x="271" y="293"/>
                </a:cubicBezTo>
                <a:close/>
                <a:moveTo>
                  <a:pt x="427" y="531"/>
                </a:moveTo>
                <a:cubicBezTo>
                  <a:pt x="425" y="535"/>
                  <a:pt x="421" y="529"/>
                  <a:pt x="421" y="533"/>
                </a:cubicBezTo>
                <a:cubicBezTo>
                  <a:pt x="422" y="531"/>
                  <a:pt x="428" y="536"/>
                  <a:pt x="427" y="531"/>
                </a:cubicBezTo>
                <a:close/>
                <a:moveTo>
                  <a:pt x="532" y="675"/>
                </a:moveTo>
                <a:cubicBezTo>
                  <a:pt x="530" y="676"/>
                  <a:pt x="535" y="680"/>
                  <a:pt x="533" y="681"/>
                </a:cubicBezTo>
                <a:cubicBezTo>
                  <a:pt x="534" y="681"/>
                  <a:pt x="534" y="681"/>
                  <a:pt x="535" y="681"/>
                </a:cubicBezTo>
                <a:cubicBezTo>
                  <a:pt x="534" y="678"/>
                  <a:pt x="533" y="674"/>
                  <a:pt x="529" y="672"/>
                </a:cubicBezTo>
                <a:cubicBezTo>
                  <a:pt x="529" y="673"/>
                  <a:pt x="527" y="674"/>
                  <a:pt x="528" y="676"/>
                </a:cubicBezTo>
                <a:cubicBezTo>
                  <a:pt x="530" y="675"/>
                  <a:pt x="530" y="674"/>
                  <a:pt x="532" y="675"/>
                </a:cubicBezTo>
                <a:close/>
                <a:moveTo>
                  <a:pt x="603" y="671"/>
                </a:moveTo>
                <a:cubicBezTo>
                  <a:pt x="602" y="671"/>
                  <a:pt x="601" y="672"/>
                  <a:pt x="600" y="670"/>
                </a:cubicBezTo>
                <a:cubicBezTo>
                  <a:pt x="600" y="670"/>
                  <a:pt x="600" y="670"/>
                  <a:pt x="600" y="669"/>
                </a:cubicBezTo>
                <a:cubicBezTo>
                  <a:pt x="599" y="670"/>
                  <a:pt x="599" y="671"/>
                  <a:pt x="599" y="672"/>
                </a:cubicBezTo>
                <a:cubicBezTo>
                  <a:pt x="600" y="670"/>
                  <a:pt x="604" y="675"/>
                  <a:pt x="603" y="671"/>
                </a:cubicBezTo>
                <a:close/>
                <a:moveTo>
                  <a:pt x="652" y="694"/>
                </a:moveTo>
                <a:cubicBezTo>
                  <a:pt x="653" y="698"/>
                  <a:pt x="650" y="697"/>
                  <a:pt x="648" y="697"/>
                </a:cubicBezTo>
                <a:cubicBezTo>
                  <a:pt x="649" y="699"/>
                  <a:pt x="648" y="701"/>
                  <a:pt x="646" y="699"/>
                </a:cubicBezTo>
                <a:cubicBezTo>
                  <a:pt x="647" y="705"/>
                  <a:pt x="649" y="699"/>
                  <a:pt x="653" y="698"/>
                </a:cubicBezTo>
                <a:cubicBezTo>
                  <a:pt x="653" y="700"/>
                  <a:pt x="653" y="698"/>
                  <a:pt x="654" y="700"/>
                </a:cubicBezTo>
                <a:cubicBezTo>
                  <a:pt x="658" y="696"/>
                  <a:pt x="663" y="691"/>
                  <a:pt x="665" y="690"/>
                </a:cubicBezTo>
                <a:cubicBezTo>
                  <a:pt x="660" y="689"/>
                  <a:pt x="657" y="700"/>
                  <a:pt x="652" y="695"/>
                </a:cubicBezTo>
                <a:cubicBezTo>
                  <a:pt x="652" y="695"/>
                  <a:pt x="652" y="694"/>
                  <a:pt x="652" y="694"/>
                </a:cubicBezTo>
                <a:close/>
                <a:moveTo>
                  <a:pt x="367" y="240"/>
                </a:moveTo>
                <a:cubicBezTo>
                  <a:pt x="366" y="240"/>
                  <a:pt x="366" y="240"/>
                  <a:pt x="365" y="240"/>
                </a:cubicBezTo>
                <a:cubicBezTo>
                  <a:pt x="369" y="237"/>
                  <a:pt x="373" y="234"/>
                  <a:pt x="375" y="232"/>
                </a:cubicBezTo>
                <a:cubicBezTo>
                  <a:pt x="375" y="232"/>
                  <a:pt x="374" y="232"/>
                  <a:pt x="374" y="231"/>
                </a:cubicBezTo>
                <a:cubicBezTo>
                  <a:pt x="377" y="227"/>
                  <a:pt x="384" y="230"/>
                  <a:pt x="384" y="224"/>
                </a:cubicBezTo>
                <a:cubicBezTo>
                  <a:pt x="380" y="224"/>
                  <a:pt x="379" y="230"/>
                  <a:pt x="376" y="226"/>
                </a:cubicBezTo>
                <a:cubicBezTo>
                  <a:pt x="371" y="228"/>
                  <a:pt x="367" y="236"/>
                  <a:pt x="360" y="235"/>
                </a:cubicBezTo>
                <a:cubicBezTo>
                  <a:pt x="360" y="241"/>
                  <a:pt x="353" y="242"/>
                  <a:pt x="349" y="242"/>
                </a:cubicBezTo>
                <a:cubicBezTo>
                  <a:pt x="352" y="243"/>
                  <a:pt x="357" y="245"/>
                  <a:pt x="356" y="251"/>
                </a:cubicBezTo>
                <a:cubicBezTo>
                  <a:pt x="359" y="246"/>
                  <a:pt x="364" y="243"/>
                  <a:pt x="367" y="240"/>
                </a:cubicBezTo>
                <a:close/>
                <a:moveTo>
                  <a:pt x="385" y="224"/>
                </a:moveTo>
                <a:cubicBezTo>
                  <a:pt x="387" y="225"/>
                  <a:pt x="388" y="223"/>
                  <a:pt x="390" y="224"/>
                </a:cubicBezTo>
                <a:cubicBezTo>
                  <a:pt x="386" y="218"/>
                  <a:pt x="395" y="223"/>
                  <a:pt x="392" y="218"/>
                </a:cubicBezTo>
                <a:cubicBezTo>
                  <a:pt x="389" y="221"/>
                  <a:pt x="386" y="221"/>
                  <a:pt x="384" y="221"/>
                </a:cubicBezTo>
                <a:cubicBezTo>
                  <a:pt x="384" y="221"/>
                  <a:pt x="383" y="220"/>
                  <a:pt x="383" y="221"/>
                </a:cubicBezTo>
                <a:cubicBezTo>
                  <a:pt x="384" y="223"/>
                  <a:pt x="385" y="222"/>
                  <a:pt x="385" y="224"/>
                </a:cubicBezTo>
                <a:close/>
                <a:moveTo>
                  <a:pt x="783" y="685"/>
                </a:moveTo>
                <a:cubicBezTo>
                  <a:pt x="782" y="684"/>
                  <a:pt x="780" y="684"/>
                  <a:pt x="779" y="684"/>
                </a:cubicBezTo>
                <a:cubicBezTo>
                  <a:pt x="780" y="685"/>
                  <a:pt x="780" y="686"/>
                  <a:pt x="780" y="687"/>
                </a:cubicBezTo>
                <a:cubicBezTo>
                  <a:pt x="781" y="685"/>
                  <a:pt x="781" y="685"/>
                  <a:pt x="783" y="685"/>
                </a:cubicBezTo>
                <a:close/>
                <a:moveTo>
                  <a:pt x="784" y="685"/>
                </a:moveTo>
                <a:cubicBezTo>
                  <a:pt x="786" y="684"/>
                  <a:pt x="784" y="682"/>
                  <a:pt x="784" y="681"/>
                </a:cubicBezTo>
                <a:cubicBezTo>
                  <a:pt x="783" y="681"/>
                  <a:pt x="780" y="681"/>
                  <a:pt x="782" y="682"/>
                </a:cubicBezTo>
                <a:cubicBezTo>
                  <a:pt x="784" y="681"/>
                  <a:pt x="783" y="684"/>
                  <a:pt x="784" y="685"/>
                </a:cubicBezTo>
                <a:close/>
                <a:moveTo>
                  <a:pt x="463" y="170"/>
                </a:moveTo>
                <a:cubicBezTo>
                  <a:pt x="462" y="170"/>
                  <a:pt x="456" y="168"/>
                  <a:pt x="459" y="172"/>
                </a:cubicBezTo>
                <a:cubicBezTo>
                  <a:pt x="460" y="172"/>
                  <a:pt x="461" y="170"/>
                  <a:pt x="463" y="173"/>
                </a:cubicBezTo>
                <a:cubicBezTo>
                  <a:pt x="465" y="172"/>
                  <a:pt x="464" y="169"/>
                  <a:pt x="465" y="168"/>
                </a:cubicBezTo>
                <a:cubicBezTo>
                  <a:pt x="464" y="166"/>
                  <a:pt x="461" y="166"/>
                  <a:pt x="461" y="167"/>
                </a:cubicBezTo>
                <a:cubicBezTo>
                  <a:pt x="462" y="168"/>
                  <a:pt x="464" y="169"/>
                  <a:pt x="463" y="170"/>
                </a:cubicBezTo>
                <a:close/>
                <a:moveTo>
                  <a:pt x="788" y="657"/>
                </a:moveTo>
                <a:cubicBezTo>
                  <a:pt x="785" y="650"/>
                  <a:pt x="785" y="656"/>
                  <a:pt x="783" y="651"/>
                </a:cubicBezTo>
                <a:cubicBezTo>
                  <a:pt x="781" y="653"/>
                  <a:pt x="787" y="656"/>
                  <a:pt x="788" y="657"/>
                </a:cubicBezTo>
                <a:close/>
                <a:moveTo>
                  <a:pt x="474" y="159"/>
                </a:moveTo>
                <a:cubicBezTo>
                  <a:pt x="475" y="161"/>
                  <a:pt x="476" y="159"/>
                  <a:pt x="477" y="160"/>
                </a:cubicBezTo>
                <a:cubicBezTo>
                  <a:pt x="476" y="161"/>
                  <a:pt x="475" y="161"/>
                  <a:pt x="475" y="162"/>
                </a:cubicBezTo>
                <a:cubicBezTo>
                  <a:pt x="476" y="161"/>
                  <a:pt x="477" y="162"/>
                  <a:pt x="478" y="161"/>
                </a:cubicBezTo>
                <a:cubicBezTo>
                  <a:pt x="475" y="158"/>
                  <a:pt x="474" y="159"/>
                  <a:pt x="472" y="155"/>
                </a:cubicBezTo>
                <a:cubicBezTo>
                  <a:pt x="476" y="162"/>
                  <a:pt x="468" y="165"/>
                  <a:pt x="465" y="166"/>
                </a:cubicBezTo>
                <a:cubicBezTo>
                  <a:pt x="468" y="165"/>
                  <a:pt x="467" y="169"/>
                  <a:pt x="468" y="172"/>
                </a:cubicBezTo>
                <a:cubicBezTo>
                  <a:pt x="470" y="168"/>
                  <a:pt x="475" y="166"/>
                  <a:pt x="474" y="159"/>
                </a:cubicBezTo>
                <a:close/>
                <a:moveTo>
                  <a:pt x="498" y="143"/>
                </a:moveTo>
                <a:cubicBezTo>
                  <a:pt x="497" y="143"/>
                  <a:pt x="495" y="141"/>
                  <a:pt x="493" y="141"/>
                </a:cubicBezTo>
                <a:cubicBezTo>
                  <a:pt x="495" y="144"/>
                  <a:pt x="498" y="144"/>
                  <a:pt x="498" y="143"/>
                </a:cubicBezTo>
                <a:close/>
                <a:moveTo>
                  <a:pt x="826" y="575"/>
                </a:moveTo>
                <a:cubicBezTo>
                  <a:pt x="826" y="577"/>
                  <a:pt x="826" y="578"/>
                  <a:pt x="825" y="580"/>
                </a:cubicBezTo>
                <a:cubicBezTo>
                  <a:pt x="823" y="581"/>
                  <a:pt x="818" y="579"/>
                  <a:pt x="818" y="583"/>
                </a:cubicBezTo>
                <a:cubicBezTo>
                  <a:pt x="822" y="582"/>
                  <a:pt x="826" y="581"/>
                  <a:pt x="829" y="580"/>
                </a:cubicBezTo>
                <a:cubicBezTo>
                  <a:pt x="828" y="576"/>
                  <a:pt x="827" y="579"/>
                  <a:pt x="826" y="578"/>
                </a:cubicBezTo>
                <a:cubicBezTo>
                  <a:pt x="827" y="578"/>
                  <a:pt x="827" y="574"/>
                  <a:pt x="826" y="575"/>
                </a:cubicBezTo>
                <a:close/>
                <a:moveTo>
                  <a:pt x="830" y="571"/>
                </a:moveTo>
                <a:cubicBezTo>
                  <a:pt x="828" y="573"/>
                  <a:pt x="830" y="574"/>
                  <a:pt x="831" y="577"/>
                </a:cubicBezTo>
                <a:cubicBezTo>
                  <a:pt x="831" y="575"/>
                  <a:pt x="831" y="573"/>
                  <a:pt x="830" y="571"/>
                </a:cubicBezTo>
                <a:close/>
                <a:moveTo>
                  <a:pt x="828" y="522"/>
                </a:moveTo>
                <a:cubicBezTo>
                  <a:pt x="827" y="522"/>
                  <a:pt x="826" y="521"/>
                  <a:pt x="825" y="522"/>
                </a:cubicBezTo>
                <a:cubicBezTo>
                  <a:pt x="827" y="526"/>
                  <a:pt x="828" y="523"/>
                  <a:pt x="828" y="522"/>
                </a:cubicBezTo>
                <a:close/>
                <a:moveTo>
                  <a:pt x="874" y="541"/>
                </a:moveTo>
                <a:cubicBezTo>
                  <a:pt x="876" y="541"/>
                  <a:pt x="880" y="540"/>
                  <a:pt x="877" y="536"/>
                </a:cubicBezTo>
                <a:cubicBezTo>
                  <a:pt x="873" y="536"/>
                  <a:pt x="872" y="536"/>
                  <a:pt x="869" y="539"/>
                </a:cubicBezTo>
                <a:cubicBezTo>
                  <a:pt x="871" y="539"/>
                  <a:pt x="873" y="537"/>
                  <a:pt x="874" y="541"/>
                </a:cubicBezTo>
                <a:close/>
                <a:moveTo>
                  <a:pt x="903" y="531"/>
                </a:moveTo>
                <a:cubicBezTo>
                  <a:pt x="903" y="530"/>
                  <a:pt x="904" y="531"/>
                  <a:pt x="905" y="531"/>
                </a:cubicBezTo>
                <a:cubicBezTo>
                  <a:pt x="904" y="528"/>
                  <a:pt x="901" y="527"/>
                  <a:pt x="901" y="528"/>
                </a:cubicBezTo>
                <a:cubicBezTo>
                  <a:pt x="902" y="528"/>
                  <a:pt x="902" y="530"/>
                  <a:pt x="903" y="531"/>
                </a:cubicBezTo>
                <a:close/>
                <a:moveTo>
                  <a:pt x="877" y="453"/>
                </a:moveTo>
                <a:cubicBezTo>
                  <a:pt x="876" y="455"/>
                  <a:pt x="873" y="453"/>
                  <a:pt x="874" y="456"/>
                </a:cubicBezTo>
                <a:cubicBezTo>
                  <a:pt x="876" y="457"/>
                  <a:pt x="877" y="454"/>
                  <a:pt x="877" y="453"/>
                </a:cubicBezTo>
                <a:close/>
                <a:moveTo>
                  <a:pt x="679" y="131"/>
                </a:moveTo>
                <a:cubicBezTo>
                  <a:pt x="680" y="130"/>
                  <a:pt x="680" y="125"/>
                  <a:pt x="678" y="126"/>
                </a:cubicBezTo>
                <a:cubicBezTo>
                  <a:pt x="680" y="130"/>
                  <a:pt x="677" y="125"/>
                  <a:pt x="676" y="125"/>
                </a:cubicBezTo>
                <a:cubicBezTo>
                  <a:pt x="678" y="127"/>
                  <a:pt x="674" y="126"/>
                  <a:pt x="675" y="128"/>
                </a:cubicBezTo>
                <a:cubicBezTo>
                  <a:pt x="677" y="127"/>
                  <a:pt x="678" y="128"/>
                  <a:pt x="679" y="131"/>
                </a:cubicBezTo>
                <a:close/>
                <a:moveTo>
                  <a:pt x="679" y="116"/>
                </a:moveTo>
                <a:cubicBezTo>
                  <a:pt x="677" y="114"/>
                  <a:pt x="679" y="112"/>
                  <a:pt x="677" y="112"/>
                </a:cubicBezTo>
                <a:cubicBezTo>
                  <a:pt x="676" y="114"/>
                  <a:pt x="673" y="116"/>
                  <a:pt x="674" y="119"/>
                </a:cubicBezTo>
                <a:cubicBezTo>
                  <a:pt x="676" y="117"/>
                  <a:pt x="675" y="113"/>
                  <a:pt x="679" y="116"/>
                </a:cubicBezTo>
                <a:close/>
                <a:moveTo>
                  <a:pt x="895" y="443"/>
                </a:moveTo>
                <a:cubicBezTo>
                  <a:pt x="893" y="441"/>
                  <a:pt x="892" y="439"/>
                  <a:pt x="890" y="439"/>
                </a:cubicBezTo>
                <a:cubicBezTo>
                  <a:pt x="895" y="444"/>
                  <a:pt x="888" y="440"/>
                  <a:pt x="890" y="444"/>
                </a:cubicBezTo>
                <a:cubicBezTo>
                  <a:pt x="894" y="441"/>
                  <a:pt x="893" y="450"/>
                  <a:pt x="897" y="449"/>
                </a:cubicBezTo>
                <a:cubicBezTo>
                  <a:pt x="898" y="446"/>
                  <a:pt x="892" y="446"/>
                  <a:pt x="895" y="443"/>
                </a:cubicBezTo>
                <a:close/>
                <a:moveTo>
                  <a:pt x="631" y="43"/>
                </a:moveTo>
                <a:cubicBezTo>
                  <a:pt x="631" y="44"/>
                  <a:pt x="630" y="44"/>
                  <a:pt x="630" y="43"/>
                </a:cubicBezTo>
                <a:cubicBezTo>
                  <a:pt x="630" y="43"/>
                  <a:pt x="631" y="42"/>
                  <a:pt x="631" y="42"/>
                </a:cubicBezTo>
                <a:cubicBezTo>
                  <a:pt x="630" y="43"/>
                  <a:pt x="628" y="41"/>
                  <a:pt x="627" y="43"/>
                </a:cubicBezTo>
                <a:cubicBezTo>
                  <a:pt x="629" y="45"/>
                  <a:pt x="629" y="46"/>
                  <a:pt x="629" y="47"/>
                </a:cubicBezTo>
                <a:cubicBezTo>
                  <a:pt x="631" y="46"/>
                  <a:pt x="629" y="44"/>
                  <a:pt x="631" y="44"/>
                </a:cubicBezTo>
                <a:cubicBezTo>
                  <a:pt x="631" y="44"/>
                  <a:pt x="632" y="44"/>
                  <a:pt x="631" y="43"/>
                </a:cubicBezTo>
                <a:close/>
                <a:moveTo>
                  <a:pt x="694" y="109"/>
                </a:moveTo>
                <a:cubicBezTo>
                  <a:pt x="691" y="110"/>
                  <a:pt x="689" y="104"/>
                  <a:pt x="689" y="109"/>
                </a:cubicBezTo>
                <a:cubicBezTo>
                  <a:pt x="687" y="108"/>
                  <a:pt x="681" y="104"/>
                  <a:pt x="683" y="110"/>
                </a:cubicBezTo>
                <a:cubicBezTo>
                  <a:pt x="687" y="110"/>
                  <a:pt x="692" y="111"/>
                  <a:pt x="694" y="109"/>
                </a:cubicBezTo>
                <a:close/>
                <a:moveTo>
                  <a:pt x="699" y="111"/>
                </a:moveTo>
                <a:cubicBezTo>
                  <a:pt x="699" y="112"/>
                  <a:pt x="700" y="115"/>
                  <a:pt x="698" y="114"/>
                </a:cubicBezTo>
                <a:cubicBezTo>
                  <a:pt x="697" y="111"/>
                  <a:pt x="700" y="111"/>
                  <a:pt x="697" y="108"/>
                </a:cubicBezTo>
                <a:cubicBezTo>
                  <a:pt x="698" y="108"/>
                  <a:pt x="698" y="108"/>
                  <a:pt x="699" y="108"/>
                </a:cubicBezTo>
                <a:cubicBezTo>
                  <a:pt x="699" y="106"/>
                  <a:pt x="698" y="106"/>
                  <a:pt x="697" y="104"/>
                </a:cubicBezTo>
                <a:cubicBezTo>
                  <a:pt x="697" y="107"/>
                  <a:pt x="693" y="106"/>
                  <a:pt x="696" y="109"/>
                </a:cubicBezTo>
                <a:cubicBezTo>
                  <a:pt x="695" y="109"/>
                  <a:pt x="694" y="109"/>
                  <a:pt x="693" y="107"/>
                </a:cubicBezTo>
                <a:cubicBezTo>
                  <a:pt x="693" y="107"/>
                  <a:pt x="694" y="106"/>
                  <a:pt x="694" y="105"/>
                </a:cubicBezTo>
                <a:cubicBezTo>
                  <a:pt x="693" y="104"/>
                  <a:pt x="692" y="106"/>
                  <a:pt x="691" y="105"/>
                </a:cubicBezTo>
                <a:cubicBezTo>
                  <a:pt x="691" y="104"/>
                  <a:pt x="689" y="102"/>
                  <a:pt x="691" y="101"/>
                </a:cubicBezTo>
                <a:cubicBezTo>
                  <a:pt x="692" y="106"/>
                  <a:pt x="696" y="103"/>
                  <a:pt x="698" y="103"/>
                </a:cubicBezTo>
                <a:cubicBezTo>
                  <a:pt x="699" y="102"/>
                  <a:pt x="698" y="102"/>
                  <a:pt x="697" y="102"/>
                </a:cubicBezTo>
                <a:cubicBezTo>
                  <a:pt x="697" y="99"/>
                  <a:pt x="701" y="103"/>
                  <a:pt x="702" y="102"/>
                </a:cubicBezTo>
                <a:cubicBezTo>
                  <a:pt x="702" y="104"/>
                  <a:pt x="702" y="106"/>
                  <a:pt x="704" y="105"/>
                </a:cubicBezTo>
                <a:cubicBezTo>
                  <a:pt x="704" y="107"/>
                  <a:pt x="703" y="108"/>
                  <a:pt x="702" y="109"/>
                </a:cubicBezTo>
                <a:cubicBezTo>
                  <a:pt x="702" y="110"/>
                  <a:pt x="703" y="110"/>
                  <a:pt x="704" y="111"/>
                </a:cubicBezTo>
                <a:cubicBezTo>
                  <a:pt x="704" y="111"/>
                  <a:pt x="705" y="109"/>
                  <a:pt x="706" y="111"/>
                </a:cubicBezTo>
                <a:cubicBezTo>
                  <a:pt x="707" y="110"/>
                  <a:pt x="708" y="110"/>
                  <a:pt x="708" y="109"/>
                </a:cubicBezTo>
                <a:cubicBezTo>
                  <a:pt x="709" y="110"/>
                  <a:pt x="711" y="111"/>
                  <a:pt x="712" y="112"/>
                </a:cubicBezTo>
                <a:cubicBezTo>
                  <a:pt x="712" y="114"/>
                  <a:pt x="710" y="114"/>
                  <a:pt x="709" y="114"/>
                </a:cubicBezTo>
                <a:cubicBezTo>
                  <a:pt x="708" y="110"/>
                  <a:pt x="708" y="114"/>
                  <a:pt x="706" y="112"/>
                </a:cubicBezTo>
                <a:cubicBezTo>
                  <a:pt x="707" y="115"/>
                  <a:pt x="708" y="114"/>
                  <a:pt x="709" y="116"/>
                </a:cubicBezTo>
                <a:cubicBezTo>
                  <a:pt x="708" y="117"/>
                  <a:pt x="706" y="116"/>
                  <a:pt x="705" y="115"/>
                </a:cubicBezTo>
                <a:cubicBezTo>
                  <a:pt x="705" y="114"/>
                  <a:pt x="705" y="113"/>
                  <a:pt x="705" y="113"/>
                </a:cubicBezTo>
                <a:cubicBezTo>
                  <a:pt x="703" y="111"/>
                  <a:pt x="701" y="111"/>
                  <a:pt x="699" y="111"/>
                </a:cubicBezTo>
                <a:close/>
                <a:moveTo>
                  <a:pt x="701" y="110"/>
                </a:moveTo>
                <a:cubicBezTo>
                  <a:pt x="700" y="108"/>
                  <a:pt x="703" y="108"/>
                  <a:pt x="701" y="106"/>
                </a:cubicBezTo>
                <a:cubicBezTo>
                  <a:pt x="699" y="106"/>
                  <a:pt x="699" y="110"/>
                  <a:pt x="701" y="110"/>
                </a:cubicBezTo>
                <a:close/>
                <a:moveTo>
                  <a:pt x="647" y="45"/>
                </a:moveTo>
                <a:cubicBezTo>
                  <a:pt x="647" y="44"/>
                  <a:pt x="649" y="43"/>
                  <a:pt x="647" y="42"/>
                </a:cubicBezTo>
                <a:cubicBezTo>
                  <a:pt x="646" y="42"/>
                  <a:pt x="646" y="39"/>
                  <a:pt x="644" y="39"/>
                </a:cubicBezTo>
                <a:cubicBezTo>
                  <a:pt x="646" y="43"/>
                  <a:pt x="641" y="40"/>
                  <a:pt x="641" y="42"/>
                </a:cubicBezTo>
                <a:cubicBezTo>
                  <a:pt x="644" y="42"/>
                  <a:pt x="646" y="42"/>
                  <a:pt x="647" y="45"/>
                </a:cubicBezTo>
                <a:close/>
                <a:moveTo>
                  <a:pt x="917" y="454"/>
                </a:moveTo>
                <a:cubicBezTo>
                  <a:pt x="917" y="455"/>
                  <a:pt x="917" y="455"/>
                  <a:pt x="917" y="455"/>
                </a:cubicBezTo>
                <a:cubicBezTo>
                  <a:pt x="918" y="455"/>
                  <a:pt x="918" y="455"/>
                  <a:pt x="918" y="455"/>
                </a:cubicBezTo>
                <a:cubicBezTo>
                  <a:pt x="918" y="454"/>
                  <a:pt x="919" y="454"/>
                  <a:pt x="918" y="454"/>
                </a:cubicBezTo>
                <a:cubicBezTo>
                  <a:pt x="916" y="454"/>
                  <a:pt x="917" y="453"/>
                  <a:pt x="916" y="451"/>
                </a:cubicBezTo>
                <a:cubicBezTo>
                  <a:pt x="915" y="452"/>
                  <a:pt x="915" y="452"/>
                  <a:pt x="915" y="452"/>
                </a:cubicBezTo>
                <a:cubicBezTo>
                  <a:pt x="915" y="453"/>
                  <a:pt x="915" y="453"/>
                  <a:pt x="915" y="454"/>
                </a:cubicBezTo>
                <a:cubicBezTo>
                  <a:pt x="916" y="453"/>
                  <a:pt x="917" y="454"/>
                  <a:pt x="917" y="454"/>
                </a:cubicBezTo>
                <a:close/>
                <a:moveTo>
                  <a:pt x="764" y="177"/>
                </a:moveTo>
                <a:cubicBezTo>
                  <a:pt x="763" y="178"/>
                  <a:pt x="758" y="175"/>
                  <a:pt x="760" y="179"/>
                </a:cubicBezTo>
                <a:cubicBezTo>
                  <a:pt x="762" y="181"/>
                  <a:pt x="760" y="176"/>
                  <a:pt x="762" y="178"/>
                </a:cubicBezTo>
                <a:cubicBezTo>
                  <a:pt x="762" y="180"/>
                  <a:pt x="762" y="181"/>
                  <a:pt x="761" y="182"/>
                </a:cubicBezTo>
                <a:cubicBezTo>
                  <a:pt x="761" y="182"/>
                  <a:pt x="760" y="181"/>
                  <a:pt x="760" y="181"/>
                </a:cubicBezTo>
                <a:cubicBezTo>
                  <a:pt x="762" y="183"/>
                  <a:pt x="761" y="184"/>
                  <a:pt x="762" y="184"/>
                </a:cubicBezTo>
                <a:cubicBezTo>
                  <a:pt x="762" y="181"/>
                  <a:pt x="765" y="179"/>
                  <a:pt x="764" y="177"/>
                </a:cubicBezTo>
                <a:close/>
                <a:moveTo>
                  <a:pt x="925" y="429"/>
                </a:moveTo>
                <a:cubicBezTo>
                  <a:pt x="927" y="432"/>
                  <a:pt x="928" y="430"/>
                  <a:pt x="930" y="430"/>
                </a:cubicBezTo>
                <a:cubicBezTo>
                  <a:pt x="930" y="429"/>
                  <a:pt x="929" y="428"/>
                  <a:pt x="929" y="427"/>
                </a:cubicBezTo>
                <a:cubicBezTo>
                  <a:pt x="930" y="426"/>
                  <a:pt x="931" y="427"/>
                  <a:pt x="930" y="426"/>
                </a:cubicBezTo>
                <a:cubicBezTo>
                  <a:pt x="928" y="427"/>
                  <a:pt x="925" y="423"/>
                  <a:pt x="926" y="421"/>
                </a:cubicBezTo>
                <a:cubicBezTo>
                  <a:pt x="925" y="422"/>
                  <a:pt x="920" y="421"/>
                  <a:pt x="921" y="422"/>
                </a:cubicBezTo>
                <a:cubicBezTo>
                  <a:pt x="924" y="421"/>
                  <a:pt x="924" y="424"/>
                  <a:pt x="926" y="426"/>
                </a:cubicBezTo>
                <a:cubicBezTo>
                  <a:pt x="924" y="426"/>
                  <a:pt x="928" y="428"/>
                  <a:pt x="925" y="429"/>
                </a:cubicBezTo>
                <a:close/>
                <a:moveTo>
                  <a:pt x="755" y="115"/>
                </a:moveTo>
                <a:cubicBezTo>
                  <a:pt x="757" y="113"/>
                  <a:pt x="761" y="112"/>
                  <a:pt x="759" y="109"/>
                </a:cubicBezTo>
                <a:cubicBezTo>
                  <a:pt x="758" y="111"/>
                  <a:pt x="755" y="111"/>
                  <a:pt x="755" y="114"/>
                </a:cubicBezTo>
                <a:cubicBezTo>
                  <a:pt x="753" y="113"/>
                  <a:pt x="751" y="109"/>
                  <a:pt x="751" y="107"/>
                </a:cubicBezTo>
                <a:cubicBezTo>
                  <a:pt x="749" y="108"/>
                  <a:pt x="746" y="109"/>
                  <a:pt x="746" y="113"/>
                </a:cubicBezTo>
                <a:cubicBezTo>
                  <a:pt x="749" y="107"/>
                  <a:pt x="752" y="110"/>
                  <a:pt x="755" y="115"/>
                </a:cubicBezTo>
                <a:close/>
                <a:moveTo>
                  <a:pt x="793" y="151"/>
                </a:moveTo>
                <a:cubicBezTo>
                  <a:pt x="791" y="153"/>
                  <a:pt x="791" y="152"/>
                  <a:pt x="789" y="152"/>
                </a:cubicBezTo>
                <a:cubicBezTo>
                  <a:pt x="791" y="154"/>
                  <a:pt x="794" y="153"/>
                  <a:pt x="793" y="151"/>
                </a:cubicBezTo>
                <a:close/>
                <a:moveTo>
                  <a:pt x="801" y="151"/>
                </a:moveTo>
                <a:cubicBezTo>
                  <a:pt x="801" y="150"/>
                  <a:pt x="801" y="150"/>
                  <a:pt x="801" y="150"/>
                </a:cubicBezTo>
                <a:cubicBezTo>
                  <a:pt x="802" y="149"/>
                  <a:pt x="802" y="149"/>
                  <a:pt x="801" y="149"/>
                </a:cubicBezTo>
                <a:cubicBezTo>
                  <a:pt x="799" y="147"/>
                  <a:pt x="799" y="148"/>
                  <a:pt x="798" y="148"/>
                </a:cubicBezTo>
                <a:cubicBezTo>
                  <a:pt x="797" y="147"/>
                  <a:pt x="798" y="147"/>
                  <a:pt x="798" y="146"/>
                </a:cubicBezTo>
                <a:cubicBezTo>
                  <a:pt x="797" y="146"/>
                  <a:pt x="796" y="145"/>
                  <a:pt x="795" y="143"/>
                </a:cubicBezTo>
                <a:cubicBezTo>
                  <a:pt x="792" y="143"/>
                  <a:pt x="789" y="145"/>
                  <a:pt x="785" y="146"/>
                </a:cubicBezTo>
                <a:cubicBezTo>
                  <a:pt x="787" y="148"/>
                  <a:pt x="788" y="146"/>
                  <a:pt x="790" y="149"/>
                </a:cubicBezTo>
                <a:cubicBezTo>
                  <a:pt x="789" y="150"/>
                  <a:pt x="788" y="148"/>
                  <a:pt x="787" y="149"/>
                </a:cubicBezTo>
                <a:cubicBezTo>
                  <a:pt x="787" y="150"/>
                  <a:pt x="788" y="151"/>
                  <a:pt x="789" y="152"/>
                </a:cubicBezTo>
                <a:cubicBezTo>
                  <a:pt x="790" y="151"/>
                  <a:pt x="790" y="149"/>
                  <a:pt x="792" y="148"/>
                </a:cubicBezTo>
                <a:cubicBezTo>
                  <a:pt x="793" y="148"/>
                  <a:pt x="794" y="152"/>
                  <a:pt x="795" y="151"/>
                </a:cubicBezTo>
                <a:cubicBezTo>
                  <a:pt x="795" y="150"/>
                  <a:pt x="796" y="150"/>
                  <a:pt x="797" y="151"/>
                </a:cubicBezTo>
                <a:cubicBezTo>
                  <a:pt x="795" y="152"/>
                  <a:pt x="795" y="153"/>
                  <a:pt x="795" y="154"/>
                </a:cubicBezTo>
                <a:cubicBezTo>
                  <a:pt x="797" y="153"/>
                  <a:pt x="798" y="147"/>
                  <a:pt x="801" y="151"/>
                </a:cubicBezTo>
                <a:close/>
                <a:moveTo>
                  <a:pt x="764" y="92"/>
                </a:moveTo>
                <a:cubicBezTo>
                  <a:pt x="763" y="89"/>
                  <a:pt x="768" y="86"/>
                  <a:pt x="763" y="90"/>
                </a:cubicBezTo>
                <a:cubicBezTo>
                  <a:pt x="762" y="90"/>
                  <a:pt x="761" y="95"/>
                  <a:pt x="762" y="93"/>
                </a:cubicBezTo>
                <a:cubicBezTo>
                  <a:pt x="762" y="92"/>
                  <a:pt x="763" y="92"/>
                  <a:pt x="764" y="92"/>
                </a:cubicBezTo>
                <a:close/>
                <a:moveTo>
                  <a:pt x="812" y="148"/>
                </a:moveTo>
                <a:cubicBezTo>
                  <a:pt x="815" y="149"/>
                  <a:pt x="815" y="143"/>
                  <a:pt x="818" y="146"/>
                </a:cubicBezTo>
                <a:cubicBezTo>
                  <a:pt x="818" y="145"/>
                  <a:pt x="819" y="144"/>
                  <a:pt x="819" y="143"/>
                </a:cubicBezTo>
                <a:cubicBezTo>
                  <a:pt x="817" y="141"/>
                  <a:pt x="813" y="149"/>
                  <a:pt x="812" y="143"/>
                </a:cubicBezTo>
                <a:cubicBezTo>
                  <a:pt x="810" y="144"/>
                  <a:pt x="809" y="147"/>
                  <a:pt x="810" y="145"/>
                </a:cubicBezTo>
                <a:cubicBezTo>
                  <a:pt x="812" y="145"/>
                  <a:pt x="811" y="147"/>
                  <a:pt x="812" y="148"/>
                </a:cubicBezTo>
                <a:close/>
                <a:moveTo>
                  <a:pt x="928" y="242"/>
                </a:moveTo>
                <a:cubicBezTo>
                  <a:pt x="928" y="243"/>
                  <a:pt x="928" y="244"/>
                  <a:pt x="929" y="243"/>
                </a:cubicBezTo>
                <a:cubicBezTo>
                  <a:pt x="929" y="242"/>
                  <a:pt x="930" y="242"/>
                  <a:pt x="930" y="241"/>
                </a:cubicBezTo>
                <a:cubicBezTo>
                  <a:pt x="928" y="240"/>
                  <a:pt x="925" y="242"/>
                  <a:pt x="927" y="243"/>
                </a:cubicBezTo>
                <a:cubicBezTo>
                  <a:pt x="927" y="243"/>
                  <a:pt x="927" y="242"/>
                  <a:pt x="928" y="242"/>
                </a:cubicBezTo>
                <a:close/>
                <a:moveTo>
                  <a:pt x="849" y="100"/>
                </a:moveTo>
                <a:cubicBezTo>
                  <a:pt x="847" y="100"/>
                  <a:pt x="848" y="99"/>
                  <a:pt x="846" y="97"/>
                </a:cubicBezTo>
                <a:cubicBezTo>
                  <a:pt x="844" y="97"/>
                  <a:pt x="848" y="100"/>
                  <a:pt x="846" y="100"/>
                </a:cubicBezTo>
                <a:cubicBezTo>
                  <a:pt x="846" y="99"/>
                  <a:pt x="845" y="102"/>
                  <a:pt x="844" y="99"/>
                </a:cubicBezTo>
                <a:cubicBezTo>
                  <a:pt x="842" y="97"/>
                  <a:pt x="845" y="97"/>
                  <a:pt x="844" y="95"/>
                </a:cubicBezTo>
                <a:cubicBezTo>
                  <a:pt x="842" y="94"/>
                  <a:pt x="841" y="97"/>
                  <a:pt x="839" y="96"/>
                </a:cubicBezTo>
                <a:cubicBezTo>
                  <a:pt x="842" y="99"/>
                  <a:pt x="834" y="102"/>
                  <a:pt x="836" y="108"/>
                </a:cubicBezTo>
                <a:cubicBezTo>
                  <a:pt x="841" y="107"/>
                  <a:pt x="844" y="104"/>
                  <a:pt x="848" y="103"/>
                </a:cubicBezTo>
                <a:cubicBezTo>
                  <a:pt x="848" y="102"/>
                  <a:pt x="847" y="100"/>
                  <a:pt x="848" y="100"/>
                </a:cubicBezTo>
                <a:cubicBezTo>
                  <a:pt x="849" y="100"/>
                  <a:pt x="849" y="100"/>
                  <a:pt x="849" y="100"/>
                </a:cubicBezTo>
                <a:close/>
                <a:moveTo>
                  <a:pt x="855" y="105"/>
                </a:moveTo>
                <a:cubicBezTo>
                  <a:pt x="856" y="106"/>
                  <a:pt x="858" y="108"/>
                  <a:pt x="857" y="106"/>
                </a:cubicBezTo>
                <a:cubicBezTo>
                  <a:pt x="857" y="105"/>
                  <a:pt x="856" y="106"/>
                  <a:pt x="855" y="104"/>
                </a:cubicBezTo>
                <a:cubicBezTo>
                  <a:pt x="854" y="105"/>
                  <a:pt x="855" y="106"/>
                  <a:pt x="854" y="106"/>
                </a:cubicBezTo>
                <a:cubicBezTo>
                  <a:pt x="855" y="107"/>
                  <a:pt x="854" y="108"/>
                  <a:pt x="854" y="109"/>
                </a:cubicBezTo>
                <a:cubicBezTo>
                  <a:pt x="856" y="110"/>
                  <a:pt x="855" y="107"/>
                  <a:pt x="855" y="105"/>
                </a:cubicBezTo>
                <a:close/>
                <a:moveTo>
                  <a:pt x="921" y="15"/>
                </a:moveTo>
                <a:cubicBezTo>
                  <a:pt x="920" y="13"/>
                  <a:pt x="919" y="14"/>
                  <a:pt x="918" y="13"/>
                </a:cubicBezTo>
                <a:cubicBezTo>
                  <a:pt x="918" y="10"/>
                  <a:pt x="921" y="11"/>
                  <a:pt x="922" y="9"/>
                </a:cubicBezTo>
                <a:cubicBezTo>
                  <a:pt x="919" y="8"/>
                  <a:pt x="917" y="7"/>
                  <a:pt x="914" y="6"/>
                </a:cubicBezTo>
                <a:cubicBezTo>
                  <a:pt x="913" y="4"/>
                  <a:pt x="913" y="3"/>
                  <a:pt x="912" y="1"/>
                </a:cubicBezTo>
                <a:cubicBezTo>
                  <a:pt x="904" y="1"/>
                  <a:pt x="889" y="0"/>
                  <a:pt x="893" y="13"/>
                </a:cubicBezTo>
                <a:cubicBezTo>
                  <a:pt x="902" y="20"/>
                  <a:pt x="911" y="13"/>
                  <a:pt x="921" y="15"/>
                </a:cubicBezTo>
                <a:close/>
                <a:moveTo>
                  <a:pt x="928" y="17"/>
                </a:moveTo>
                <a:cubicBezTo>
                  <a:pt x="929" y="15"/>
                  <a:pt x="931" y="17"/>
                  <a:pt x="932" y="15"/>
                </a:cubicBezTo>
                <a:cubicBezTo>
                  <a:pt x="929" y="12"/>
                  <a:pt x="927" y="12"/>
                  <a:pt x="925" y="10"/>
                </a:cubicBezTo>
                <a:cubicBezTo>
                  <a:pt x="925" y="11"/>
                  <a:pt x="923" y="12"/>
                  <a:pt x="922" y="14"/>
                </a:cubicBezTo>
                <a:cubicBezTo>
                  <a:pt x="923" y="15"/>
                  <a:pt x="925" y="16"/>
                  <a:pt x="926" y="15"/>
                </a:cubicBezTo>
                <a:cubicBezTo>
                  <a:pt x="926" y="14"/>
                  <a:pt x="925" y="12"/>
                  <a:pt x="927" y="11"/>
                </a:cubicBezTo>
                <a:cubicBezTo>
                  <a:pt x="929" y="14"/>
                  <a:pt x="929" y="15"/>
                  <a:pt x="928" y="17"/>
                </a:cubicBezTo>
                <a:close/>
                <a:moveTo>
                  <a:pt x="242" y="891"/>
                </a:moveTo>
                <a:cubicBezTo>
                  <a:pt x="242" y="891"/>
                  <a:pt x="241" y="889"/>
                  <a:pt x="241" y="889"/>
                </a:cubicBezTo>
                <a:cubicBezTo>
                  <a:pt x="242" y="889"/>
                  <a:pt x="243" y="889"/>
                  <a:pt x="244" y="891"/>
                </a:cubicBezTo>
                <a:cubicBezTo>
                  <a:pt x="246" y="893"/>
                  <a:pt x="242" y="893"/>
                  <a:pt x="244" y="895"/>
                </a:cubicBezTo>
                <a:cubicBezTo>
                  <a:pt x="249" y="883"/>
                  <a:pt x="265" y="896"/>
                  <a:pt x="269" y="885"/>
                </a:cubicBezTo>
                <a:cubicBezTo>
                  <a:pt x="270" y="886"/>
                  <a:pt x="271" y="887"/>
                  <a:pt x="272" y="887"/>
                </a:cubicBezTo>
                <a:cubicBezTo>
                  <a:pt x="271" y="882"/>
                  <a:pt x="278" y="886"/>
                  <a:pt x="277" y="881"/>
                </a:cubicBezTo>
                <a:cubicBezTo>
                  <a:pt x="279" y="885"/>
                  <a:pt x="282" y="881"/>
                  <a:pt x="283" y="879"/>
                </a:cubicBezTo>
                <a:cubicBezTo>
                  <a:pt x="289" y="882"/>
                  <a:pt x="292" y="875"/>
                  <a:pt x="298" y="876"/>
                </a:cubicBezTo>
                <a:cubicBezTo>
                  <a:pt x="298" y="875"/>
                  <a:pt x="299" y="874"/>
                  <a:pt x="298" y="872"/>
                </a:cubicBezTo>
                <a:cubicBezTo>
                  <a:pt x="300" y="876"/>
                  <a:pt x="301" y="874"/>
                  <a:pt x="299" y="872"/>
                </a:cubicBezTo>
                <a:cubicBezTo>
                  <a:pt x="300" y="871"/>
                  <a:pt x="300" y="871"/>
                  <a:pt x="300" y="870"/>
                </a:cubicBezTo>
                <a:cubicBezTo>
                  <a:pt x="302" y="872"/>
                  <a:pt x="301" y="873"/>
                  <a:pt x="303" y="873"/>
                </a:cubicBezTo>
                <a:cubicBezTo>
                  <a:pt x="304" y="873"/>
                  <a:pt x="301" y="869"/>
                  <a:pt x="304" y="872"/>
                </a:cubicBezTo>
                <a:cubicBezTo>
                  <a:pt x="305" y="871"/>
                  <a:pt x="305" y="868"/>
                  <a:pt x="303" y="867"/>
                </a:cubicBezTo>
                <a:cubicBezTo>
                  <a:pt x="302" y="868"/>
                  <a:pt x="303" y="869"/>
                  <a:pt x="303" y="870"/>
                </a:cubicBezTo>
                <a:cubicBezTo>
                  <a:pt x="301" y="867"/>
                  <a:pt x="296" y="865"/>
                  <a:pt x="297" y="869"/>
                </a:cubicBezTo>
                <a:cubicBezTo>
                  <a:pt x="292" y="866"/>
                  <a:pt x="284" y="865"/>
                  <a:pt x="280" y="871"/>
                </a:cubicBezTo>
                <a:cubicBezTo>
                  <a:pt x="276" y="871"/>
                  <a:pt x="269" y="869"/>
                  <a:pt x="268" y="874"/>
                </a:cubicBezTo>
                <a:cubicBezTo>
                  <a:pt x="266" y="872"/>
                  <a:pt x="264" y="876"/>
                  <a:pt x="262" y="875"/>
                </a:cubicBezTo>
                <a:cubicBezTo>
                  <a:pt x="263" y="876"/>
                  <a:pt x="263" y="877"/>
                  <a:pt x="262" y="878"/>
                </a:cubicBezTo>
                <a:cubicBezTo>
                  <a:pt x="253" y="878"/>
                  <a:pt x="248" y="885"/>
                  <a:pt x="238" y="886"/>
                </a:cubicBezTo>
                <a:cubicBezTo>
                  <a:pt x="240" y="890"/>
                  <a:pt x="235" y="889"/>
                  <a:pt x="235" y="891"/>
                </a:cubicBezTo>
                <a:cubicBezTo>
                  <a:pt x="238" y="890"/>
                  <a:pt x="240" y="892"/>
                  <a:pt x="242" y="891"/>
                </a:cubicBezTo>
                <a:close/>
                <a:moveTo>
                  <a:pt x="133" y="564"/>
                </a:moveTo>
                <a:cubicBezTo>
                  <a:pt x="134" y="563"/>
                  <a:pt x="135" y="563"/>
                  <a:pt x="136" y="562"/>
                </a:cubicBezTo>
                <a:cubicBezTo>
                  <a:pt x="135" y="560"/>
                  <a:pt x="134" y="560"/>
                  <a:pt x="134" y="558"/>
                </a:cubicBezTo>
                <a:cubicBezTo>
                  <a:pt x="135" y="558"/>
                  <a:pt x="136" y="559"/>
                  <a:pt x="137" y="560"/>
                </a:cubicBezTo>
                <a:cubicBezTo>
                  <a:pt x="138" y="559"/>
                  <a:pt x="140" y="557"/>
                  <a:pt x="138" y="555"/>
                </a:cubicBezTo>
                <a:cubicBezTo>
                  <a:pt x="136" y="557"/>
                  <a:pt x="132" y="555"/>
                  <a:pt x="131" y="559"/>
                </a:cubicBezTo>
                <a:cubicBezTo>
                  <a:pt x="132" y="561"/>
                  <a:pt x="132" y="561"/>
                  <a:pt x="133" y="564"/>
                </a:cubicBezTo>
                <a:close/>
                <a:moveTo>
                  <a:pt x="180" y="597"/>
                </a:moveTo>
                <a:cubicBezTo>
                  <a:pt x="178" y="594"/>
                  <a:pt x="176" y="594"/>
                  <a:pt x="175" y="592"/>
                </a:cubicBezTo>
                <a:cubicBezTo>
                  <a:pt x="174" y="593"/>
                  <a:pt x="172" y="593"/>
                  <a:pt x="173" y="595"/>
                </a:cubicBezTo>
                <a:cubicBezTo>
                  <a:pt x="173" y="594"/>
                  <a:pt x="174" y="595"/>
                  <a:pt x="174" y="595"/>
                </a:cubicBezTo>
                <a:cubicBezTo>
                  <a:pt x="173" y="596"/>
                  <a:pt x="173" y="596"/>
                  <a:pt x="173" y="597"/>
                </a:cubicBezTo>
                <a:cubicBezTo>
                  <a:pt x="176" y="595"/>
                  <a:pt x="177" y="598"/>
                  <a:pt x="180" y="597"/>
                </a:cubicBezTo>
                <a:close/>
                <a:moveTo>
                  <a:pt x="193" y="583"/>
                </a:moveTo>
                <a:cubicBezTo>
                  <a:pt x="192" y="582"/>
                  <a:pt x="193" y="578"/>
                  <a:pt x="196" y="579"/>
                </a:cubicBezTo>
                <a:cubicBezTo>
                  <a:pt x="196" y="577"/>
                  <a:pt x="193" y="576"/>
                  <a:pt x="194" y="575"/>
                </a:cubicBezTo>
                <a:cubicBezTo>
                  <a:pt x="196" y="573"/>
                  <a:pt x="198" y="575"/>
                  <a:pt x="198" y="577"/>
                </a:cubicBezTo>
                <a:cubicBezTo>
                  <a:pt x="198" y="575"/>
                  <a:pt x="199" y="573"/>
                  <a:pt x="197" y="569"/>
                </a:cubicBezTo>
                <a:cubicBezTo>
                  <a:pt x="195" y="570"/>
                  <a:pt x="198" y="573"/>
                  <a:pt x="197" y="574"/>
                </a:cubicBezTo>
                <a:cubicBezTo>
                  <a:pt x="193" y="572"/>
                  <a:pt x="193" y="576"/>
                  <a:pt x="193" y="578"/>
                </a:cubicBezTo>
                <a:cubicBezTo>
                  <a:pt x="192" y="578"/>
                  <a:pt x="192" y="577"/>
                  <a:pt x="191" y="577"/>
                </a:cubicBezTo>
                <a:cubicBezTo>
                  <a:pt x="191" y="575"/>
                  <a:pt x="193" y="575"/>
                  <a:pt x="191" y="573"/>
                </a:cubicBezTo>
                <a:cubicBezTo>
                  <a:pt x="189" y="576"/>
                  <a:pt x="188" y="576"/>
                  <a:pt x="185" y="577"/>
                </a:cubicBezTo>
                <a:cubicBezTo>
                  <a:pt x="189" y="579"/>
                  <a:pt x="187" y="582"/>
                  <a:pt x="189" y="584"/>
                </a:cubicBezTo>
                <a:cubicBezTo>
                  <a:pt x="189" y="581"/>
                  <a:pt x="194" y="586"/>
                  <a:pt x="193" y="583"/>
                </a:cubicBezTo>
                <a:close/>
                <a:moveTo>
                  <a:pt x="178" y="561"/>
                </a:moveTo>
                <a:cubicBezTo>
                  <a:pt x="180" y="562"/>
                  <a:pt x="180" y="561"/>
                  <a:pt x="181" y="559"/>
                </a:cubicBezTo>
                <a:cubicBezTo>
                  <a:pt x="182" y="561"/>
                  <a:pt x="182" y="562"/>
                  <a:pt x="182" y="563"/>
                </a:cubicBezTo>
                <a:cubicBezTo>
                  <a:pt x="183" y="560"/>
                  <a:pt x="186" y="558"/>
                  <a:pt x="184" y="554"/>
                </a:cubicBezTo>
                <a:cubicBezTo>
                  <a:pt x="185" y="555"/>
                  <a:pt x="186" y="556"/>
                  <a:pt x="187" y="555"/>
                </a:cubicBezTo>
                <a:cubicBezTo>
                  <a:pt x="182" y="550"/>
                  <a:pt x="179" y="557"/>
                  <a:pt x="175" y="559"/>
                </a:cubicBezTo>
                <a:cubicBezTo>
                  <a:pt x="175" y="558"/>
                  <a:pt x="178" y="560"/>
                  <a:pt x="177" y="560"/>
                </a:cubicBezTo>
                <a:cubicBezTo>
                  <a:pt x="173" y="559"/>
                  <a:pt x="172" y="566"/>
                  <a:pt x="170" y="567"/>
                </a:cubicBezTo>
                <a:cubicBezTo>
                  <a:pt x="173" y="566"/>
                  <a:pt x="177" y="564"/>
                  <a:pt x="178" y="561"/>
                </a:cubicBezTo>
                <a:close/>
                <a:moveTo>
                  <a:pt x="786" y="675"/>
                </a:moveTo>
                <a:cubicBezTo>
                  <a:pt x="789" y="675"/>
                  <a:pt x="789" y="677"/>
                  <a:pt x="793" y="676"/>
                </a:cubicBezTo>
                <a:cubicBezTo>
                  <a:pt x="795" y="678"/>
                  <a:pt x="791" y="680"/>
                  <a:pt x="795" y="681"/>
                </a:cubicBezTo>
                <a:cubicBezTo>
                  <a:pt x="794" y="678"/>
                  <a:pt x="798" y="674"/>
                  <a:pt x="794" y="675"/>
                </a:cubicBezTo>
                <a:cubicBezTo>
                  <a:pt x="800" y="673"/>
                  <a:pt x="797" y="669"/>
                  <a:pt x="798" y="664"/>
                </a:cubicBezTo>
                <a:cubicBezTo>
                  <a:pt x="797" y="666"/>
                  <a:pt x="795" y="666"/>
                  <a:pt x="794" y="666"/>
                </a:cubicBezTo>
                <a:cubicBezTo>
                  <a:pt x="791" y="661"/>
                  <a:pt x="797" y="663"/>
                  <a:pt x="797" y="661"/>
                </a:cubicBezTo>
                <a:cubicBezTo>
                  <a:pt x="797" y="661"/>
                  <a:pt x="794" y="657"/>
                  <a:pt x="796" y="656"/>
                </a:cubicBezTo>
                <a:cubicBezTo>
                  <a:pt x="794" y="656"/>
                  <a:pt x="791" y="649"/>
                  <a:pt x="789" y="654"/>
                </a:cubicBezTo>
                <a:cubicBezTo>
                  <a:pt x="790" y="654"/>
                  <a:pt x="791" y="654"/>
                  <a:pt x="792" y="655"/>
                </a:cubicBezTo>
                <a:cubicBezTo>
                  <a:pt x="793" y="660"/>
                  <a:pt x="788" y="657"/>
                  <a:pt x="788" y="662"/>
                </a:cubicBezTo>
                <a:cubicBezTo>
                  <a:pt x="787" y="661"/>
                  <a:pt x="788" y="659"/>
                  <a:pt x="786" y="661"/>
                </a:cubicBezTo>
                <a:cubicBezTo>
                  <a:pt x="786" y="662"/>
                  <a:pt x="787" y="662"/>
                  <a:pt x="788" y="664"/>
                </a:cubicBezTo>
                <a:cubicBezTo>
                  <a:pt x="785" y="664"/>
                  <a:pt x="788" y="667"/>
                  <a:pt x="789" y="666"/>
                </a:cubicBezTo>
                <a:cubicBezTo>
                  <a:pt x="788" y="670"/>
                  <a:pt x="786" y="671"/>
                  <a:pt x="786" y="675"/>
                </a:cubicBezTo>
                <a:close/>
                <a:moveTo>
                  <a:pt x="807" y="580"/>
                </a:moveTo>
                <a:cubicBezTo>
                  <a:pt x="804" y="582"/>
                  <a:pt x="804" y="582"/>
                  <a:pt x="804" y="582"/>
                </a:cubicBezTo>
                <a:cubicBezTo>
                  <a:pt x="806" y="586"/>
                  <a:pt x="806" y="586"/>
                  <a:pt x="806" y="586"/>
                </a:cubicBezTo>
                <a:cubicBezTo>
                  <a:pt x="807" y="584"/>
                  <a:pt x="808" y="583"/>
                  <a:pt x="807" y="580"/>
                </a:cubicBezTo>
                <a:close/>
                <a:moveTo>
                  <a:pt x="899" y="212"/>
                </a:moveTo>
                <a:cubicBezTo>
                  <a:pt x="898" y="213"/>
                  <a:pt x="894" y="211"/>
                  <a:pt x="894" y="214"/>
                </a:cubicBezTo>
                <a:cubicBezTo>
                  <a:pt x="896" y="215"/>
                  <a:pt x="894" y="219"/>
                  <a:pt x="892" y="221"/>
                </a:cubicBezTo>
                <a:cubicBezTo>
                  <a:pt x="891" y="220"/>
                  <a:pt x="890" y="218"/>
                  <a:pt x="889" y="218"/>
                </a:cubicBezTo>
                <a:cubicBezTo>
                  <a:pt x="893" y="224"/>
                  <a:pt x="884" y="226"/>
                  <a:pt x="885" y="229"/>
                </a:cubicBezTo>
                <a:cubicBezTo>
                  <a:pt x="893" y="224"/>
                  <a:pt x="896" y="214"/>
                  <a:pt x="905" y="211"/>
                </a:cubicBezTo>
                <a:cubicBezTo>
                  <a:pt x="904" y="208"/>
                  <a:pt x="903" y="212"/>
                  <a:pt x="902" y="210"/>
                </a:cubicBezTo>
                <a:cubicBezTo>
                  <a:pt x="906" y="209"/>
                  <a:pt x="901" y="207"/>
                  <a:pt x="905" y="207"/>
                </a:cubicBezTo>
                <a:cubicBezTo>
                  <a:pt x="901" y="203"/>
                  <a:pt x="897" y="208"/>
                  <a:pt x="899" y="212"/>
                </a:cubicBezTo>
                <a:close/>
                <a:moveTo>
                  <a:pt x="896" y="130"/>
                </a:moveTo>
                <a:cubicBezTo>
                  <a:pt x="896" y="132"/>
                  <a:pt x="897" y="133"/>
                  <a:pt x="898" y="133"/>
                </a:cubicBezTo>
                <a:cubicBezTo>
                  <a:pt x="898" y="132"/>
                  <a:pt x="896" y="130"/>
                  <a:pt x="898" y="129"/>
                </a:cubicBezTo>
                <a:cubicBezTo>
                  <a:pt x="906" y="137"/>
                  <a:pt x="912" y="123"/>
                  <a:pt x="913" y="118"/>
                </a:cubicBezTo>
                <a:cubicBezTo>
                  <a:pt x="914" y="119"/>
                  <a:pt x="914" y="120"/>
                  <a:pt x="915" y="120"/>
                </a:cubicBezTo>
                <a:cubicBezTo>
                  <a:pt x="914" y="117"/>
                  <a:pt x="916" y="114"/>
                  <a:pt x="915" y="111"/>
                </a:cubicBezTo>
                <a:cubicBezTo>
                  <a:pt x="913" y="111"/>
                  <a:pt x="913" y="111"/>
                  <a:pt x="912" y="113"/>
                </a:cubicBezTo>
                <a:cubicBezTo>
                  <a:pt x="909" y="109"/>
                  <a:pt x="909" y="109"/>
                  <a:pt x="909" y="109"/>
                </a:cubicBezTo>
                <a:cubicBezTo>
                  <a:pt x="904" y="107"/>
                  <a:pt x="903" y="116"/>
                  <a:pt x="900" y="113"/>
                </a:cubicBezTo>
                <a:cubicBezTo>
                  <a:pt x="903" y="118"/>
                  <a:pt x="897" y="118"/>
                  <a:pt x="898" y="122"/>
                </a:cubicBezTo>
                <a:cubicBezTo>
                  <a:pt x="896" y="121"/>
                  <a:pt x="897" y="118"/>
                  <a:pt x="894" y="118"/>
                </a:cubicBezTo>
                <a:cubicBezTo>
                  <a:pt x="893" y="121"/>
                  <a:pt x="896" y="125"/>
                  <a:pt x="893" y="127"/>
                </a:cubicBezTo>
                <a:cubicBezTo>
                  <a:pt x="892" y="125"/>
                  <a:pt x="891" y="127"/>
                  <a:pt x="890" y="125"/>
                </a:cubicBezTo>
                <a:cubicBezTo>
                  <a:pt x="889" y="127"/>
                  <a:pt x="888" y="126"/>
                  <a:pt x="886" y="127"/>
                </a:cubicBezTo>
                <a:cubicBezTo>
                  <a:pt x="888" y="132"/>
                  <a:pt x="878" y="132"/>
                  <a:pt x="880" y="139"/>
                </a:cubicBezTo>
                <a:cubicBezTo>
                  <a:pt x="883" y="135"/>
                  <a:pt x="890" y="125"/>
                  <a:pt x="896" y="130"/>
                </a:cubicBezTo>
                <a:close/>
                <a:moveTo>
                  <a:pt x="863" y="19"/>
                </a:moveTo>
                <a:cubicBezTo>
                  <a:pt x="864" y="21"/>
                  <a:pt x="863" y="21"/>
                  <a:pt x="864" y="23"/>
                </a:cubicBezTo>
                <a:cubicBezTo>
                  <a:pt x="865" y="21"/>
                  <a:pt x="866" y="24"/>
                  <a:pt x="867" y="24"/>
                </a:cubicBezTo>
                <a:cubicBezTo>
                  <a:pt x="869" y="20"/>
                  <a:pt x="870" y="22"/>
                  <a:pt x="873" y="23"/>
                </a:cubicBezTo>
                <a:cubicBezTo>
                  <a:pt x="874" y="22"/>
                  <a:pt x="873" y="20"/>
                  <a:pt x="874" y="19"/>
                </a:cubicBezTo>
                <a:cubicBezTo>
                  <a:pt x="877" y="19"/>
                  <a:pt x="880" y="22"/>
                  <a:pt x="882" y="21"/>
                </a:cubicBezTo>
                <a:cubicBezTo>
                  <a:pt x="880" y="16"/>
                  <a:pt x="879" y="18"/>
                  <a:pt x="876" y="14"/>
                </a:cubicBezTo>
                <a:cubicBezTo>
                  <a:pt x="874" y="15"/>
                  <a:pt x="872" y="16"/>
                  <a:pt x="871" y="15"/>
                </a:cubicBezTo>
                <a:cubicBezTo>
                  <a:pt x="873" y="14"/>
                  <a:pt x="872" y="13"/>
                  <a:pt x="872" y="11"/>
                </a:cubicBezTo>
                <a:cubicBezTo>
                  <a:pt x="870" y="12"/>
                  <a:pt x="868" y="13"/>
                  <a:pt x="867" y="11"/>
                </a:cubicBezTo>
                <a:cubicBezTo>
                  <a:pt x="863" y="14"/>
                  <a:pt x="861" y="16"/>
                  <a:pt x="860" y="20"/>
                </a:cubicBezTo>
                <a:cubicBezTo>
                  <a:pt x="861" y="21"/>
                  <a:pt x="862" y="18"/>
                  <a:pt x="863" y="19"/>
                </a:cubicBezTo>
                <a:close/>
              </a:path>
            </a:pathLst>
          </a:custGeom>
          <a:blipFill>
            <a:blip r:embed="rId1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1</a:t>
            </a:r>
            <a:r>
              <a:rPr lang="zh-CN" altLang="en-US" dirty="0"/>
              <a:t>白色食物</a:t>
            </a:r>
            <a:r>
              <a:rPr lang="en-US" altLang="zh-CN" dirty="0"/>
              <a:t>——</a:t>
            </a:r>
            <a:r>
              <a:rPr lang="zh-CN" altLang="en-US" dirty="0"/>
              <a:t>含纤维素可防癌</a:t>
            </a:r>
            <a:endParaRPr lang="zh-CN" altLang="en-US" dirty="0"/>
          </a:p>
        </p:txBody>
      </p:sp>
      <p:sp>
        <p:nvSpPr>
          <p:cNvPr id="3" name="标题 1"/>
          <p:cNvSpPr txBox="1"/>
          <p:nvPr/>
        </p:nvSpPr>
        <p:spPr>
          <a:xfrm>
            <a:off x="3480024" y="5677432"/>
            <a:ext cx="6511924" cy="662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  <a:cs typeface="+mj-cs"/>
              </a:defRPr>
            </a:lvl1pPr>
          </a:lstStyle>
          <a:p>
            <a:pPr marL="320040" indent="-320040">
              <a:buClr>
                <a:schemeClr val="accent6">
                  <a:lumMod val="75000"/>
                </a:schemeClr>
              </a:buClr>
              <a:defRPr/>
            </a:pP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内容占位符 2"/>
          <p:cNvSpPr txBox="1"/>
          <p:nvPr/>
        </p:nvSpPr>
        <p:spPr>
          <a:xfrm>
            <a:off x="2782888" y="5552284"/>
            <a:ext cx="8351837" cy="5032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2400" dirty="0"/>
              <a:t>上榜食物</a:t>
            </a:r>
            <a:r>
              <a:rPr lang="en-US" altLang="zh-CN" sz="2400" dirty="0"/>
              <a:t>:</a:t>
            </a:r>
            <a:r>
              <a:rPr lang="zh-CN" altLang="en-US" sz="2400" dirty="0"/>
              <a:t>茭白、冬瓜、竹笋、白萝卜、花菜、</a:t>
            </a:r>
            <a:endParaRPr lang="en-US" altLang="zh-CN" sz="2400" dirty="0"/>
          </a:p>
          <a:p>
            <a:pPr marL="0" indent="0">
              <a:buNone/>
            </a:pPr>
            <a:r>
              <a:rPr lang="zh-CN" altLang="en-US" sz="2400" dirty="0"/>
              <a:t>甜瓜、莴笋、大蒜</a:t>
            </a:r>
            <a:endParaRPr lang="zh-CN" altLang="en-US" sz="24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638" y="3467100"/>
            <a:ext cx="2447925" cy="155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350" y="1843088"/>
            <a:ext cx="2519363" cy="314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638" y="1843088"/>
            <a:ext cx="2447925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3488" y="1843088"/>
            <a:ext cx="2786062" cy="314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: 圆角 2"/>
          <p:cNvSpPr/>
          <p:nvPr/>
        </p:nvSpPr>
        <p:spPr>
          <a:xfrm>
            <a:off x="6302986" y="1498599"/>
            <a:ext cx="4717314" cy="475774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黑色食物含有</a:t>
            </a:r>
            <a:r>
              <a:rPr lang="en-US" altLang="zh-CN" dirty="0"/>
              <a:t>17</a:t>
            </a:r>
            <a:r>
              <a:rPr lang="zh-CN" altLang="en-US" dirty="0"/>
              <a:t>种氨基酸及铁、锌、硒、钼等十余种微量元素、维生素和亚油酸等营养素，有通便、补肺、提高免疫力和润泽肌肤、养发美容、抗衰老等作用。黑色食物有以下优势：一是来自天然，所含有害成分极少；二是营养成分齐全，质优量多；三是可明显减少动脉硬化、冠心病、脑中风等严重疾病的发生几率。</a:t>
            </a:r>
            <a:endParaRPr lang="zh-CN" altLang="en-US" dirty="0"/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885700" y="213757"/>
            <a:ext cx="10515600" cy="58189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1</a:t>
            </a:r>
            <a:r>
              <a:rPr lang="zh-CN" altLang="en-US" dirty="0"/>
              <a:t>白色食物</a:t>
            </a:r>
            <a:r>
              <a:rPr lang="en-US" altLang="zh-CN" dirty="0"/>
              <a:t>——</a:t>
            </a:r>
            <a:r>
              <a:rPr lang="zh-CN" altLang="en-US" dirty="0"/>
              <a:t>含纤维素可防癌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177636" y="2550974"/>
            <a:ext cx="347601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/>
              <a:t>白色食物含纤维素及一些抗氧化物质，具有提高免疫功能、预防溃疡病和胃癌、保护心脏的作用。白色的大蒜是烹饪时不可缺少的调味品，其含有的蒜氨酸、大蒜辣素、大蒜新素等成分，还可以降低血脂，防治冠心病，杀灭多种病菌；还可以降低胃癌的发生率。</a:t>
            </a:r>
            <a:endParaRPr lang="zh-CN" altLang="en-US" sz="2000" dirty="0"/>
          </a:p>
        </p:txBody>
      </p:sp>
      <p:grpSp>
        <p:nvGrpSpPr>
          <p:cNvPr id="6" name="组合 5"/>
          <p:cNvGrpSpPr/>
          <p:nvPr/>
        </p:nvGrpSpPr>
        <p:grpSpPr>
          <a:xfrm>
            <a:off x="6722088" y="2120900"/>
            <a:ext cx="399214" cy="390833"/>
            <a:chOff x="0" y="0"/>
            <a:chExt cx="767929" cy="767929"/>
          </a:xfrm>
        </p:grpSpPr>
        <p:sp>
          <p:nvSpPr>
            <p:cNvPr id="7" name="îṣļîḑé-Freeform 14"/>
            <p:cNvSpPr/>
            <p:nvPr/>
          </p:nvSpPr>
          <p:spPr>
            <a:xfrm>
              <a:off x="0" y="0"/>
              <a:ext cx="767929" cy="767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8" name="îṣļîḑé-Freeform 15"/>
            <p:cNvSpPr/>
            <p:nvPr/>
          </p:nvSpPr>
          <p:spPr>
            <a:xfrm>
              <a:off x="234638" y="227334"/>
              <a:ext cx="298653" cy="313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4" h="21302" extrusionOk="0">
                  <a:moveTo>
                    <a:pt x="7816" y="21302"/>
                  </a:moveTo>
                  <a:cubicBezTo>
                    <a:pt x="7132" y="21302"/>
                    <a:pt x="6483" y="20993"/>
                    <a:pt x="6068" y="20461"/>
                  </a:cubicBezTo>
                  <a:lnTo>
                    <a:pt x="445" y="13277"/>
                  </a:lnTo>
                  <a:cubicBezTo>
                    <a:pt x="-287" y="12344"/>
                    <a:pt x="-97" y="11016"/>
                    <a:pt x="870" y="10308"/>
                  </a:cubicBezTo>
                  <a:cubicBezTo>
                    <a:pt x="1838" y="9597"/>
                    <a:pt x="3211" y="9785"/>
                    <a:pt x="3943" y="10719"/>
                  </a:cubicBezTo>
                  <a:lnTo>
                    <a:pt x="7643" y="15442"/>
                  </a:lnTo>
                  <a:lnTo>
                    <a:pt x="16946" y="999"/>
                  </a:lnTo>
                  <a:cubicBezTo>
                    <a:pt x="17586" y="6"/>
                    <a:pt x="18940" y="-298"/>
                    <a:pt x="19969" y="321"/>
                  </a:cubicBezTo>
                  <a:cubicBezTo>
                    <a:pt x="20997" y="939"/>
                    <a:pt x="21313" y="2248"/>
                    <a:pt x="20671" y="3243"/>
                  </a:cubicBezTo>
                  <a:lnTo>
                    <a:pt x="9680" y="20301"/>
                  </a:lnTo>
                  <a:cubicBezTo>
                    <a:pt x="9299" y="20896"/>
                    <a:pt x="8639" y="21267"/>
                    <a:pt x="7917" y="21299"/>
                  </a:cubicBezTo>
                  <a:cubicBezTo>
                    <a:pt x="7882" y="21302"/>
                    <a:pt x="7851" y="21302"/>
                    <a:pt x="7816" y="2130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</a:p>
          </p:txBody>
        </p:sp>
      </p:grpSp>
      <p:sp>
        <p:nvSpPr>
          <p:cNvPr id="9" name="îṣļîḑé-Rectangle 12"/>
          <p:cNvSpPr/>
          <p:nvPr/>
        </p:nvSpPr>
        <p:spPr>
          <a:xfrm>
            <a:off x="7121301" y="2057400"/>
            <a:ext cx="4029279" cy="486463"/>
          </a:xfrm>
          <a:prstGeom prst="rect">
            <a:avLst/>
          </a:prstGeom>
        </p:spPr>
        <p:txBody>
          <a:bodyPr wrap="none" lIns="144000" tIns="0" rIns="144000" bIns="0" anchor="ctr">
            <a:normAutofit/>
          </a:bodyPr>
          <a:lstStyle/>
          <a:p>
            <a:r>
              <a:rPr lang="zh-CN" altLang="en-US" sz="2400" b="1" dirty="0"/>
              <a:t>白色食物</a:t>
            </a:r>
            <a:endParaRPr lang="zh-CN" altLang="en-US" sz="2400" b="1" dirty="0"/>
          </a:p>
        </p:txBody>
      </p:sp>
      <p:sp>
        <p:nvSpPr>
          <p:cNvPr id="10" name="îṣļîḑé-Freeform 2"/>
          <p:cNvSpPr/>
          <p:nvPr/>
        </p:nvSpPr>
        <p:spPr bwMode="auto">
          <a:xfrm>
            <a:off x="-201508" y="932998"/>
            <a:ext cx="6008823" cy="5449205"/>
          </a:xfrm>
          <a:custGeom>
            <a:avLst/>
            <a:gdLst>
              <a:gd name="T0" fmla="*/ 147 w 1022"/>
              <a:gd name="T1" fmla="*/ 724 h 928"/>
              <a:gd name="T2" fmla="*/ 236 w 1022"/>
              <a:gd name="T3" fmla="*/ 776 h 928"/>
              <a:gd name="T4" fmla="*/ 203 w 1022"/>
              <a:gd name="T5" fmla="*/ 666 h 928"/>
              <a:gd name="T6" fmla="*/ 248 w 1022"/>
              <a:gd name="T7" fmla="*/ 658 h 928"/>
              <a:gd name="T8" fmla="*/ 162 w 1022"/>
              <a:gd name="T9" fmla="*/ 482 h 928"/>
              <a:gd name="T10" fmla="*/ 281 w 1022"/>
              <a:gd name="T11" fmla="*/ 609 h 928"/>
              <a:gd name="T12" fmla="*/ 193 w 1022"/>
              <a:gd name="T13" fmla="*/ 396 h 928"/>
              <a:gd name="T14" fmla="*/ 471 w 1022"/>
              <a:gd name="T15" fmla="*/ 791 h 928"/>
              <a:gd name="T16" fmla="*/ 337 w 1022"/>
              <a:gd name="T17" fmla="*/ 516 h 928"/>
              <a:gd name="T18" fmla="*/ 258 w 1022"/>
              <a:gd name="T19" fmla="*/ 296 h 928"/>
              <a:gd name="T20" fmla="*/ 812 w 1022"/>
              <a:gd name="T21" fmla="*/ 575 h 928"/>
              <a:gd name="T22" fmla="*/ 685 w 1022"/>
              <a:gd name="T23" fmla="*/ 102 h 928"/>
              <a:gd name="T24" fmla="*/ 802 w 1022"/>
              <a:gd name="T25" fmla="*/ 145 h 928"/>
              <a:gd name="T26" fmla="*/ 906 w 1022"/>
              <a:gd name="T27" fmla="*/ 212 h 928"/>
              <a:gd name="T28" fmla="*/ 171 w 1022"/>
              <a:gd name="T29" fmla="*/ 808 h 928"/>
              <a:gd name="T30" fmla="*/ 224 w 1022"/>
              <a:gd name="T31" fmla="*/ 734 h 928"/>
              <a:gd name="T32" fmla="*/ 266 w 1022"/>
              <a:gd name="T33" fmla="*/ 696 h 928"/>
              <a:gd name="T34" fmla="*/ 289 w 1022"/>
              <a:gd name="T35" fmla="*/ 621 h 928"/>
              <a:gd name="T36" fmla="*/ 427 w 1022"/>
              <a:gd name="T37" fmla="*/ 530 h 928"/>
              <a:gd name="T38" fmla="*/ 377 w 1022"/>
              <a:gd name="T39" fmla="*/ 506 h 928"/>
              <a:gd name="T40" fmla="*/ 289 w 1022"/>
              <a:gd name="T41" fmla="*/ 549 h 928"/>
              <a:gd name="T42" fmla="*/ 285 w 1022"/>
              <a:gd name="T43" fmla="*/ 510 h 928"/>
              <a:gd name="T44" fmla="*/ 271 w 1022"/>
              <a:gd name="T45" fmla="*/ 484 h 928"/>
              <a:gd name="T46" fmla="*/ 248 w 1022"/>
              <a:gd name="T47" fmla="*/ 471 h 928"/>
              <a:gd name="T48" fmla="*/ 235 w 1022"/>
              <a:gd name="T49" fmla="*/ 383 h 928"/>
              <a:gd name="T50" fmla="*/ 548 w 1022"/>
              <a:gd name="T51" fmla="*/ 129 h 928"/>
              <a:gd name="T52" fmla="*/ 673 w 1022"/>
              <a:gd name="T53" fmla="*/ 119 h 928"/>
              <a:gd name="T54" fmla="*/ 813 w 1022"/>
              <a:gd name="T55" fmla="*/ 162 h 928"/>
              <a:gd name="T56" fmla="*/ 953 w 1022"/>
              <a:gd name="T57" fmla="*/ 284 h 928"/>
              <a:gd name="T58" fmla="*/ 939 w 1022"/>
              <a:gd name="T59" fmla="*/ 414 h 928"/>
              <a:gd name="T60" fmla="*/ 883 w 1022"/>
              <a:gd name="T61" fmla="*/ 460 h 928"/>
              <a:gd name="T62" fmla="*/ 842 w 1022"/>
              <a:gd name="T63" fmla="*/ 546 h 928"/>
              <a:gd name="T64" fmla="*/ 779 w 1022"/>
              <a:gd name="T65" fmla="*/ 625 h 928"/>
              <a:gd name="T66" fmla="*/ 497 w 1022"/>
              <a:gd name="T67" fmla="*/ 680 h 928"/>
              <a:gd name="T68" fmla="*/ 364 w 1022"/>
              <a:gd name="T69" fmla="*/ 749 h 928"/>
              <a:gd name="T70" fmla="*/ 265 w 1022"/>
              <a:gd name="T71" fmla="*/ 657 h 928"/>
              <a:gd name="T72" fmla="*/ 300 w 1022"/>
              <a:gd name="T73" fmla="*/ 507 h 928"/>
              <a:gd name="T74" fmla="*/ 632 w 1022"/>
              <a:gd name="T75" fmla="*/ 51 h 928"/>
              <a:gd name="T76" fmla="*/ 273 w 1022"/>
              <a:gd name="T77" fmla="*/ 732 h 928"/>
              <a:gd name="T78" fmla="*/ 303 w 1022"/>
              <a:gd name="T79" fmla="*/ 647 h 928"/>
              <a:gd name="T80" fmla="*/ 362 w 1022"/>
              <a:gd name="T81" fmla="*/ 669 h 928"/>
              <a:gd name="T82" fmla="*/ 218 w 1022"/>
              <a:gd name="T83" fmla="*/ 452 h 928"/>
              <a:gd name="T84" fmla="*/ 312 w 1022"/>
              <a:gd name="T85" fmla="*/ 525 h 928"/>
              <a:gd name="T86" fmla="*/ 396 w 1022"/>
              <a:gd name="T87" fmla="*/ 499 h 928"/>
              <a:gd name="T88" fmla="*/ 829 w 1022"/>
              <a:gd name="T89" fmla="*/ 543 h 928"/>
              <a:gd name="T90" fmla="*/ 669 w 1022"/>
              <a:gd name="T91" fmla="*/ 142 h 928"/>
              <a:gd name="T92" fmla="*/ 757 w 1022"/>
              <a:gd name="T93" fmla="*/ 181 h 928"/>
              <a:gd name="T94" fmla="*/ 924 w 1022"/>
              <a:gd name="T95" fmla="*/ 344 h 928"/>
              <a:gd name="T96" fmla="*/ 125 w 1022"/>
              <a:gd name="T97" fmla="*/ 722 h 928"/>
              <a:gd name="T98" fmla="*/ 230 w 1022"/>
              <a:gd name="T99" fmla="*/ 675 h 928"/>
              <a:gd name="T100" fmla="*/ 129 w 1022"/>
              <a:gd name="T101" fmla="*/ 614 h 928"/>
              <a:gd name="T102" fmla="*/ 194 w 1022"/>
              <a:gd name="T103" fmla="*/ 654 h 928"/>
              <a:gd name="T104" fmla="*/ 306 w 1022"/>
              <a:gd name="T105" fmla="*/ 576 h 928"/>
              <a:gd name="T106" fmla="*/ 101 w 1022"/>
              <a:gd name="T107" fmla="*/ 443 h 928"/>
              <a:gd name="T108" fmla="*/ 187 w 1022"/>
              <a:gd name="T109" fmla="*/ 510 h 928"/>
              <a:gd name="T110" fmla="*/ 194 w 1022"/>
              <a:gd name="T111" fmla="*/ 473 h 928"/>
              <a:gd name="T112" fmla="*/ 317 w 1022"/>
              <a:gd name="T113" fmla="*/ 570 h 928"/>
              <a:gd name="T114" fmla="*/ 375 w 1022"/>
              <a:gd name="T115" fmla="*/ 548 h 928"/>
              <a:gd name="T116" fmla="*/ 375 w 1022"/>
              <a:gd name="T117" fmla="*/ 576 h 928"/>
              <a:gd name="T118" fmla="*/ 367 w 1022"/>
              <a:gd name="T119" fmla="*/ 240 h 928"/>
              <a:gd name="T120" fmla="*/ 694 w 1022"/>
              <a:gd name="T121" fmla="*/ 109 h 928"/>
              <a:gd name="T122" fmla="*/ 812 w 1022"/>
              <a:gd name="T123" fmla="*/ 148 h 928"/>
              <a:gd name="T124" fmla="*/ 189 w 1022"/>
              <a:gd name="T125" fmla="*/ 584 h 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22" h="928">
                <a:moveTo>
                  <a:pt x="143" y="894"/>
                </a:moveTo>
                <a:cubicBezTo>
                  <a:pt x="142" y="891"/>
                  <a:pt x="145" y="890"/>
                  <a:pt x="147" y="889"/>
                </a:cubicBezTo>
                <a:cubicBezTo>
                  <a:pt x="151" y="887"/>
                  <a:pt x="156" y="886"/>
                  <a:pt x="158" y="885"/>
                </a:cubicBezTo>
                <a:cubicBezTo>
                  <a:pt x="155" y="889"/>
                  <a:pt x="149" y="889"/>
                  <a:pt x="148" y="894"/>
                </a:cubicBezTo>
                <a:cubicBezTo>
                  <a:pt x="147" y="894"/>
                  <a:pt x="147" y="893"/>
                  <a:pt x="146" y="892"/>
                </a:cubicBezTo>
                <a:cubicBezTo>
                  <a:pt x="144" y="892"/>
                  <a:pt x="147" y="895"/>
                  <a:pt x="145" y="895"/>
                </a:cubicBezTo>
                <a:cubicBezTo>
                  <a:pt x="144" y="894"/>
                  <a:pt x="144" y="894"/>
                  <a:pt x="143" y="894"/>
                </a:cubicBezTo>
                <a:close/>
                <a:moveTo>
                  <a:pt x="78" y="780"/>
                </a:moveTo>
                <a:cubicBezTo>
                  <a:pt x="78" y="780"/>
                  <a:pt x="77" y="780"/>
                  <a:pt x="76" y="779"/>
                </a:cubicBezTo>
                <a:cubicBezTo>
                  <a:pt x="75" y="780"/>
                  <a:pt x="75" y="781"/>
                  <a:pt x="75" y="782"/>
                </a:cubicBezTo>
                <a:cubicBezTo>
                  <a:pt x="76" y="782"/>
                  <a:pt x="78" y="781"/>
                  <a:pt x="78" y="780"/>
                </a:cubicBezTo>
                <a:close/>
                <a:moveTo>
                  <a:pt x="186" y="920"/>
                </a:moveTo>
                <a:cubicBezTo>
                  <a:pt x="182" y="924"/>
                  <a:pt x="174" y="924"/>
                  <a:pt x="174" y="928"/>
                </a:cubicBezTo>
                <a:cubicBezTo>
                  <a:pt x="177" y="927"/>
                  <a:pt x="184" y="925"/>
                  <a:pt x="186" y="920"/>
                </a:cubicBezTo>
                <a:close/>
                <a:moveTo>
                  <a:pt x="62" y="746"/>
                </a:moveTo>
                <a:cubicBezTo>
                  <a:pt x="62" y="743"/>
                  <a:pt x="59" y="743"/>
                  <a:pt x="57" y="742"/>
                </a:cubicBezTo>
                <a:cubicBezTo>
                  <a:pt x="59" y="743"/>
                  <a:pt x="59" y="744"/>
                  <a:pt x="59" y="746"/>
                </a:cubicBezTo>
                <a:cubicBezTo>
                  <a:pt x="60" y="744"/>
                  <a:pt x="61" y="746"/>
                  <a:pt x="62" y="746"/>
                </a:cubicBezTo>
                <a:close/>
                <a:moveTo>
                  <a:pt x="81" y="770"/>
                </a:moveTo>
                <a:cubicBezTo>
                  <a:pt x="80" y="771"/>
                  <a:pt x="81" y="772"/>
                  <a:pt x="81" y="774"/>
                </a:cubicBezTo>
                <a:cubicBezTo>
                  <a:pt x="83" y="773"/>
                  <a:pt x="84" y="772"/>
                  <a:pt x="81" y="770"/>
                </a:cubicBezTo>
                <a:close/>
                <a:moveTo>
                  <a:pt x="64" y="743"/>
                </a:moveTo>
                <a:cubicBezTo>
                  <a:pt x="63" y="743"/>
                  <a:pt x="64" y="741"/>
                  <a:pt x="63" y="740"/>
                </a:cubicBezTo>
                <a:cubicBezTo>
                  <a:pt x="62" y="741"/>
                  <a:pt x="61" y="740"/>
                  <a:pt x="60" y="740"/>
                </a:cubicBezTo>
                <a:cubicBezTo>
                  <a:pt x="61" y="741"/>
                  <a:pt x="62" y="743"/>
                  <a:pt x="63" y="744"/>
                </a:cubicBezTo>
                <a:cubicBezTo>
                  <a:pt x="63" y="743"/>
                  <a:pt x="65" y="745"/>
                  <a:pt x="64" y="743"/>
                </a:cubicBezTo>
                <a:close/>
                <a:moveTo>
                  <a:pt x="57" y="728"/>
                </a:moveTo>
                <a:cubicBezTo>
                  <a:pt x="56" y="727"/>
                  <a:pt x="55" y="726"/>
                  <a:pt x="55" y="725"/>
                </a:cubicBezTo>
                <a:cubicBezTo>
                  <a:pt x="54" y="726"/>
                  <a:pt x="53" y="727"/>
                  <a:pt x="53" y="728"/>
                </a:cubicBezTo>
                <a:cubicBezTo>
                  <a:pt x="55" y="727"/>
                  <a:pt x="56" y="728"/>
                  <a:pt x="57" y="728"/>
                </a:cubicBezTo>
                <a:close/>
                <a:moveTo>
                  <a:pt x="68" y="724"/>
                </a:moveTo>
                <a:cubicBezTo>
                  <a:pt x="66" y="723"/>
                  <a:pt x="70" y="721"/>
                  <a:pt x="68" y="721"/>
                </a:cubicBezTo>
                <a:cubicBezTo>
                  <a:pt x="67" y="724"/>
                  <a:pt x="63" y="716"/>
                  <a:pt x="63" y="720"/>
                </a:cubicBezTo>
                <a:cubicBezTo>
                  <a:pt x="66" y="720"/>
                  <a:pt x="65" y="723"/>
                  <a:pt x="68" y="724"/>
                </a:cubicBezTo>
                <a:close/>
                <a:moveTo>
                  <a:pt x="72" y="728"/>
                </a:moveTo>
                <a:cubicBezTo>
                  <a:pt x="71" y="728"/>
                  <a:pt x="69" y="726"/>
                  <a:pt x="68" y="726"/>
                </a:cubicBezTo>
                <a:cubicBezTo>
                  <a:pt x="69" y="729"/>
                  <a:pt x="71" y="729"/>
                  <a:pt x="72" y="728"/>
                </a:cubicBezTo>
                <a:close/>
                <a:moveTo>
                  <a:pt x="143" y="838"/>
                </a:moveTo>
                <a:cubicBezTo>
                  <a:pt x="145" y="840"/>
                  <a:pt x="146" y="840"/>
                  <a:pt x="147" y="839"/>
                </a:cubicBezTo>
                <a:cubicBezTo>
                  <a:pt x="146" y="836"/>
                  <a:pt x="145" y="837"/>
                  <a:pt x="143" y="838"/>
                </a:cubicBezTo>
                <a:close/>
                <a:moveTo>
                  <a:pt x="75" y="722"/>
                </a:moveTo>
                <a:cubicBezTo>
                  <a:pt x="74" y="721"/>
                  <a:pt x="75" y="720"/>
                  <a:pt x="75" y="719"/>
                </a:cubicBezTo>
                <a:cubicBezTo>
                  <a:pt x="73" y="721"/>
                  <a:pt x="69" y="722"/>
                  <a:pt x="70" y="725"/>
                </a:cubicBezTo>
                <a:cubicBezTo>
                  <a:pt x="73" y="724"/>
                  <a:pt x="72" y="723"/>
                  <a:pt x="75" y="722"/>
                </a:cubicBezTo>
                <a:close/>
                <a:moveTo>
                  <a:pt x="90" y="743"/>
                </a:moveTo>
                <a:cubicBezTo>
                  <a:pt x="88" y="743"/>
                  <a:pt x="84" y="741"/>
                  <a:pt x="86" y="745"/>
                </a:cubicBezTo>
                <a:cubicBezTo>
                  <a:pt x="87" y="743"/>
                  <a:pt x="90" y="745"/>
                  <a:pt x="90" y="743"/>
                </a:cubicBezTo>
                <a:close/>
                <a:moveTo>
                  <a:pt x="197" y="910"/>
                </a:moveTo>
                <a:cubicBezTo>
                  <a:pt x="193" y="913"/>
                  <a:pt x="200" y="911"/>
                  <a:pt x="199" y="909"/>
                </a:cubicBezTo>
                <a:cubicBezTo>
                  <a:pt x="197" y="908"/>
                  <a:pt x="198" y="910"/>
                  <a:pt x="197" y="910"/>
                </a:cubicBezTo>
                <a:close/>
                <a:moveTo>
                  <a:pt x="110" y="737"/>
                </a:moveTo>
                <a:cubicBezTo>
                  <a:pt x="109" y="739"/>
                  <a:pt x="108" y="736"/>
                  <a:pt x="107" y="738"/>
                </a:cubicBezTo>
                <a:cubicBezTo>
                  <a:pt x="108" y="740"/>
                  <a:pt x="108" y="740"/>
                  <a:pt x="108" y="740"/>
                </a:cubicBezTo>
                <a:cubicBezTo>
                  <a:pt x="109" y="738"/>
                  <a:pt x="111" y="740"/>
                  <a:pt x="110" y="737"/>
                </a:cubicBezTo>
                <a:close/>
                <a:moveTo>
                  <a:pt x="115" y="725"/>
                </a:moveTo>
                <a:cubicBezTo>
                  <a:pt x="112" y="721"/>
                  <a:pt x="112" y="722"/>
                  <a:pt x="112" y="725"/>
                </a:cubicBezTo>
                <a:cubicBezTo>
                  <a:pt x="111" y="724"/>
                  <a:pt x="110" y="724"/>
                  <a:pt x="109" y="723"/>
                </a:cubicBezTo>
                <a:cubicBezTo>
                  <a:pt x="109" y="727"/>
                  <a:pt x="102" y="726"/>
                  <a:pt x="103" y="729"/>
                </a:cubicBezTo>
                <a:cubicBezTo>
                  <a:pt x="108" y="727"/>
                  <a:pt x="109" y="727"/>
                  <a:pt x="115" y="725"/>
                </a:cubicBezTo>
                <a:close/>
                <a:moveTo>
                  <a:pt x="121" y="723"/>
                </a:moveTo>
                <a:cubicBezTo>
                  <a:pt x="119" y="720"/>
                  <a:pt x="116" y="722"/>
                  <a:pt x="114" y="723"/>
                </a:cubicBezTo>
                <a:cubicBezTo>
                  <a:pt x="116" y="726"/>
                  <a:pt x="119" y="723"/>
                  <a:pt x="121" y="723"/>
                </a:cubicBezTo>
                <a:close/>
                <a:moveTo>
                  <a:pt x="33" y="582"/>
                </a:moveTo>
                <a:cubicBezTo>
                  <a:pt x="32" y="579"/>
                  <a:pt x="26" y="585"/>
                  <a:pt x="28" y="585"/>
                </a:cubicBezTo>
                <a:cubicBezTo>
                  <a:pt x="31" y="583"/>
                  <a:pt x="31" y="583"/>
                  <a:pt x="33" y="582"/>
                </a:cubicBezTo>
                <a:close/>
                <a:moveTo>
                  <a:pt x="140" y="732"/>
                </a:moveTo>
                <a:cubicBezTo>
                  <a:pt x="139" y="733"/>
                  <a:pt x="139" y="732"/>
                  <a:pt x="138" y="731"/>
                </a:cubicBezTo>
                <a:cubicBezTo>
                  <a:pt x="138" y="734"/>
                  <a:pt x="135" y="734"/>
                  <a:pt x="135" y="737"/>
                </a:cubicBezTo>
                <a:cubicBezTo>
                  <a:pt x="136" y="735"/>
                  <a:pt x="140" y="735"/>
                  <a:pt x="140" y="732"/>
                </a:cubicBezTo>
                <a:close/>
                <a:moveTo>
                  <a:pt x="114" y="696"/>
                </a:moveTo>
                <a:cubicBezTo>
                  <a:pt x="113" y="694"/>
                  <a:pt x="112" y="694"/>
                  <a:pt x="111" y="693"/>
                </a:cubicBezTo>
                <a:cubicBezTo>
                  <a:pt x="111" y="692"/>
                  <a:pt x="112" y="692"/>
                  <a:pt x="111" y="690"/>
                </a:cubicBezTo>
                <a:cubicBezTo>
                  <a:pt x="108" y="692"/>
                  <a:pt x="112" y="697"/>
                  <a:pt x="114" y="696"/>
                </a:cubicBezTo>
                <a:close/>
                <a:moveTo>
                  <a:pt x="172" y="775"/>
                </a:moveTo>
                <a:cubicBezTo>
                  <a:pt x="171" y="776"/>
                  <a:pt x="167" y="776"/>
                  <a:pt x="169" y="779"/>
                </a:cubicBezTo>
                <a:cubicBezTo>
                  <a:pt x="170" y="778"/>
                  <a:pt x="173" y="777"/>
                  <a:pt x="172" y="775"/>
                </a:cubicBezTo>
                <a:close/>
                <a:moveTo>
                  <a:pt x="140" y="724"/>
                </a:moveTo>
                <a:cubicBezTo>
                  <a:pt x="139" y="727"/>
                  <a:pt x="137" y="720"/>
                  <a:pt x="136" y="721"/>
                </a:cubicBezTo>
                <a:cubicBezTo>
                  <a:pt x="137" y="724"/>
                  <a:pt x="135" y="724"/>
                  <a:pt x="135" y="726"/>
                </a:cubicBezTo>
                <a:cubicBezTo>
                  <a:pt x="136" y="725"/>
                  <a:pt x="140" y="728"/>
                  <a:pt x="140" y="724"/>
                </a:cubicBezTo>
                <a:close/>
                <a:moveTo>
                  <a:pt x="54" y="589"/>
                </a:moveTo>
                <a:cubicBezTo>
                  <a:pt x="52" y="587"/>
                  <a:pt x="46" y="589"/>
                  <a:pt x="48" y="591"/>
                </a:cubicBezTo>
                <a:cubicBezTo>
                  <a:pt x="50" y="590"/>
                  <a:pt x="52" y="590"/>
                  <a:pt x="54" y="589"/>
                </a:cubicBezTo>
                <a:close/>
                <a:moveTo>
                  <a:pt x="172" y="768"/>
                </a:moveTo>
                <a:cubicBezTo>
                  <a:pt x="171" y="765"/>
                  <a:pt x="174" y="765"/>
                  <a:pt x="173" y="763"/>
                </a:cubicBezTo>
                <a:cubicBezTo>
                  <a:pt x="171" y="764"/>
                  <a:pt x="170" y="767"/>
                  <a:pt x="169" y="769"/>
                </a:cubicBezTo>
                <a:cubicBezTo>
                  <a:pt x="170" y="767"/>
                  <a:pt x="171" y="769"/>
                  <a:pt x="172" y="768"/>
                </a:cubicBezTo>
                <a:close/>
                <a:moveTo>
                  <a:pt x="147" y="724"/>
                </a:moveTo>
                <a:cubicBezTo>
                  <a:pt x="145" y="725"/>
                  <a:pt x="143" y="725"/>
                  <a:pt x="142" y="728"/>
                </a:cubicBezTo>
                <a:cubicBezTo>
                  <a:pt x="143" y="727"/>
                  <a:pt x="147" y="727"/>
                  <a:pt x="147" y="724"/>
                </a:cubicBezTo>
                <a:close/>
                <a:moveTo>
                  <a:pt x="144" y="718"/>
                </a:moveTo>
                <a:cubicBezTo>
                  <a:pt x="145" y="719"/>
                  <a:pt x="145" y="720"/>
                  <a:pt x="146" y="719"/>
                </a:cubicBezTo>
                <a:cubicBezTo>
                  <a:pt x="145" y="718"/>
                  <a:pt x="144" y="717"/>
                  <a:pt x="144" y="716"/>
                </a:cubicBezTo>
                <a:cubicBezTo>
                  <a:pt x="142" y="717"/>
                  <a:pt x="143" y="719"/>
                  <a:pt x="142" y="720"/>
                </a:cubicBezTo>
                <a:cubicBezTo>
                  <a:pt x="141" y="719"/>
                  <a:pt x="142" y="719"/>
                  <a:pt x="141" y="718"/>
                </a:cubicBezTo>
                <a:cubicBezTo>
                  <a:pt x="140" y="718"/>
                  <a:pt x="140" y="718"/>
                  <a:pt x="140" y="718"/>
                </a:cubicBezTo>
                <a:cubicBezTo>
                  <a:pt x="140" y="718"/>
                  <a:pt x="140" y="717"/>
                  <a:pt x="139" y="718"/>
                </a:cubicBezTo>
                <a:cubicBezTo>
                  <a:pt x="141" y="720"/>
                  <a:pt x="138" y="720"/>
                  <a:pt x="140" y="722"/>
                </a:cubicBezTo>
                <a:cubicBezTo>
                  <a:pt x="143" y="722"/>
                  <a:pt x="142" y="720"/>
                  <a:pt x="144" y="718"/>
                </a:cubicBezTo>
                <a:close/>
                <a:moveTo>
                  <a:pt x="142" y="711"/>
                </a:moveTo>
                <a:cubicBezTo>
                  <a:pt x="139" y="712"/>
                  <a:pt x="136" y="712"/>
                  <a:pt x="135" y="715"/>
                </a:cubicBezTo>
                <a:cubicBezTo>
                  <a:pt x="137" y="714"/>
                  <a:pt x="141" y="714"/>
                  <a:pt x="142" y="711"/>
                </a:cubicBezTo>
                <a:close/>
                <a:moveTo>
                  <a:pt x="66" y="598"/>
                </a:moveTo>
                <a:cubicBezTo>
                  <a:pt x="66" y="599"/>
                  <a:pt x="66" y="600"/>
                  <a:pt x="65" y="601"/>
                </a:cubicBezTo>
                <a:cubicBezTo>
                  <a:pt x="67" y="603"/>
                  <a:pt x="67" y="603"/>
                  <a:pt x="67" y="603"/>
                </a:cubicBezTo>
                <a:cubicBezTo>
                  <a:pt x="68" y="602"/>
                  <a:pt x="68" y="598"/>
                  <a:pt x="66" y="598"/>
                </a:cubicBezTo>
                <a:close/>
                <a:moveTo>
                  <a:pt x="67" y="589"/>
                </a:moveTo>
                <a:cubicBezTo>
                  <a:pt x="66" y="588"/>
                  <a:pt x="67" y="585"/>
                  <a:pt x="65" y="586"/>
                </a:cubicBezTo>
                <a:cubicBezTo>
                  <a:pt x="65" y="587"/>
                  <a:pt x="64" y="589"/>
                  <a:pt x="63" y="588"/>
                </a:cubicBezTo>
                <a:cubicBezTo>
                  <a:pt x="64" y="590"/>
                  <a:pt x="64" y="590"/>
                  <a:pt x="64" y="590"/>
                </a:cubicBezTo>
                <a:cubicBezTo>
                  <a:pt x="64" y="590"/>
                  <a:pt x="64" y="591"/>
                  <a:pt x="65" y="590"/>
                </a:cubicBezTo>
                <a:cubicBezTo>
                  <a:pt x="64" y="587"/>
                  <a:pt x="67" y="592"/>
                  <a:pt x="67" y="589"/>
                </a:cubicBezTo>
                <a:close/>
                <a:moveTo>
                  <a:pt x="203" y="794"/>
                </a:moveTo>
                <a:cubicBezTo>
                  <a:pt x="202" y="792"/>
                  <a:pt x="201" y="792"/>
                  <a:pt x="200" y="791"/>
                </a:cubicBezTo>
                <a:cubicBezTo>
                  <a:pt x="200" y="791"/>
                  <a:pt x="199" y="792"/>
                  <a:pt x="199" y="793"/>
                </a:cubicBezTo>
                <a:cubicBezTo>
                  <a:pt x="201" y="791"/>
                  <a:pt x="202" y="796"/>
                  <a:pt x="203" y="794"/>
                </a:cubicBezTo>
                <a:close/>
                <a:moveTo>
                  <a:pt x="131" y="686"/>
                </a:moveTo>
                <a:cubicBezTo>
                  <a:pt x="132" y="683"/>
                  <a:pt x="128" y="683"/>
                  <a:pt x="129" y="681"/>
                </a:cubicBezTo>
                <a:cubicBezTo>
                  <a:pt x="126" y="682"/>
                  <a:pt x="130" y="685"/>
                  <a:pt x="131" y="686"/>
                </a:cubicBezTo>
                <a:close/>
                <a:moveTo>
                  <a:pt x="159" y="716"/>
                </a:moveTo>
                <a:cubicBezTo>
                  <a:pt x="158" y="717"/>
                  <a:pt x="157" y="717"/>
                  <a:pt x="158" y="718"/>
                </a:cubicBezTo>
                <a:cubicBezTo>
                  <a:pt x="162" y="719"/>
                  <a:pt x="157" y="720"/>
                  <a:pt x="158" y="722"/>
                </a:cubicBezTo>
                <a:cubicBezTo>
                  <a:pt x="160" y="721"/>
                  <a:pt x="161" y="719"/>
                  <a:pt x="159" y="716"/>
                </a:cubicBezTo>
                <a:close/>
                <a:moveTo>
                  <a:pt x="10" y="478"/>
                </a:moveTo>
                <a:cubicBezTo>
                  <a:pt x="6" y="480"/>
                  <a:pt x="2" y="481"/>
                  <a:pt x="0" y="482"/>
                </a:cubicBezTo>
                <a:cubicBezTo>
                  <a:pt x="3" y="484"/>
                  <a:pt x="8" y="480"/>
                  <a:pt x="10" y="478"/>
                </a:cubicBezTo>
                <a:close/>
                <a:moveTo>
                  <a:pt x="280" y="898"/>
                </a:moveTo>
                <a:cubicBezTo>
                  <a:pt x="279" y="895"/>
                  <a:pt x="278" y="897"/>
                  <a:pt x="277" y="895"/>
                </a:cubicBezTo>
                <a:cubicBezTo>
                  <a:pt x="276" y="895"/>
                  <a:pt x="276" y="896"/>
                  <a:pt x="276" y="897"/>
                </a:cubicBezTo>
                <a:cubicBezTo>
                  <a:pt x="278" y="895"/>
                  <a:pt x="279" y="900"/>
                  <a:pt x="280" y="898"/>
                </a:cubicBezTo>
                <a:close/>
                <a:moveTo>
                  <a:pt x="145" y="676"/>
                </a:moveTo>
                <a:cubicBezTo>
                  <a:pt x="142" y="672"/>
                  <a:pt x="138" y="674"/>
                  <a:pt x="137" y="677"/>
                </a:cubicBezTo>
                <a:cubicBezTo>
                  <a:pt x="139" y="679"/>
                  <a:pt x="141" y="677"/>
                  <a:pt x="144" y="678"/>
                </a:cubicBezTo>
                <a:cubicBezTo>
                  <a:pt x="144" y="675"/>
                  <a:pt x="141" y="677"/>
                  <a:pt x="140" y="677"/>
                </a:cubicBezTo>
                <a:cubicBezTo>
                  <a:pt x="140" y="676"/>
                  <a:pt x="140" y="676"/>
                  <a:pt x="140" y="675"/>
                </a:cubicBezTo>
                <a:cubicBezTo>
                  <a:pt x="142" y="675"/>
                  <a:pt x="144" y="677"/>
                  <a:pt x="145" y="676"/>
                </a:cubicBezTo>
                <a:close/>
                <a:moveTo>
                  <a:pt x="195" y="762"/>
                </a:moveTo>
                <a:cubicBezTo>
                  <a:pt x="196" y="762"/>
                  <a:pt x="197" y="761"/>
                  <a:pt x="198" y="762"/>
                </a:cubicBezTo>
                <a:cubicBezTo>
                  <a:pt x="196" y="760"/>
                  <a:pt x="194" y="759"/>
                  <a:pt x="192" y="759"/>
                </a:cubicBezTo>
                <a:cubicBezTo>
                  <a:pt x="193" y="761"/>
                  <a:pt x="194" y="759"/>
                  <a:pt x="195" y="762"/>
                </a:cubicBezTo>
                <a:close/>
                <a:moveTo>
                  <a:pt x="144" y="680"/>
                </a:moveTo>
                <a:cubicBezTo>
                  <a:pt x="145" y="682"/>
                  <a:pt x="147" y="683"/>
                  <a:pt x="146" y="681"/>
                </a:cubicBezTo>
                <a:cubicBezTo>
                  <a:pt x="146" y="681"/>
                  <a:pt x="145" y="681"/>
                  <a:pt x="145" y="680"/>
                </a:cubicBezTo>
                <a:cubicBezTo>
                  <a:pt x="146" y="680"/>
                  <a:pt x="146" y="679"/>
                  <a:pt x="145" y="678"/>
                </a:cubicBezTo>
                <a:cubicBezTo>
                  <a:pt x="145" y="679"/>
                  <a:pt x="142" y="679"/>
                  <a:pt x="143" y="681"/>
                </a:cubicBezTo>
                <a:lnTo>
                  <a:pt x="144" y="680"/>
                </a:lnTo>
                <a:close/>
                <a:moveTo>
                  <a:pt x="84" y="577"/>
                </a:moveTo>
                <a:cubicBezTo>
                  <a:pt x="83" y="578"/>
                  <a:pt x="78" y="577"/>
                  <a:pt x="80" y="580"/>
                </a:cubicBezTo>
                <a:cubicBezTo>
                  <a:pt x="81" y="579"/>
                  <a:pt x="84" y="580"/>
                  <a:pt x="84" y="577"/>
                </a:cubicBezTo>
                <a:close/>
                <a:moveTo>
                  <a:pt x="151" y="670"/>
                </a:moveTo>
                <a:cubicBezTo>
                  <a:pt x="150" y="670"/>
                  <a:pt x="149" y="669"/>
                  <a:pt x="149" y="668"/>
                </a:cubicBezTo>
                <a:cubicBezTo>
                  <a:pt x="146" y="669"/>
                  <a:pt x="147" y="672"/>
                  <a:pt x="147" y="674"/>
                </a:cubicBezTo>
                <a:cubicBezTo>
                  <a:pt x="148" y="674"/>
                  <a:pt x="150" y="671"/>
                  <a:pt x="151" y="670"/>
                </a:cubicBezTo>
                <a:close/>
                <a:moveTo>
                  <a:pt x="265" y="840"/>
                </a:moveTo>
                <a:cubicBezTo>
                  <a:pt x="265" y="838"/>
                  <a:pt x="263" y="837"/>
                  <a:pt x="262" y="837"/>
                </a:cubicBezTo>
                <a:cubicBezTo>
                  <a:pt x="262" y="838"/>
                  <a:pt x="262" y="838"/>
                  <a:pt x="263" y="839"/>
                </a:cubicBezTo>
                <a:cubicBezTo>
                  <a:pt x="264" y="839"/>
                  <a:pt x="264" y="840"/>
                  <a:pt x="265" y="840"/>
                </a:cubicBezTo>
                <a:close/>
                <a:moveTo>
                  <a:pt x="109" y="592"/>
                </a:moveTo>
                <a:cubicBezTo>
                  <a:pt x="108" y="592"/>
                  <a:pt x="107" y="594"/>
                  <a:pt x="106" y="593"/>
                </a:cubicBezTo>
                <a:cubicBezTo>
                  <a:pt x="107" y="596"/>
                  <a:pt x="111" y="595"/>
                  <a:pt x="109" y="592"/>
                </a:cubicBezTo>
                <a:close/>
                <a:moveTo>
                  <a:pt x="194" y="726"/>
                </a:moveTo>
                <a:cubicBezTo>
                  <a:pt x="194" y="722"/>
                  <a:pt x="196" y="726"/>
                  <a:pt x="197" y="723"/>
                </a:cubicBezTo>
                <a:cubicBezTo>
                  <a:pt x="195" y="723"/>
                  <a:pt x="191" y="721"/>
                  <a:pt x="193" y="724"/>
                </a:cubicBezTo>
                <a:cubicBezTo>
                  <a:pt x="193" y="724"/>
                  <a:pt x="194" y="725"/>
                  <a:pt x="194" y="726"/>
                </a:cubicBezTo>
                <a:close/>
                <a:moveTo>
                  <a:pt x="159" y="668"/>
                </a:moveTo>
                <a:cubicBezTo>
                  <a:pt x="159" y="664"/>
                  <a:pt x="164" y="669"/>
                  <a:pt x="164" y="666"/>
                </a:cubicBezTo>
                <a:cubicBezTo>
                  <a:pt x="162" y="663"/>
                  <a:pt x="155" y="663"/>
                  <a:pt x="156" y="667"/>
                </a:cubicBezTo>
                <a:cubicBezTo>
                  <a:pt x="157" y="665"/>
                  <a:pt x="158" y="666"/>
                  <a:pt x="159" y="668"/>
                </a:cubicBezTo>
                <a:close/>
                <a:moveTo>
                  <a:pt x="251" y="797"/>
                </a:moveTo>
                <a:cubicBezTo>
                  <a:pt x="250" y="799"/>
                  <a:pt x="248" y="799"/>
                  <a:pt x="248" y="801"/>
                </a:cubicBezTo>
                <a:cubicBezTo>
                  <a:pt x="250" y="802"/>
                  <a:pt x="253" y="800"/>
                  <a:pt x="251" y="797"/>
                </a:cubicBezTo>
                <a:close/>
                <a:moveTo>
                  <a:pt x="236" y="776"/>
                </a:moveTo>
                <a:cubicBezTo>
                  <a:pt x="236" y="776"/>
                  <a:pt x="236" y="775"/>
                  <a:pt x="235" y="775"/>
                </a:cubicBezTo>
                <a:cubicBezTo>
                  <a:pt x="235" y="774"/>
                  <a:pt x="235" y="774"/>
                  <a:pt x="235" y="774"/>
                </a:cubicBezTo>
                <a:cubicBezTo>
                  <a:pt x="236" y="777"/>
                  <a:pt x="231" y="774"/>
                  <a:pt x="234" y="777"/>
                </a:cubicBezTo>
                <a:cubicBezTo>
                  <a:pt x="235" y="776"/>
                  <a:pt x="235" y="777"/>
                  <a:pt x="236" y="776"/>
                </a:cubicBezTo>
                <a:close/>
                <a:moveTo>
                  <a:pt x="171" y="667"/>
                </a:moveTo>
                <a:cubicBezTo>
                  <a:pt x="172" y="668"/>
                  <a:pt x="169" y="669"/>
                  <a:pt x="168" y="667"/>
                </a:cubicBezTo>
                <a:cubicBezTo>
                  <a:pt x="168" y="666"/>
                  <a:pt x="169" y="665"/>
                  <a:pt x="169" y="664"/>
                </a:cubicBezTo>
                <a:cubicBezTo>
                  <a:pt x="168" y="664"/>
                  <a:pt x="164" y="664"/>
                  <a:pt x="165" y="667"/>
                </a:cubicBezTo>
                <a:cubicBezTo>
                  <a:pt x="169" y="666"/>
                  <a:pt x="165" y="669"/>
                  <a:pt x="167" y="671"/>
                </a:cubicBezTo>
                <a:cubicBezTo>
                  <a:pt x="169" y="671"/>
                  <a:pt x="174" y="669"/>
                  <a:pt x="171" y="667"/>
                </a:cubicBezTo>
                <a:close/>
                <a:moveTo>
                  <a:pt x="181" y="683"/>
                </a:moveTo>
                <a:cubicBezTo>
                  <a:pt x="183" y="680"/>
                  <a:pt x="178" y="681"/>
                  <a:pt x="179" y="677"/>
                </a:cubicBezTo>
                <a:cubicBezTo>
                  <a:pt x="178" y="680"/>
                  <a:pt x="175" y="680"/>
                  <a:pt x="176" y="682"/>
                </a:cubicBezTo>
                <a:cubicBezTo>
                  <a:pt x="178" y="680"/>
                  <a:pt x="181" y="681"/>
                  <a:pt x="181" y="683"/>
                </a:cubicBezTo>
                <a:close/>
                <a:moveTo>
                  <a:pt x="240" y="768"/>
                </a:moveTo>
                <a:cubicBezTo>
                  <a:pt x="239" y="769"/>
                  <a:pt x="238" y="768"/>
                  <a:pt x="237" y="767"/>
                </a:cubicBezTo>
                <a:cubicBezTo>
                  <a:pt x="237" y="767"/>
                  <a:pt x="234" y="769"/>
                  <a:pt x="236" y="769"/>
                </a:cubicBezTo>
                <a:cubicBezTo>
                  <a:pt x="237" y="767"/>
                  <a:pt x="241" y="772"/>
                  <a:pt x="240" y="768"/>
                </a:cubicBezTo>
                <a:close/>
                <a:moveTo>
                  <a:pt x="232" y="757"/>
                </a:moveTo>
                <a:cubicBezTo>
                  <a:pt x="231" y="758"/>
                  <a:pt x="230" y="757"/>
                  <a:pt x="229" y="757"/>
                </a:cubicBezTo>
                <a:cubicBezTo>
                  <a:pt x="229" y="758"/>
                  <a:pt x="228" y="758"/>
                  <a:pt x="229" y="759"/>
                </a:cubicBezTo>
                <a:cubicBezTo>
                  <a:pt x="230" y="759"/>
                  <a:pt x="233" y="760"/>
                  <a:pt x="232" y="757"/>
                </a:cubicBezTo>
                <a:close/>
                <a:moveTo>
                  <a:pt x="191" y="686"/>
                </a:moveTo>
                <a:cubicBezTo>
                  <a:pt x="189" y="684"/>
                  <a:pt x="193" y="684"/>
                  <a:pt x="191" y="682"/>
                </a:cubicBezTo>
                <a:cubicBezTo>
                  <a:pt x="190" y="685"/>
                  <a:pt x="188" y="684"/>
                  <a:pt x="186" y="684"/>
                </a:cubicBezTo>
                <a:cubicBezTo>
                  <a:pt x="186" y="685"/>
                  <a:pt x="187" y="687"/>
                  <a:pt x="188" y="686"/>
                </a:cubicBezTo>
                <a:cubicBezTo>
                  <a:pt x="187" y="684"/>
                  <a:pt x="190" y="687"/>
                  <a:pt x="191" y="686"/>
                </a:cubicBezTo>
                <a:close/>
                <a:moveTo>
                  <a:pt x="230" y="742"/>
                </a:moveTo>
                <a:cubicBezTo>
                  <a:pt x="228" y="740"/>
                  <a:pt x="230" y="740"/>
                  <a:pt x="229" y="738"/>
                </a:cubicBezTo>
                <a:cubicBezTo>
                  <a:pt x="228" y="739"/>
                  <a:pt x="227" y="737"/>
                  <a:pt x="226" y="739"/>
                </a:cubicBezTo>
                <a:cubicBezTo>
                  <a:pt x="226" y="740"/>
                  <a:pt x="226" y="741"/>
                  <a:pt x="228" y="742"/>
                </a:cubicBezTo>
                <a:cubicBezTo>
                  <a:pt x="227" y="742"/>
                  <a:pt x="226" y="743"/>
                  <a:pt x="227" y="744"/>
                </a:cubicBezTo>
                <a:cubicBezTo>
                  <a:pt x="228" y="744"/>
                  <a:pt x="229" y="743"/>
                  <a:pt x="230" y="742"/>
                </a:cubicBezTo>
                <a:close/>
                <a:moveTo>
                  <a:pt x="122" y="566"/>
                </a:moveTo>
                <a:cubicBezTo>
                  <a:pt x="122" y="569"/>
                  <a:pt x="118" y="570"/>
                  <a:pt x="118" y="573"/>
                </a:cubicBezTo>
                <a:cubicBezTo>
                  <a:pt x="121" y="572"/>
                  <a:pt x="124" y="571"/>
                  <a:pt x="126" y="568"/>
                </a:cubicBezTo>
                <a:cubicBezTo>
                  <a:pt x="127" y="568"/>
                  <a:pt x="126" y="571"/>
                  <a:pt x="128" y="570"/>
                </a:cubicBezTo>
                <a:cubicBezTo>
                  <a:pt x="127" y="568"/>
                  <a:pt x="128" y="564"/>
                  <a:pt x="129" y="568"/>
                </a:cubicBezTo>
                <a:cubicBezTo>
                  <a:pt x="132" y="568"/>
                  <a:pt x="128" y="565"/>
                  <a:pt x="129" y="565"/>
                </a:cubicBezTo>
                <a:cubicBezTo>
                  <a:pt x="132" y="567"/>
                  <a:pt x="130" y="562"/>
                  <a:pt x="133" y="564"/>
                </a:cubicBezTo>
                <a:cubicBezTo>
                  <a:pt x="132" y="563"/>
                  <a:pt x="132" y="562"/>
                  <a:pt x="132" y="561"/>
                </a:cubicBezTo>
                <a:cubicBezTo>
                  <a:pt x="128" y="563"/>
                  <a:pt x="126" y="567"/>
                  <a:pt x="122" y="566"/>
                </a:cubicBezTo>
                <a:close/>
                <a:moveTo>
                  <a:pt x="180" y="662"/>
                </a:moveTo>
                <a:cubicBezTo>
                  <a:pt x="179" y="661"/>
                  <a:pt x="178" y="659"/>
                  <a:pt x="178" y="658"/>
                </a:cubicBezTo>
                <a:cubicBezTo>
                  <a:pt x="176" y="659"/>
                  <a:pt x="175" y="658"/>
                  <a:pt x="176" y="660"/>
                </a:cubicBezTo>
                <a:cubicBezTo>
                  <a:pt x="177" y="659"/>
                  <a:pt x="179" y="663"/>
                  <a:pt x="180" y="662"/>
                </a:cubicBezTo>
                <a:close/>
                <a:moveTo>
                  <a:pt x="167" y="629"/>
                </a:moveTo>
                <a:cubicBezTo>
                  <a:pt x="166" y="631"/>
                  <a:pt x="165" y="629"/>
                  <a:pt x="164" y="629"/>
                </a:cubicBezTo>
                <a:cubicBezTo>
                  <a:pt x="165" y="630"/>
                  <a:pt x="164" y="631"/>
                  <a:pt x="164" y="632"/>
                </a:cubicBezTo>
                <a:cubicBezTo>
                  <a:pt x="165" y="632"/>
                  <a:pt x="168" y="631"/>
                  <a:pt x="167" y="629"/>
                </a:cubicBezTo>
                <a:close/>
                <a:moveTo>
                  <a:pt x="139" y="582"/>
                </a:moveTo>
                <a:cubicBezTo>
                  <a:pt x="138" y="584"/>
                  <a:pt x="135" y="585"/>
                  <a:pt x="137" y="588"/>
                </a:cubicBezTo>
                <a:cubicBezTo>
                  <a:pt x="136" y="586"/>
                  <a:pt x="141" y="585"/>
                  <a:pt x="139" y="582"/>
                </a:cubicBezTo>
                <a:close/>
                <a:moveTo>
                  <a:pt x="161" y="617"/>
                </a:moveTo>
                <a:cubicBezTo>
                  <a:pt x="160" y="616"/>
                  <a:pt x="160" y="615"/>
                  <a:pt x="160" y="614"/>
                </a:cubicBezTo>
                <a:cubicBezTo>
                  <a:pt x="159" y="616"/>
                  <a:pt x="156" y="614"/>
                  <a:pt x="157" y="616"/>
                </a:cubicBezTo>
                <a:cubicBezTo>
                  <a:pt x="158" y="615"/>
                  <a:pt x="159" y="617"/>
                  <a:pt x="161" y="617"/>
                </a:cubicBezTo>
                <a:close/>
                <a:moveTo>
                  <a:pt x="193" y="666"/>
                </a:moveTo>
                <a:cubicBezTo>
                  <a:pt x="192" y="666"/>
                  <a:pt x="191" y="663"/>
                  <a:pt x="190" y="665"/>
                </a:cubicBezTo>
                <a:cubicBezTo>
                  <a:pt x="191" y="668"/>
                  <a:pt x="194" y="668"/>
                  <a:pt x="193" y="666"/>
                </a:cubicBezTo>
                <a:close/>
                <a:moveTo>
                  <a:pt x="120" y="552"/>
                </a:moveTo>
                <a:cubicBezTo>
                  <a:pt x="119" y="553"/>
                  <a:pt x="119" y="552"/>
                  <a:pt x="118" y="551"/>
                </a:cubicBezTo>
                <a:cubicBezTo>
                  <a:pt x="117" y="552"/>
                  <a:pt x="117" y="553"/>
                  <a:pt x="117" y="555"/>
                </a:cubicBezTo>
                <a:cubicBezTo>
                  <a:pt x="118" y="553"/>
                  <a:pt x="121" y="555"/>
                  <a:pt x="120" y="552"/>
                </a:cubicBezTo>
                <a:close/>
                <a:moveTo>
                  <a:pt x="124" y="559"/>
                </a:moveTo>
                <a:cubicBezTo>
                  <a:pt x="124" y="559"/>
                  <a:pt x="123" y="556"/>
                  <a:pt x="122" y="558"/>
                </a:cubicBezTo>
                <a:cubicBezTo>
                  <a:pt x="123" y="560"/>
                  <a:pt x="122" y="561"/>
                  <a:pt x="123" y="563"/>
                </a:cubicBezTo>
                <a:cubicBezTo>
                  <a:pt x="125" y="562"/>
                  <a:pt x="125" y="560"/>
                  <a:pt x="124" y="559"/>
                </a:cubicBezTo>
                <a:close/>
                <a:moveTo>
                  <a:pt x="258" y="763"/>
                </a:moveTo>
                <a:cubicBezTo>
                  <a:pt x="257" y="762"/>
                  <a:pt x="256" y="760"/>
                  <a:pt x="255" y="761"/>
                </a:cubicBezTo>
                <a:cubicBezTo>
                  <a:pt x="256" y="763"/>
                  <a:pt x="257" y="762"/>
                  <a:pt x="256" y="763"/>
                </a:cubicBezTo>
                <a:cubicBezTo>
                  <a:pt x="256" y="764"/>
                  <a:pt x="256" y="764"/>
                  <a:pt x="256" y="764"/>
                </a:cubicBezTo>
                <a:lnTo>
                  <a:pt x="258" y="763"/>
                </a:lnTo>
                <a:close/>
                <a:moveTo>
                  <a:pt x="187" y="652"/>
                </a:moveTo>
                <a:cubicBezTo>
                  <a:pt x="185" y="650"/>
                  <a:pt x="187" y="650"/>
                  <a:pt x="186" y="648"/>
                </a:cubicBezTo>
                <a:cubicBezTo>
                  <a:pt x="185" y="649"/>
                  <a:pt x="184" y="649"/>
                  <a:pt x="184" y="651"/>
                </a:cubicBezTo>
                <a:cubicBezTo>
                  <a:pt x="185" y="649"/>
                  <a:pt x="186" y="652"/>
                  <a:pt x="187" y="652"/>
                </a:cubicBezTo>
                <a:close/>
                <a:moveTo>
                  <a:pt x="167" y="620"/>
                </a:moveTo>
                <a:cubicBezTo>
                  <a:pt x="166" y="621"/>
                  <a:pt x="165" y="616"/>
                  <a:pt x="164" y="618"/>
                </a:cubicBezTo>
                <a:cubicBezTo>
                  <a:pt x="165" y="619"/>
                  <a:pt x="163" y="619"/>
                  <a:pt x="164" y="620"/>
                </a:cubicBezTo>
                <a:cubicBezTo>
                  <a:pt x="164" y="618"/>
                  <a:pt x="168" y="623"/>
                  <a:pt x="167" y="620"/>
                </a:cubicBezTo>
                <a:close/>
                <a:moveTo>
                  <a:pt x="150" y="575"/>
                </a:moveTo>
                <a:cubicBezTo>
                  <a:pt x="147" y="574"/>
                  <a:pt x="148" y="579"/>
                  <a:pt x="146" y="579"/>
                </a:cubicBezTo>
                <a:cubicBezTo>
                  <a:pt x="145" y="579"/>
                  <a:pt x="144" y="577"/>
                  <a:pt x="144" y="578"/>
                </a:cubicBezTo>
                <a:cubicBezTo>
                  <a:pt x="146" y="581"/>
                  <a:pt x="140" y="580"/>
                  <a:pt x="141" y="583"/>
                </a:cubicBezTo>
                <a:cubicBezTo>
                  <a:pt x="145" y="582"/>
                  <a:pt x="150" y="580"/>
                  <a:pt x="150" y="575"/>
                </a:cubicBezTo>
                <a:close/>
                <a:moveTo>
                  <a:pt x="193" y="651"/>
                </a:moveTo>
                <a:cubicBezTo>
                  <a:pt x="192" y="649"/>
                  <a:pt x="188" y="650"/>
                  <a:pt x="189" y="652"/>
                </a:cubicBezTo>
                <a:cubicBezTo>
                  <a:pt x="190" y="651"/>
                  <a:pt x="192" y="652"/>
                  <a:pt x="193" y="651"/>
                </a:cubicBezTo>
                <a:close/>
                <a:moveTo>
                  <a:pt x="203" y="666"/>
                </a:moveTo>
                <a:cubicBezTo>
                  <a:pt x="202" y="667"/>
                  <a:pt x="199" y="667"/>
                  <a:pt x="201" y="670"/>
                </a:cubicBezTo>
                <a:cubicBezTo>
                  <a:pt x="203" y="669"/>
                  <a:pt x="204" y="669"/>
                  <a:pt x="203" y="666"/>
                </a:cubicBezTo>
                <a:close/>
                <a:moveTo>
                  <a:pt x="161" y="603"/>
                </a:moveTo>
                <a:cubicBezTo>
                  <a:pt x="160" y="601"/>
                  <a:pt x="156" y="601"/>
                  <a:pt x="157" y="603"/>
                </a:cubicBezTo>
                <a:cubicBezTo>
                  <a:pt x="159" y="603"/>
                  <a:pt x="160" y="604"/>
                  <a:pt x="161" y="603"/>
                </a:cubicBezTo>
                <a:close/>
                <a:moveTo>
                  <a:pt x="139" y="563"/>
                </a:moveTo>
                <a:cubicBezTo>
                  <a:pt x="137" y="564"/>
                  <a:pt x="136" y="565"/>
                  <a:pt x="136" y="567"/>
                </a:cubicBezTo>
                <a:cubicBezTo>
                  <a:pt x="138" y="567"/>
                  <a:pt x="140" y="566"/>
                  <a:pt x="139" y="563"/>
                </a:cubicBezTo>
                <a:close/>
                <a:moveTo>
                  <a:pt x="312" y="824"/>
                </a:moveTo>
                <a:cubicBezTo>
                  <a:pt x="312" y="825"/>
                  <a:pt x="310" y="826"/>
                  <a:pt x="312" y="829"/>
                </a:cubicBezTo>
                <a:cubicBezTo>
                  <a:pt x="314" y="828"/>
                  <a:pt x="314" y="826"/>
                  <a:pt x="312" y="824"/>
                </a:cubicBezTo>
                <a:close/>
                <a:moveTo>
                  <a:pt x="213" y="660"/>
                </a:moveTo>
                <a:cubicBezTo>
                  <a:pt x="212" y="657"/>
                  <a:pt x="208" y="661"/>
                  <a:pt x="208" y="662"/>
                </a:cubicBezTo>
                <a:cubicBezTo>
                  <a:pt x="211" y="662"/>
                  <a:pt x="210" y="660"/>
                  <a:pt x="213" y="660"/>
                </a:cubicBezTo>
                <a:close/>
                <a:moveTo>
                  <a:pt x="140" y="555"/>
                </a:moveTo>
                <a:cubicBezTo>
                  <a:pt x="142" y="557"/>
                  <a:pt x="141" y="558"/>
                  <a:pt x="142" y="559"/>
                </a:cubicBezTo>
                <a:cubicBezTo>
                  <a:pt x="144" y="559"/>
                  <a:pt x="142" y="554"/>
                  <a:pt x="140" y="555"/>
                </a:cubicBezTo>
                <a:close/>
                <a:moveTo>
                  <a:pt x="80" y="451"/>
                </a:moveTo>
                <a:cubicBezTo>
                  <a:pt x="78" y="448"/>
                  <a:pt x="76" y="450"/>
                  <a:pt x="76" y="452"/>
                </a:cubicBezTo>
                <a:cubicBezTo>
                  <a:pt x="78" y="450"/>
                  <a:pt x="79" y="453"/>
                  <a:pt x="80" y="451"/>
                </a:cubicBezTo>
                <a:close/>
                <a:moveTo>
                  <a:pt x="162" y="566"/>
                </a:moveTo>
                <a:cubicBezTo>
                  <a:pt x="161" y="567"/>
                  <a:pt x="159" y="566"/>
                  <a:pt x="158" y="568"/>
                </a:cubicBezTo>
                <a:cubicBezTo>
                  <a:pt x="158" y="569"/>
                  <a:pt x="158" y="570"/>
                  <a:pt x="158" y="571"/>
                </a:cubicBezTo>
                <a:cubicBezTo>
                  <a:pt x="160" y="568"/>
                  <a:pt x="161" y="568"/>
                  <a:pt x="162" y="566"/>
                </a:cubicBezTo>
                <a:close/>
                <a:moveTo>
                  <a:pt x="147" y="545"/>
                </a:moveTo>
                <a:cubicBezTo>
                  <a:pt x="146" y="546"/>
                  <a:pt x="146" y="548"/>
                  <a:pt x="145" y="549"/>
                </a:cubicBezTo>
                <a:cubicBezTo>
                  <a:pt x="147" y="548"/>
                  <a:pt x="149" y="548"/>
                  <a:pt x="147" y="545"/>
                </a:cubicBezTo>
                <a:close/>
                <a:moveTo>
                  <a:pt x="237" y="679"/>
                </a:moveTo>
                <a:cubicBezTo>
                  <a:pt x="236" y="676"/>
                  <a:pt x="232" y="676"/>
                  <a:pt x="232" y="679"/>
                </a:cubicBezTo>
                <a:cubicBezTo>
                  <a:pt x="234" y="678"/>
                  <a:pt x="236" y="679"/>
                  <a:pt x="237" y="679"/>
                </a:cubicBezTo>
                <a:close/>
                <a:moveTo>
                  <a:pt x="182" y="588"/>
                </a:moveTo>
                <a:cubicBezTo>
                  <a:pt x="181" y="589"/>
                  <a:pt x="177" y="587"/>
                  <a:pt x="177" y="590"/>
                </a:cubicBezTo>
                <a:cubicBezTo>
                  <a:pt x="178" y="592"/>
                  <a:pt x="182" y="590"/>
                  <a:pt x="182" y="588"/>
                </a:cubicBezTo>
                <a:close/>
                <a:moveTo>
                  <a:pt x="168" y="566"/>
                </a:moveTo>
                <a:cubicBezTo>
                  <a:pt x="167" y="567"/>
                  <a:pt x="166" y="568"/>
                  <a:pt x="164" y="569"/>
                </a:cubicBezTo>
                <a:cubicBezTo>
                  <a:pt x="166" y="571"/>
                  <a:pt x="170" y="569"/>
                  <a:pt x="168" y="566"/>
                </a:cubicBezTo>
                <a:close/>
                <a:moveTo>
                  <a:pt x="159" y="552"/>
                </a:moveTo>
                <a:cubicBezTo>
                  <a:pt x="158" y="550"/>
                  <a:pt x="159" y="549"/>
                  <a:pt x="158" y="547"/>
                </a:cubicBezTo>
                <a:cubicBezTo>
                  <a:pt x="157" y="550"/>
                  <a:pt x="154" y="551"/>
                  <a:pt x="155" y="555"/>
                </a:cubicBezTo>
                <a:cubicBezTo>
                  <a:pt x="158" y="554"/>
                  <a:pt x="155" y="549"/>
                  <a:pt x="159" y="552"/>
                </a:cubicBezTo>
                <a:close/>
                <a:moveTo>
                  <a:pt x="91" y="446"/>
                </a:moveTo>
                <a:cubicBezTo>
                  <a:pt x="90" y="443"/>
                  <a:pt x="86" y="446"/>
                  <a:pt x="88" y="448"/>
                </a:cubicBezTo>
                <a:cubicBezTo>
                  <a:pt x="89" y="447"/>
                  <a:pt x="90" y="447"/>
                  <a:pt x="91" y="446"/>
                </a:cubicBezTo>
                <a:close/>
                <a:moveTo>
                  <a:pt x="156" y="538"/>
                </a:moveTo>
                <a:cubicBezTo>
                  <a:pt x="154" y="537"/>
                  <a:pt x="156" y="536"/>
                  <a:pt x="155" y="535"/>
                </a:cubicBezTo>
                <a:cubicBezTo>
                  <a:pt x="154" y="538"/>
                  <a:pt x="151" y="537"/>
                  <a:pt x="151" y="541"/>
                </a:cubicBezTo>
                <a:cubicBezTo>
                  <a:pt x="154" y="542"/>
                  <a:pt x="153" y="537"/>
                  <a:pt x="156" y="538"/>
                </a:cubicBezTo>
                <a:close/>
                <a:moveTo>
                  <a:pt x="165" y="549"/>
                </a:moveTo>
                <a:cubicBezTo>
                  <a:pt x="164" y="546"/>
                  <a:pt x="162" y="546"/>
                  <a:pt x="165" y="545"/>
                </a:cubicBezTo>
                <a:cubicBezTo>
                  <a:pt x="164" y="543"/>
                  <a:pt x="163" y="545"/>
                  <a:pt x="161" y="544"/>
                </a:cubicBezTo>
                <a:cubicBezTo>
                  <a:pt x="162" y="546"/>
                  <a:pt x="160" y="546"/>
                  <a:pt x="160" y="548"/>
                </a:cubicBezTo>
                <a:cubicBezTo>
                  <a:pt x="161" y="548"/>
                  <a:pt x="161" y="548"/>
                  <a:pt x="162" y="549"/>
                </a:cubicBezTo>
                <a:cubicBezTo>
                  <a:pt x="163" y="546"/>
                  <a:pt x="162" y="550"/>
                  <a:pt x="165" y="549"/>
                </a:cubicBezTo>
                <a:close/>
                <a:moveTo>
                  <a:pt x="258" y="690"/>
                </a:moveTo>
                <a:cubicBezTo>
                  <a:pt x="259" y="691"/>
                  <a:pt x="256" y="692"/>
                  <a:pt x="258" y="693"/>
                </a:cubicBezTo>
                <a:cubicBezTo>
                  <a:pt x="258" y="693"/>
                  <a:pt x="258" y="693"/>
                  <a:pt x="258" y="694"/>
                </a:cubicBezTo>
                <a:cubicBezTo>
                  <a:pt x="260" y="694"/>
                  <a:pt x="260" y="690"/>
                  <a:pt x="258" y="690"/>
                </a:cubicBezTo>
                <a:close/>
                <a:moveTo>
                  <a:pt x="256" y="680"/>
                </a:moveTo>
                <a:cubicBezTo>
                  <a:pt x="254" y="678"/>
                  <a:pt x="250" y="679"/>
                  <a:pt x="250" y="680"/>
                </a:cubicBezTo>
                <a:cubicBezTo>
                  <a:pt x="252" y="680"/>
                  <a:pt x="254" y="681"/>
                  <a:pt x="256" y="680"/>
                </a:cubicBezTo>
                <a:close/>
                <a:moveTo>
                  <a:pt x="223" y="631"/>
                </a:moveTo>
                <a:cubicBezTo>
                  <a:pt x="222" y="628"/>
                  <a:pt x="217" y="632"/>
                  <a:pt x="219" y="633"/>
                </a:cubicBezTo>
                <a:cubicBezTo>
                  <a:pt x="221" y="633"/>
                  <a:pt x="221" y="630"/>
                  <a:pt x="223" y="631"/>
                </a:cubicBezTo>
                <a:close/>
                <a:moveTo>
                  <a:pt x="317" y="773"/>
                </a:moveTo>
                <a:cubicBezTo>
                  <a:pt x="315" y="770"/>
                  <a:pt x="319" y="773"/>
                  <a:pt x="317" y="770"/>
                </a:cubicBezTo>
                <a:cubicBezTo>
                  <a:pt x="316" y="771"/>
                  <a:pt x="314" y="772"/>
                  <a:pt x="314" y="774"/>
                </a:cubicBezTo>
                <a:cubicBezTo>
                  <a:pt x="315" y="773"/>
                  <a:pt x="316" y="775"/>
                  <a:pt x="317" y="773"/>
                </a:cubicBezTo>
                <a:close/>
                <a:moveTo>
                  <a:pt x="197" y="587"/>
                </a:moveTo>
                <a:cubicBezTo>
                  <a:pt x="196" y="588"/>
                  <a:pt x="195" y="585"/>
                  <a:pt x="194" y="587"/>
                </a:cubicBezTo>
                <a:cubicBezTo>
                  <a:pt x="195" y="588"/>
                  <a:pt x="196" y="589"/>
                  <a:pt x="195" y="590"/>
                </a:cubicBezTo>
                <a:cubicBezTo>
                  <a:pt x="195" y="590"/>
                  <a:pt x="194" y="591"/>
                  <a:pt x="195" y="592"/>
                </a:cubicBezTo>
                <a:cubicBezTo>
                  <a:pt x="197" y="592"/>
                  <a:pt x="197" y="589"/>
                  <a:pt x="197" y="587"/>
                </a:cubicBezTo>
                <a:close/>
                <a:moveTo>
                  <a:pt x="169" y="543"/>
                </a:moveTo>
                <a:cubicBezTo>
                  <a:pt x="168" y="543"/>
                  <a:pt x="167" y="542"/>
                  <a:pt x="166" y="542"/>
                </a:cubicBezTo>
                <a:cubicBezTo>
                  <a:pt x="167" y="541"/>
                  <a:pt x="167" y="540"/>
                  <a:pt x="167" y="539"/>
                </a:cubicBezTo>
                <a:cubicBezTo>
                  <a:pt x="165" y="540"/>
                  <a:pt x="166" y="542"/>
                  <a:pt x="164" y="541"/>
                </a:cubicBezTo>
                <a:cubicBezTo>
                  <a:pt x="165" y="542"/>
                  <a:pt x="164" y="543"/>
                  <a:pt x="165" y="544"/>
                </a:cubicBezTo>
                <a:cubicBezTo>
                  <a:pt x="166" y="542"/>
                  <a:pt x="169" y="546"/>
                  <a:pt x="169" y="543"/>
                </a:cubicBezTo>
                <a:close/>
                <a:moveTo>
                  <a:pt x="264" y="682"/>
                </a:moveTo>
                <a:cubicBezTo>
                  <a:pt x="263" y="680"/>
                  <a:pt x="261" y="680"/>
                  <a:pt x="260" y="679"/>
                </a:cubicBezTo>
                <a:cubicBezTo>
                  <a:pt x="259" y="680"/>
                  <a:pt x="258" y="681"/>
                  <a:pt x="258" y="682"/>
                </a:cubicBezTo>
                <a:cubicBezTo>
                  <a:pt x="260" y="681"/>
                  <a:pt x="262" y="684"/>
                  <a:pt x="264" y="682"/>
                </a:cubicBezTo>
                <a:close/>
                <a:moveTo>
                  <a:pt x="251" y="660"/>
                </a:moveTo>
                <a:cubicBezTo>
                  <a:pt x="249" y="661"/>
                  <a:pt x="246" y="663"/>
                  <a:pt x="248" y="666"/>
                </a:cubicBezTo>
                <a:cubicBezTo>
                  <a:pt x="249" y="664"/>
                  <a:pt x="251" y="663"/>
                  <a:pt x="251" y="660"/>
                </a:cubicBezTo>
                <a:close/>
                <a:moveTo>
                  <a:pt x="248" y="658"/>
                </a:moveTo>
                <a:cubicBezTo>
                  <a:pt x="246" y="659"/>
                  <a:pt x="250" y="657"/>
                  <a:pt x="248" y="656"/>
                </a:cubicBezTo>
                <a:cubicBezTo>
                  <a:pt x="246" y="657"/>
                  <a:pt x="245" y="658"/>
                  <a:pt x="242" y="657"/>
                </a:cubicBezTo>
                <a:cubicBezTo>
                  <a:pt x="243" y="659"/>
                  <a:pt x="243" y="658"/>
                  <a:pt x="244" y="660"/>
                </a:cubicBezTo>
                <a:cubicBezTo>
                  <a:pt x="245" y="659"/>
                  <a:pt x="249" y="660"/>
                  <a:pt x="248" y="658"/>
                </a:cubicBezTo>
                <a:close/>
                <a:moveTo>
                  <a:pt x="271" y="692"/>
                </a:moveTo>
                <a:cubicBezTo>
                  <a:pt x="270" y="693"/>
                  <a:pt x="270" y="695"/>
                  <a:pt x="269" y="696"/>
                </a:cubicBezTo>
                <a:cubicBezTo>
                  <a:pt x="271" y="697"/>
                  <a:pt x="274" y="695"/>
                  <a:pt x="271" y="692"/>
                </a:cubicBezTo>
                <a:close/>
                <a:moveTo>
                  <a:pt x="298" y="735"/>
                </a:moveTo>
                <a:cubicBezTo>
                  <a:pt x="297" y="735"/>
                  <a:pt x="295" y="733"/>
                  <a:pt x="296" y="732"/>
                </a:cubicBezTo>
                <a:cubicBezTo>
                  <a:pt x="292" y="733"/>
                  <a:pt x="299" y="738"/>
                  <a:pt x="298" y="735"/>
                </a:cubicBezTo>
                <a:close/>
                <a:moveTo>
                  <a:pt x="172" y="545"/>
                </a:moveTo>
                <a:cubicBezTo>
                  <a:pt x="172" y="544"/>
                  <a:pt x="175" y="547"/>
                  <a:pt x="174" y="544"/>
                </a:cubicBezTo>
                <a:cubicBezTo>
                  <a:pt x="173" y="544"/>
                  <a:pt x="171" y="542"/>
                  <a:pt x="170" y="544"/>
                </a:cubicBezTo>
                <a:cubicBezTo>
                  <a:pt x="171" y="545"/>
                  <a:pt x="172" y="547"/>
                  <a:pt x="172" y="546"/>
                </a:cubicBezTo>
                <a:cubicBezTo>
                  <a:pt x="172" y="546"/>
                  <a:pt x="172" y="545"/>
                  <a:pt x="172" y="545"/>
                </a:cubicBezTo>
                <a:close/>
                <a:moveTo>
                  <a:pt x="247" y="652"/>
                </a:moveTo>
                <a:cubicBezTo>
                  <a:pt x="246" y="653"/>
                  <a:pt x="243" y="653"/>
                  <a:pt x="244" y="655"/>
                </a:cubicBezTo>
                <a:cubicBezTo>
                  <a:pt x="245" y="653"/>
                  <a:pt x="249" y="656"/>
                  <a:pt x="247" y="652"/>
                </a:cubicBezTo>
                <a:close/>
                <a:moveTo>
                  <a:pt x="169" y="534"/>
                </a:moveTo>
                <a:cubicBezTo>
                  <a:pt x="168" y="533"/>
                  <a:pt x="167" y="532"/>
                  <a:pt x="166" y="531"/>
                </a:cubicBezTo>
                <a:cubicBezTo>
                  <a:pt x="165" y="532"/>
                  <a:pt x="164" y="532"/>
                  <a:pt x="165" y="533"/>
                </a:cubicBezTo>
                <a:cubicBezTo>
                  <a:pt x="166" y="532"/>
                  <a:pt x="167" y="534"/>
                  <a:pt x="169" y="534"/>
                </a:cubicBezTo>
                <a:close/>
                <a:moveTo>
                  <a:pt x="262" y="673"/>
                </a:moveTo>
                <a:cubicBezTo>
                  <a:pt x="262" y="671"/>
                  <a:pt x="258" y="672"/>
                  <a:pt x="259" y="674"/>
                </a:cubicBezTo>
                <a:cubicBezTo>
                  <a:pt x="261" y="674"/>
                  <a:pt x="262" y="676"/>
                  <a:pt x="262" y="673"/>
                </a:cubicBezTo>
                <a:close/>
                <a:moveTo>
                  <a:pt x="178" y="543"/>
                </a:moveTo>
                <a:cubicBezTo>
                  <a:pt x="177" y="544"/>
                  <a:pt x="176" y="541"/>
                  <a:pt x="175" y="542"/>
                </a:cubicBezTo>
                <a:cubicBezTo>
                  <a:pt x="177" y="544"/>
                  <a:pt x="174" y="544"/>
                  <a:pt x="176" y="546"/>
                </a:cubicBezTo>
                <a:cubicBezTo>
                  <a:pt x="176" y="545"/>
                  <a:pt x="179" y="545"/>
                  <a:pt x="178" y="543"/>
                </a:cubicBezTo>
                <a:close/>
                <a:moveTo>
                  <a:pt x="188" y="562"/>
                </a:moveTo>
                <a:cubicBezTo>
                  <a:pt x="186" y="560"/>
                  <a:pt x="189" y="561"/>
                  <a:pt x="189" y="561"/>
                </a:cubicBezTo>
                <a:cubicBezTo>
                  <a:pt x="188" y="557"/>
                  <a:pt x="185" y="562"/>
                  <a:pt x="188" y="562"/>
                </a:cubicBezTo>
                <a:close/>
                <a:moveTo>
                  <a:pt x="280" y="693"/>
                </a:moveTo>
                <a:cubicBezTo>
                  <a:pt x="278" y="695"/>
                  <a:pt x="277" y="696"/>
                  <a:pt x="278" y="698"/>
                </a:cubicBezTo>
                <a:cubicBezTo>
                  <a:pt x="279" y="697"/>
                  <a:pt x="280" y="695"/>
                  <a:pt x="280" y="693"/>
                </a:cubicBezTo>
                <a:close/>
                <a:moveTo>
                  <a:pt x="177" y="541"/>
                </a:moveTo>
                <a:cubicBezTo>
                  <a:pt x="177" y="541"/>
                  <a:pt x="177" y="541"/>
                  <a:pt x="177" y="540"/>
                </a:cubicBezTo>
                <a:cubicBezTo>
                  <a:pt x="177" y="540"/>
                  <a:pt x="178" y="539"/>
                  <a:pt x="177" y="538"/>
                </a:cubicBezTo>
                <a:cubicBezTo>
                  <a:pt x="177" y="539"/>
                  <a:pt x="176" y="537"/>
                  <a:pt x="175" y="537"/>
                </a:cubicBezTo>
                <a:cubicBezTo>
                  <a:pt x="174" y="538"/>
                  <a:pt x="178" y="544"/>
                  <a:pt x="177" y="541"/>
                </a:cubicBezTo>
                <a:close/>
                <a:moveTo>
                  <a:pt x="190" y="556"/>
                </a:moveTo>
                <a:cubicBezTo>
                  <a:pt x="191" y="557"/>
                  <a:pt x="192" y="557"/>
                  <a:pt x="192" y="557"/>
                </a:cubicBezTo>
                <a:cubicBezTo>
                  <a:pt x="189" y="554"/>
                  <a:pt x="189" y="555"/>
                  <a:pt x="190" y="551"/>
                </a:cubicBezTo>
                <a:cubicBezTo>
                  <a:pt x="189" y="552"/>
                  <a:pt x="188" y="552"/>
                  <a:pt x="186" y="551"/>
                </a:cubicBezTo>
                <a:cubicBezTo>
                  <a:pt x="187" y="554"/>
                  <a:pt x="188" y="554"/>
                  <a:pt x="188" y="557"/>
                </a:cubicBezTo>
                <a:cubicBezTo>
                  <a:pt x="190" y="557"/>
                  <a:pt x="190" y="557"/>
                  <a:pt x="190" y="556"/>
                </a:cubicBezTo>
                <a:close/>
                <a:moveTo>
                  <a:pt x="178" y="538"/>
                </a:moveTo>
                <a:cubicBezTo>
                  <a:pt x="179" y="539"/>
                  <a:pt x="180" y="540"/>
                  <a:pt x="180" y="541"/>
                </a:cubicBezTo>
                <a:cubicBezTo>
                  <a:pt x="181" y="540"/>
                  <a:pt x="181" y="541"/>
                  <a:pt x="182" y="540"/>
                </a:cubicBezTo>
                <a:cubicBezTo>
                  <a:pt x="181" y="538"/>
                  <a:pt x="180" y="538"/>
                  <a:pt x="178" y="538"/>
                </a:cubicBezTo>
                <a:close/>
                <a:moveTo>
                  <a:pt x="226" y="603"/>
                </a:moveTo>
                <a:cubicBezTo>
                  <a:pt x="225" y="604"/>
                  <a:pt x="227" y="609"/>
                  <a:pt x="228" y="609"/>
                </a:cubicBezTo>
                <a:cubicBezTo>
                  <a:pt x="227" y="607"/>
                  <a:pt x="227" y="605"/>
                  <a:pt x="226" y="603"/>
                </a:cubicBezTo>
                <a:close/>
                <a:moveTo>
                  <a:pt x="272" y="668"/>
                </a:moveTo>
                <a:cubicBezTo>
                  <a:pt x="271" y="669"/>
                  <a:pt x="268" y="668"/>
                  <a:pt x="269" y="671"/>
                </a:cubicBezTo>
                <a:cubicBezTo>
                  <a:pt x="270" y="670"/>
                  <a:pt x="272" y="670"/>
                  <a:pt x="272" y="668"/>
                </a:cubicBezTo>
                <a:close/>
                <a:moveTo>
                  <a:pt x="388" y="839"/>
                </a:moveTo>
                <a:cubicBezTo>
                  <a:pt x="386" y="839"/>
                  <a:pt x="384" y="839"/>
                  <a:pt x="385" y="842"/>
                </a:cubicBezTo>
                <a:cubicBezTo>
                  <a:pt x="386" y="841"/>
                  <a:pt x="389" y="841"/>
                  <a:pt x="388" y="839"/>
                </a:cubicBezTo>
                <a:close/>
                <a:moveTo>
                  <a:pt x="152" y="483"/>
                </a:moveTo>
                <a:cubicBezTo>
                  <a:pt x="151" y="483"/>
                  <a:pt x="150" y="482"/>
                  <a:pt x="148" y="483"/>
                </a:cubicBezTo>
                <a:cubicBezTo>
                  <a:pt x="149" y="484"/>
                  <a:pt x="153" y="485"/>
                  <a:pt x="152" y="483"/>
                </a:cubicBezTo>
                <a:close/>
                <a:moveTo>
                  <a:pt x="182" y="527"/>
                </a:moveTo>
                <a:cubicBezTo>
                  <a:pt x="180" y="525"/>
                  <a:pt x="183" y="524"/>
                  <a:pt x="181" y="522"/>
                </a:cubicBezTo>
                <a:cubicBezTo>
                  <a:pt x="180" y="523"/>
                  <a:pt x="180" y="524"/>
                  <a:pt x="180" y="526"/>
                </a:cubicBezTo>
                <a:cubicBezTo>
                  <a:pt x="180" y="526"/>
                  <a:pt x="181" y="527"/>
                  <a:pt x="182" y="527"/>
                </a:cubicBezTo>
                <a:close/>
                <a:moveTo>
                  <a:pt x="359" y="796"/>
                </a:moveTo>
                <a:cubicBezTo>
                  <a:pt x="360" y="794"/>
                  <a:pt x="362" y="793"/>
                  <a:pt x="362" y="791"/>
                </a:cubicBezTo>
                <a:cubicBezTo>
                  <a:pt x="360" y="791"/>
                  <a:pt x="358" y="793"/>
                  <a:pt x="359" y="796"/>
                </a:cubicBezTo>
                <a:close/>
                <a:moveTo>
                  <a:pt x="157" y="478"/>
                </a:moveTo>
                <a:cubicBezTo>
                  <a:pt x="155" y="479"/>
                  <a:pt x="156" y="481"/>
                  <a:pt x="154" y="479"/>
                </a:cubicBezTo>
                <a:cubicBezTo>
                  <a:pt x="154" y="480"/>
                  <a:pt x="154" y="480"/>
                  <a:pt x="154" y="481"/>
                </a:cubicBezTo>
                <a:cubicBezTo>
                  <a:pt x="155" y="482"/>
                  <a:pt x="155" y="482"/>
                  <a:pt x="155" y="482"/>
                </a:cubicBezTo>
                <a:cubicBezTo>
                  <a:pt x="156" y="480"/>
                  <a:pt x="159" y="482"/>
                  <a:pt x="157" y="478"/>
                </a:cubicBezTo>
                <a:close/>
                <a:moveTo>
                  <a:pt x="376" y="785"/>
                </a:moveTo>
                <a:cubicBezTo>
                  <a:pt x="379" y="785"/>
                  <a:pt x="376" y="788"/>
                  <a:pt x="378" y="788"/>
                </a:cubicBezTo>
                <a:cubicBezTo>
                  <a:pt x="379" y="784"/>
                  <a:pt x="386" y="783"/>
                  <a:pt x="385" y="781"/>
                </a:cubicBezTo>
                <a:cubicBezTo>
                  <a:pt x="378" y="783"/>
                  <a:pt x="365" y="784"/>
                  <a:pt x="361" y="791"/>
                </a:cubicBezTo>
                <a:cubicBezTo>
                  <a:pt x="366" y="792"/>
                  <a:pt x="374" y="792"/>
                  <a:pt x="376" y="785"/>
                </a:cubicBezTo>
                <a:close/>
                <a:moveTo>
                  <a:pt x="258" y="629"/>
                </a:moveTo>
                <a:cubicBezTo>
                  <a:pt x="258" y="626"/>
                  <a:pt x="251" y="625"/>
                  <a:pt x="253" y="628"/>
                </a:cubicBezTo>
                <a:cubicBezTo>
                  <a:pt x="255" y="626"/>
                  <a:pt x="256" y="630"/>
                  <a:pt x="258" y="629"/>
                </a:cubicBezTo>
                <a:close/>
                <a:moveTo>
                  <a:pt x="234" y="592"/>
                </a:moveTo>
                <a:cubicBezTo>
                  <a:pt x="233" y="589"/>
                  <a:pt x="239" y="591"/>
                  <a:pt x="238" y="588"/>
                </a:cubicBezTo>
                <a:cubicBezTo>
                  <a:pt x="235" y="589"/>
                  <a:pt x="233" y="590"/>
                  <a:pt x="231" y="590"/>
                </a:cubicBezTo>
                <a:cubicBezTo>
                  <a:pt x="232" y="592"/>
                  <a:pt x="233" y="593"/>
                  <a:pt x="234" y="592"/>
                </a:cubicBezTo>
                <a:close/>
                <a:moveTo>
                  <a:pt x="162" y="482"/>
                </a:moveTo>
                <a:cubicBezTo>
                  <a:pt x="161" y="479"/>
                  <a:pt x="162" y="478"/>
                  <a:pt x="164" y="477"/>
                </a:cubicBezTo>
                <a:cubicBezTo>
                  <a:pt x="163" y="474"/>
                  <a:pt x="162" y="478"/>
                  <a:pt x="160" y="476"/>
                </a:cubicBezTo>
                <a:cubicBezTo>
                  <a:pt x="160" y="477"/>
                  <a:pt x="162" y="479"/>
                  <a:pt x="160" y="480"/>
                </a:cubicBezTo>
                <a:cubicBezTo>
                  <a:pt x="159" y="478"/>
                  <a:pt x="160" y="478"/>
                  <a:pt x="159" y="476"/>
                </a:cubicBezTo>
                <a:cubicBezTo>
                  <a:pt x="157" y="478"/>
                  <a:pt x="160" y="481"/>
                  <a:pt x="162" y="482"/>
                </a:cubicBezTo>
                <a:close/>
                <a:moveTo>
                  <a:pt x="285" y="662"/>
                </a:moveTo>
                <a:cubicBezTo>
                  <a:pt x="284" y="662"/>
                  <a:pt x="284" y="662"/>
                  <a:pt x="284" y="661"/>
                </a:cubicBezTo>
                <a:cubicBezTo>
                  <a:pt x="283" y="661"/>
                  <a:pt x="282" y="662"/>
                  <a:pt x="282" y="664"/>
                </a:cubicBezTo>
                <a:cubicBezTo>
                  <a:pt x="283" y="664"/>
                  <a:pt x="286" y="664"/>
                  <a:pt x="285" y="662"/>
                </a:cubicBezTo>
                <a:close/>
                <a:moveTo>
                  <a:pt x="191" y="516"/>
                </a:moveTo>
                <a:cubicBezTo>
                  <a:pt x="190" y="516"/>
                  <a:pt x="186" y="513"/>
                  <a:pt x="187" y="516"/>
                </a:cubicBezTo>
                <a:cubicBezTo>
                  <a:pt x="188" y="514"/>
                  <a:pt x="191" y="519"/>
                  <a:pt x="191" y="516"/>
                </a:cubicBezTo>
                <a:close/>
                <a:moveTo>
                  <a:pt x="234" y="583"/>
                </a:moveTo>
                <a:cubicBezTo>
                  <a:pt x="231" y="580"/>
                  <a:pt x="234" y="579"/>
                  <a:pt x="235" y="578"/>
                </a:cubicBezTo>
                <a:cubicBezTo>
                  <a:pt x="233" y="576"/>
                  <a:pt x="233" y="577"/>
                  <a:pt x="232" y="574"/>
                </a:cubicBezTo>
                <a:cubicBezTo>
                  <a:pt x="233" y="579"/>
                  <a:pt x="230" y="579"/>
                  <a:pt x="230" y="581"/>
                </a:cubicBezTo>
                <a:cubicBezTo>
                  <a:pt x="231" y="581"/>
                  <a:pt x="232" y="584"/>
                  <a:pt x="234" y="583"/>
                </a:cubicBezTo>
                <a:close/>
                <a:moveTo>
                  <a:pt x="240" y="581"/>
                </a:moveTo>
                <a:cubicBezTo>
                  <a:pt x="238" y="579"/>
                  <a:pt x="236" y="579"/>
                  <a:pt x="234" y="581"/>
                </a:cubicBezTo>
                <a:cubicBezTo>
                  <a:pt x="235" y="582"/>
                  <a:pt x="234" y="583"/>
                  <a:pt x="235" y="584"/>
                </a:cubicBezTo>
                <a:cubicBezTo>
                  <a:pt x="236" y="582"/>
                  <a:pt x="237" y="582"/>
                  <a:pt x="240" y="581"/>
                </a:cubicBezTo>
                <a:close/>
                <a:moveTo>
                  <a:pt x="294" y="662"/>
                </a:moveTo>
                <a:cubicBezTo>
                  <a:pt x="293" y="661"/>
                  <a:pt x="292" y="665"/>
                  <a:pt x="290" y="663"/>
                </a:cubicBezTo>
                <a:cubicBezTo>
                  <a:pt x="290" y="661"/>
                  <a:pt x="290" y="660"/>
                  <a:pt x="289" y="658"/>
                </a:cubicBezTo>
                <a:cubicBezTo>
                  <a:pt x="284" y="661"/>
                  <a:pt x="295" y="669"/>
                  <a:pt x="294" y="662"/>
                </a:cubicBezTo>
                <a:close/>
                <a:moveTo>
                  <a:pt x="367" y="773"/>
                </a:moveTo>
                <a:cubicBezTo>
                  <a:pt x="365" y="770"/>
                  <a:pt x="363" y="773"/>
                  <a:pt x="364" y="775"/>
                </a:cubicBezTo>
                <a:cubicBezTo>
                  <a:pt x="365" y="775"/>
                  <a:pt x="366" y="774"/>
                  <a:pt x="367" y="773"/>
                </a:cubicBezTo>
                <a:close/>
                <a:moveTo>
                  <a:pt x="257" y="605"/>
                </a:moveTo>
                <a:cubicBezTo>
                  <a:pt x="255" y="604"/>
                  <a:pt x="255" y="608"/>
                  <a:pt x="256" y="609"/>
                </a:cubicBezTo>
                <a:cubicBezTo>
                  <a:pt x="258" y="609"/>
                  <a:pt x="257" y="607"/>
                  <a:pt x="257" y="605"/>
                </a:cubicBezTo>
                <a:close/>
                <a:moveTo>
                  <a:pt x="224" y="557"/>
                </a:moveTo>
                <a:cubicBezTo>
                  <a:pt x="224" y="558"/>
                  <a:pt x="224" y="559"/>
                  <a:pt x="225" y="558"/>
                </a:cubicBezTo>
                <a:cubicBezTo>
                  <a:pt x="226" y="558"/>
                  <a:pt x="223" y="555"/>
                  <a:pt x="222" y="555"/>
                </a:cubicBezTo>
                <a:cubicBezTo>
                  <a:pt x="223" y="556"/>
                  <a:pt x="221" y="556"/>
                  <a:pt x="222" y="557"/>
                </a:cubicBezTo>
                <a:cubicBezTo>
                  <a:pt x="222" y="557"/>
                  <a:pt x="223" y="556"/>
                  <a:pt x="224" y="557"/>
                </a:cubicBezTo>
                <a:close/>
                <a:moveTo>
                  <a:pt x="271" y="624"/>
                </a:moveTo>
                <a:cubicBezTo>
                  <a:pt x="272" y="623"/>
                  <a:pt x="265" y="624"/>
                  <a:pt x="268" y="626"/>
                </a:cubicBezTo>
                <a:cubicBezTo>
                  <a:pt x="270" y="627"/>
                  <a:pt x="269" y="624"/>
                  <a:pt x="271" y="624"/>
                </a:cubicBezTo>
                <a:close/>
                <a:moveTo>
                  <a:pt x="240" y="576"/>
                </a:moveTo>
                <a:cubicBezTo>
                  <a:pt x="241" y="579"/>
                  <a:pt x="236" y="576"/>
                  <a:pt x="238" y="580"/>
                </a:cubicBezTo>
                <a:cubicBezTo>
                  <a:pt x="240" y="580"/>
                  <a:pt x="242" y="577"/>
                  <a:pt x="240" y="576"/>
                </a:cubicBezTo>
                <a:close/>
                <a:moveTo>
                  <a:pt x="277" y="634"/>
                </a:moveTo>
                <a:cubicBezTo>
                  <a:pt x="275" y="633"/>
                  <a:pt x="273" y="627"/>
                  <a:pt x="271" y="628"/>
                </a:cubicBezTo>
                <a:cubicBezTo>
                  <a:pt x="272" y="628"/>
                  <a:pt x="275" y="637"/>
                  <a:pt x="277" y="634"/>
                </a:cubicBezTo>
                <a:close/>
                <a:moveTo>
                  <a:pt x="206" y="524"/>
                </a:moveTo>
                <a:cubicBezTo>
                  <a:pt x="204" y="524"/>
                  <a:pt x="204" y="526"/>
                  <a:pt x="205" y="528"/>
                </a:cubicBezTo>
                <a:cubicBezTo>
                  <a:pt x="206" y="527"/>
                  <a:pt x="207" y="526"/>
                  <a:pt x="206" y="524"/>
                </a:cubicBezTo>
                <a:close/>
                <a:moveTo>
                  <a:pt x="192" y="501"/>
                </a:moveTo>
                <a:cubicBezTo>
                  <a:pt x="192" y="502"/>
                  <a:pt x="191" y="501"/>
                  <a:pt x="191" y="500"/>
                </a:cubicBezTo>
                <a:cubicBezTo>
                  <a:pt x="190" y="501"/>
                  <a:pt x="188" y="501"/>
                  <a:pt x="189" y="503"/>
                </a:cubicBezTo>
                <a:cubicBezTo>
                  <a:pt x="190" y="501"/>
                  <a:pt x="193" y="505"/>
                  <a:pt x="192" y="501"/>
                </a:cubicBezTo>
                <a:close/>
                <a:moveTo>
                  <a:pt x="270" y="619"/>
                </a:moveTo>
                <a:cubicBezTo>
                  <a:pt x="269" y="620"/>
                  <a:pt x="268" y="619"/>
                  <a:pt x="266" y="620"/>
                </a:cubicBezTo>
                <a:cubicBezTo>
                  <a:pt x="267" y="622"/>
                  <a:pt x="270" y="621"/>
                  <a:pt x="270" y="619"/>
                </a:cubicBezTo>
                <a:close/>
                <a:moveTo>
                  <a:pt x="180" y="479"/>
                </a:moveTo>
                <a:cubicBezTo>
                  <a:pt x="178" y="482"/>
                  <a:pt x="177" y="481"/>
                  <a:pt x="177" y="484"/>
                </a:cubicBezTo>
                <a:cubicBezTo>
                  <a:pt x="179" y="483"/>
                  <a:pt x="180" y="481"/>
                  <a:pt x="180" y="479"/>
                </a:cubicBezTo>
                <a:close/>
                <a:moveTo>
                  <a:pt x="175" y="476"/>
                </a:moveTo>
                <a:cubicBezTo>
                  <a:pt x="176" y="478"/>
                  <a:pt x="175" y="479"/>
                  <a:pt x="175" y="481"/>
                </a:cubicBezTo>
                <a:cubicBezTo>
                  <a:pt x="177" y="481"/>
                  <a:pt x="176" y="476"/>
                  <a:pt x="175" y="476"/>
                </a:cubicBezTo>
                <a:close/>
                <a:moveTo>
                  <a:pt x="362" y="754"/>
                </a:moveTo>
                <a:cubicBezTo>
                  <a:pt x="361" y="752"/>
                  <a:pt x="360" y="753"/>
                  <a:pt x="359" y="753"/>
                </a:cubicBezTo>
                <a:cubicBezTo>
                  <a:pt x="360" y="756"/>
                  <a:pt x="360" y="756"/>
                  <a:pt x="360" y="756"/>
                </a:cubicBezTo>
                <a:lnTo>
                  <a:pt x="362" y="754"/>
                </a:lnTo>
                <a:close/>
                <a:moveTo>
                  <a:pt x="185" y="477"/>
                </a:moveTo>
                <a:cubicBezTo>
                  <a:pt x="183" y="474"/>
                  <a:pt x="187" y="473"/>
                  <a:pt x="187" y="470"/>
                </a:cubicBezTo>
                <a:cubicBezTo>
                  <a:pt x="186" y="469"/>
                  <a:pt x="186" y="468"/>
                  <a:pt x="185" y="468"/>
                </a:cubicBezTo>
                <a:cubicBezTo>
                  <a:pt x="187" y="471"/>
                  <a:pt x="182" y="472"/>
                  <a:pt x="183" y="475"/>
                </a:cubicBezTo>
                <a:cubicBezTo>
                  <a:pt x="185" y="474"/>
                  <a:pt x="183" y="479"/>
                  <a:pt x="181" y="477"/>
                </a:cubicBezTo>
                <a:cubicBezTo>
                  <a:pt x="182" y="478"/>
                  <a:pt x="182" y="479"/>
                  <a:pt x="182" y="480"/>
                </a:cubicBezTo>
                <a:cubicBezTo>
                  <a:pt x="184" y="480"/>
                  <a:pt x="183" y="478"/>
                  <a:pt x="185" y="477"/>
                </a:cubicBezTo>
                <a:close/>
                <a:moveTo>
                  <a:pt x="179" y="461"/>
                </a:moveTo>
                <a:cubicBezTo>
                  <a:pt x="177" y="463"/>
                  <a:pt x="173" y="464"/>
                  <a:pt x="175" y="468"/>
                </a:cubicBezTo>
                <a:cubicBezTo>
                  <a:pt x="175" y="463"/>
                  <a:pt x="180" y="466"/>
                  <a:pt x="179" y="461"/>
                </a:cubicBezTo>
                <a:close/>
                <a:moveTo>
                  <a:pt x="206" y="506"/>
                </a:moveTo>
                <a:cubicBezTo>
                  <a:pt x="204" y="504"/>
                  <a:pt x="206" y="503"/>
                  <a:pt x="204" y="501"/>
                </a:cubicBezTo>
                <a:cubicBezTo>
                  <a:pt x="204" y="504"/>
                  <a:pt x="201" y="505"/>
                  <a:pt x="202" y="507"/>
                </a:cubicBezTo>
                <a:cubicBezTo>
                  <a:pt x="203" y="505"/>
                  <a:pt x="205" y="507"/>
                  <a:pt x="206" y="506"/>
                </a:cubicBezTo>
                <a:close/>
                <a:moveTo>
                  <a:pt x="200" y="495"/>
                </a:moveTo>
                <a:cubicBezTo>
                  <a:pt x="198" y="496"/>
                  <a:pt x="200" y="499"/>
                  <a:pt x="200" y="501"/>
                </a:cubicBezTo>
                <a:cubicBezTo>
                  <a:pt x="201" y="499"/>
                  <a:pt x="201" y="497"/>
                  <a:pt x="200" y="495"/>
                </a:cubicBezTo>
                <a:close/>
                <a:moveTo>
                  <a:pt x="257" y="578"/>
                </a:moveTo>
                <a:cubicBezTo>
                  <a:pt x="256" y="580"/>
                  <a:pt x="252" y="576"/>
                  <a:pt x="254" y="581"/>
                </a:cubicBezTo>
                <a:cubicBezTo>
                  <a:pt x="255" y="579"/>
                  <a:pt x="258" y="581"/>
                  <a:pt x="257" y="578"/>
                </a:cubicBezTo>
                <a:close/>
                <a:moveTo>
                  <a:pt x="218" y="517"/>
                </a:moveTo>
                <a:cubicBezTo>
                  <a:pt x="218" y="519"/>
                  <a:pt x="216" y="520"/>
                  <a:pt x="217" y="522"/>
                </a:cubicBezTo>
                <a:cubicBezTo>
                  <a:pt x="217" y="519"/>
                  <a:pt x="220" y="521"/>
                  <a:pt x="218" y="517"/>
                </a:cubicBezTo>
                <a:close/>
                <a:moveTo>
                  <a:pt x="307" y="650"/>
                </a:moveTo>
                <a:cubicBezTo>
                  <a:pt x="308" y="652"/>
                  <a:pt x="304" y="650"/>
                  <a:pt x="306" y="654"/>
                </a:cubicBezTo>
                <a:cubicBezTo>
                  <a:pt x="308" y="655"/>
                  <a:pt x="310" y="650"/>
                  <a:pt x="307" y="650"/>
                </a:cubicBezTo>
                <a:close/>
                <a:moveTo>
                  <a:pt x="282" y="611"/>
                </a:moveTo>
                <a:cubicBezTo>
                  <a:pt x="281" y="610"/>
                  <a:pt x="281" y="610"/>
                  <a:pt x="281" y="609"/>
                </a:cubicBezTo>
                <a:cubicBezTo>
                  <a:pt x="280" y="610"/>
                  <a:pt x="279" y="611"/>
                  <a:pt x="279" y="612"/>
                </a:cubicBezTo>
                <a:cubicBezTo>
                  <a:pt x="281" y="612"/>
                  <a:pt x="280" y="612"/>
                  <a:pt x="282" y="611"/>
                </a:cubicBezTo>
                <a:close/>
                <a:moveTo>
                  <a:pt x="257" y="571"/>
                </a:moveTo>
                <a:cubicBezTo>
                  <a:pt x="258" y="571"/>
                  <a:pt x="259" y="570"/>
                  <a:pt x="258" y="568"/>
                </a:cubicBezTo>
                <a:cubicBezTo>
                  <a:pt x="257" y="569"/>
                  <a:pt x="256" y="568"/>
                  <a:pt x="254" y="568"/>
                </a:cubicBezTo>
                <a:cubicBezTo>
                  <a:pt x="255" y="569"/>
                  <a:pt x="255" y="570"/>
                  <a:pt x="255" y="571"/>
                </a:cubicBezTo>
                <a:cubicBezTo>
                  <a:pt x="256" y="570"/>
                  <a:pt x="257" y="570"/>
                  <a:pt x="257" y="571"/>
                </a:cubicBezTo>
                <a:close/>
                <a:moveTo>
                  <a:pt x="206" y="491"/>
                </a:moveTo>
                <a:cubicBezTo>
                  <a:pt x="205" y="489"/>
                  <a:pt x="203" y="489"/>
                  <a:pt x="202" y="489"/>
                </a:cubicBezTo>
                <a:cubicBezTo>
                  <a:pt x="203" y="491"/>
                  <a:pt x="205" y="492"/>
                  <a:pt x="206" y="491"/>
                </a:cubicBezTo>
                <a:close/>
                <a:moveTo>
                  <a:pt x="188" y="451"/>
                </a:moveTo>
                <a:cubicBezTo>
                  <a:pt x="187" y="454"/>
                  <a:pt x="184" y="454"/>
                  <a:pt x="184" y="457"/>
                </a:cubicBezTo>
                <a:cubicBezTo>
                  <a:pt x="186" y="454"/>
                  <a:pt x="190" y="456"/>
                  <a:pt x="188" y="451"/>
                </a:cubicBezTo>
                <a:close/>
                <a:moveTo>
                  <a:pt x="282" y="594"/>
                </a:moveTo>
                <a:cubicBezTo>
                  <a:pt x="283" y="596"/>
                  <a:pt x="280" y="595"/>
                  <a:pt x="279" y="596"/>
                </a:cubicBezTo>
                <a:cubicBezTo>
                  <a:pt x="280" y="597"/>
                  <a:pt x="280" y="598"/>
                  <a:pt x="281" y="599"/>
                </a:cubicBezTo>
                <a:cubicBezTo>
                  <a:pt x="283" y="598"/>
                  <a:pt x="284" y="594"/>
                  <a:pt x="282" y="594"/>
                </a:cubicBezTo>
                <a:close/>
                <a:moveTo>
                  <a:pt x="228" y="504"/>
                </a:moveTo>
                <a:cubicBezTo>
                  <a:pt x="226" y="506"/>
                  <a:pt x="225" y="505"/>
                  <a:pt x="223" y="506"/>
                </a:cubicBezTo>
                <a:cubicBezTo>
                  <a:pt x="226" y="510"/>
                  <a:pt x="228" y="507"/>
                  <a:pt x="228" y="504"/>
                </a:cubicBezTo>
                <a:close/>
                <a:moveTo>
                  <a:pt x="297" y="608"/>
                </a:moveTo>
                <a:cubicBezTo>
                  <a:pt x="296" y="610"/>
                  <a:pt x="295" y="609"/>
                  <a:pt x="294" y="607"/>
                </a:cubicBezTo>
                <a:cubicBezTo>
                  <a:pt x="294" y="608"/>
                  <a:pt x="292" y="608"/>
                  <a:pt x="293" y="609"/>
                </a:cubicBezTo>
                <a:cubicBezTo>
                  <a:pt x="294" y="610"/>
                  <a:pt x="299" y="612"/>
                  <a:pt x="297" y="608"/>
                </a:cubicBezTo>
                <a:close/>
                <a:moveTo>
                  <a:pt x="214" y="475"/>
                </a:moveTo>
                <a:cubicBezTo>
                  <a:pt x="213" y="477"/>
                  <a:pt x="208" y="477"/>
                  <a:pt x="209" y="480"/>
                </a:cubicBezTo>
                <a:cubicBezTo>
                  <a:pt x="211" y="477"/>
                  <a:pt x="215" y="479"/>
                  <a:pt x="214" y="475"/>
                </a:cubicBezTo>
                <a:close/>
                <a:moveTo>
                  <a:pt x="250" y="528"/>
                </a:moveTo>
                <a:cubicBezTo>
                  <a:pt x="249" y="530"/>
                  <a:pt x="249" y="531"/>
                  <a:pt x="249" y="533"/>
                </a:cubicBezTo>
                <a:cubicBezTo>
                  <a:pt x="250" y="532"/>
                  <a:pt x="251" y="531"/>
                  <a:pt x="250" y="528"/>
                </a:cubicBezTo>
                <a:close/>
                <a:moveTo>
                  <a:pt x="441" y="810"/>
                </a:moveTo>
                <a:cubicBezTo>
                  <a:pt x="439" y="807"/>
                  <a:pt x="437" y="809"/>
                  <a:pt x="437" y="811"/>
                </a:cubicBezTo>
                <a:cubicBezTo>
                  <a:pt x="438" y="810"/>
                  <a:pt x="440" y="809"/>
                  <a:pt x="441" y="810"/>
                </a:cubicBezTo>
                <a:close/>
                <a:moveTo>
                  <a:pt x="220" y="474"/>
                </a:moveTo>
                <a:cubicBezTo>
                  <a:pt x="219" y="474"/>
                  <a:pt x="217" y="476"/>
                  <a:pt x="218" y="478"/>
                </a:cubicBezTo>
                <a:cubicBezTo>
                  <a:pt x="219" y="477"/>
                  <a:pt x="220" y="476"/>
                  <a:pt x="220" y="474"/>
                </a:cubicBezTo>
                <a:close/>
                <a:moveTo>
                  <a:pt x="391" y="728"/>
                </a:moveTo>
                <a:cubicBezTo>
                  <a:pt x="391" y="728"/>
                  <a:pt x="393" y="728"/>
                  <a:pt x="392" y="726"/>
                </a:cubicBezTo>
                <a:cubicBezTo>
                  <a:pt x="391" y="727"/>
                  <a:pt x="391" y="727"/>
                  <a:pt x="390" y="725"/>
                </a:cubicBezTo>
                <a:cubicBezTo>
                  <a:pt x="389" y="726"/>
                  <a:pt x="387" y="726"/>
                  <a:pt x="388" y="727"/>
                </a:cubicBezTo>
                <a:cubicBezTo>
                  <a:pt x="389" y="726"/>
                  <a:pt x="391" y="727"/>
                  <a:pt x="391" y="728"/>
                </a:cubicBezTo>
                <a:close/>
                <a:moveTo>
                  <a:pt x="307" y="601"/>
                </a:moveTo>
                <a:cubicBezTo>
                  <a:pt x="306" y="599"/>
                  <a:pt x="305" y="597"/>
                  <a:pt x="305" y="596"/>
                </a:cubicBezTo>
                <a:cubicBezTo>
                  <a:pt x="304" y="598"/>
                  <a:pt x="305" y="600"/>
                  <a:pt x="305" y="602"/>
                </a:cubicBezTo>
                <a:lnTo>
                  <a:pt x="307" y="601"/>
                </a:lnTo>
                <a:close/>
                <a:moveTo>
                  <a:pt x="261" y="526"/>
                </a:moveTo>
                <a:cubicBezTo>
                  <a:pt x="260" y="526"/>
                  <a:pt x="257" y="527"/>
                  <a:pt x="258" y="530"/>
                </a:cubicBezTo>
                <a:cubicBezTo>
                  <a:pt x="258" y="527"/>
                  <a:pt x="261" y="529"/>
                  <a:pt x="261" y="526"/>
                </a:cubicBezTo>
                <a:close/>
                <a:moveTo>
                  <a:pt x="297" y="580"/>
                </a:moveTo>
                <a:cubicBezTo>
                  <a:pt x="296" y="581"/>
                  <a:pt x="295" y="582"/>
                  <a:pt x="295" y="584"/>
                </a:cubicBezTo>
                <a:cubicBezTo>
                  <a:pt x="296" y="583"/>
                  <a:pt x="299" y="582"/>
                  <a:pt x="297" y="580"/>
                </a:cubicBezTo>
                <a:close/>
                <a:moveTo>
                  <a:pt x="299" y="577"/>
                </a:moveTo>
                <a:cubicBezTo>
                  <a:pt x="299" y="576"/>
                  <a:pt x="298" y="575"/>
                  <a:pt x="298" y="574"/>
                </a:cubicBezTo>
                <a:cubicBezTo>
                  <a:pt x="296" y="576"/>
                  <a:pt x="296" y="572"/>
                  <a:pt x="295" y="571"/>
                </a:cubicBezTo>
                <a:cubicBezTo>
                  <a:pt x="294" y="571"/>
                  <a:pt x="293" y="570"/>
                  <a:pt x="291" y="570"/>
                </a:cubicBezTo>
                <a:cubicBezTo>
                  <a:pt x="294" y="572"/>
                  <a:pt x="297" y="577"/>
                  <a:pt x="299" y="577"/>
                </a:cubicBezTo>
                <a:close/>
                <a:moveTo>
                  <a:pt x="406" y="731"/>
                </a:moveTo>
                <a:cubicBezTo>
                  <a:pt x="406" y="730"/>
                  <a:pt x="407" y="730"/>
                  <a:pt x="408" y="729"/>
                </a:cubicBezTo>
                <a:cubicBezTo>
                  <a:pt x="408" y="729"/>
                  <a:pt x="408" y="728"/>
                  <a:pt x="407" y="728"/>
                </a:cubicBezTo>
                <a:cubicBezTo>
                  <a:pt x="407" y="727"/>
                  <a:pt x="407" y="727"/>
                  <a:pt x="406" y="727"/>
                </a:cubicBezTo>
                <a:cubicBezTo>
                  <a:pt x="407" y="730"/>
                  <a:pt x="404" y="729"/>
                  <a:pt x="404" y="728"/>
                </a:cubicBezTo>
                <a:cubicBezTo>
                  <a:pt x="405" y="730"/>
                  <a:pt x="404" y="730"/>
                  <a:pt x="406" y="731"/>
                </a:cubicBezTo>
                <a:close/>
                <a:moveTo>
                  <a:pt x="269" y="524"/>
                </a:moveTo>
                <a:cubicBezTo>
                  <a:pt x="267" y="522"/>
                  <a:pt x="272" y="522"/>
                  <a:pt x="270" y="520"/>
                </a:cubicBezTo>
                <a:cubicBezTo>
                  <a:pt x="268" y="520"/>
                  <a:pt x="267" y="524"/>
                  <a:pt x="269" y="524"/>
                </a:cubicBezTo>
                <a:close/>
                <a:moveTo>
                  <a:pt x="236" y="476"/>
                </a:moveTo>
                <a:cubicBezTo>
                  <a:pt x="238" y="474"/>
                  <a:pt x="239" y="475"/>
                  <a:pt x="240" y="475"/>
                </a:cubicBezTo>
                <a:cubicBezTo>
                  <a:pt x="239" y="474"/>
                  <a:pt x="238" y="473"/>
                  <a:pt x="238" y="472"/>
                </a:cubicBezTo>
                <a:cubicBezTo>
                  <a:pt x="236" y="473"/>
                  <a:pt x="235" y="474"/>
                  <a:pt x="236" y="476"/>
                </a:cubicBezTo>
                <a:close/>
                <a:moveTo>
                  <a:pt x="306" y="565"/>
                </a:moveTo>
                <a:cubicBezTo>
                  <a:pt x="305" y="565"/>
                  <a:pt x="305" y="565"/>
                  <a:pt x="305" y="565"/>
                </a:cubicBezTo>
                <a:cubicBezTo>
                  <a:pt x="306" y="568"/>
                  <a:pt x="307" y="570"/>
                  <a:pt x="306" y="572"/>
                </a:cubicBezTo>
                <a:cubicBezTo>
                  <a:pt x="304" y="570"/>
                  <a:pt x="304" y="574"/>
                  <a:pt x="305" y="576"/>
                </a:cubicBezTo>
                <a:cubicBezTo>
                  <a:pt x="307" y="574"/>
                  <a:pt x="307" y="570"/>
                  <a:pt x="310" y="573"/>
                </a:cubicBezTo>
                <a:cubicBezTo>
                  <a:pt x="309" y="570"/>
                  <a:pt x="306" y="567"/>
                  <a:pt x="306" y="565"/>
                </a:cubicBezTo>
                <a:close/>
                <a:moveTo>
                  <a:pt x="294" y="554"/>
                </a:moveTo>
                <a:cubicBezTo>
                  <a:pt x="293" y="554"/>
                  <a:pt x="292" y="553"/>
                  <a:pt x="291" y="554"/>
                </a:cubicBezTo>
                <a:cubicBezTo>
                  <a:pt x="292" y="557"/>
                  <a:pt x="295" y="556"/>
                  <a:pt x="294" y="554"/>
                </a:cubicBezTo>
                <a:close/>
                <a:moveTo>
                  <a:pt x="214" y="433"/>
                </a:moveTo>
                <a:cubicBezTo>
                  <a:pt x="214" y="434"/>
                  <a:pt x="211" y="434"/>
                  <a:pt x="212" y="435"/>
                </a:cubicBezTo>
                <a:cubicBezTo>
                  <a:pt x="214" y="435"/>
                  <a:pt x="216" y="436"/>
                  <a:pt x="214" y="433"/>
                </a:cubicBezTo>
                <a:close/>
                <a:moveTo>
                  <a:pt x="319" y="587"/>
                </a:moveTo>
                <a:cubicBezTo>
                  <a:pt x="317" y="586"/>
                  <a:pt x="315" y="589"/>
                  <a:pt x="316" y="591"/>
                </a:cubicBezTo>
                <a:cubicBezTo>
                  <a:pt x="318" y="589"/>
                  <a:pt x="319" y="589"/>
                  <a:pt x="319" y="587"/>
                </a:cubicBezTo>
                <a:close/>
                <a:moveTo>
                  <a:pt x="193" y="396"/>
                </a:moveTo>
                <a:cubicBezTo>
                  <a:pt x="194" y="398"/>
                  <a:pt x="191" y="397"/>
                  <a:pt x="190" y="398"/>
                </a:cubicBezTo>
                <a:cubicBezTo>
                  <a:pt x="191" y="399"/>
                  <a:pt x="191" y="400"/>
                  <a:pt x="191" y="401"/>
                </a:cubicBezTo>
                <a:cubicBezTo>
                  <a:pt x="192" y="399"/>
                  <a:pt x="196" y="398"/>
                  <a:pt x="193" y="396"/>
                </a:cubicBezTo>
                <a:close/>
                <a:moveTo>
                  <a:pt x="243" y="475"/>
                </a:moveTo>
                <a:cubicBezTo>
                  <a:pt x="242" y="475"/>
                  <a:pt x="242" y="477"/>
                  <a:pt x="243" y="479"/>
                </a:cubicBezTo>
                <a:cubicBezTo>
                  <a:pt x="246" y="478"/>
                  <a:pt x="243" y="476"/>
                  <a:pt x="243" y="475"/>
                </a:cubicBezTo>
                <a:close/>
                <a:moveTo>
                  <a:pt x="322" y="593"/>
                </a:moveTo>
                <a:cubicBezTo>
                  <a:pt x="322" y="592"/>
                  <a:pt x="322" y="591"/>
                  <a:pt x="321" y="589"/>
                </a:cubicBezTo>
                <a:cubicBezTo>
                  <a:pt x="320" y="590"/>
                  <a:pt x="319" y="591"/>
                  <a:pt x="318" y="591"/>
                </a:cubicBezTo>
                <a:cubicBezTo>
                  <a:pt x="320" y="593"/>
                  <a:pt x="321" y="594"/>
                  <a:pt x="322" y="593"/>
                </a:cubicBezTo>
                <a:close/>
                <a:moveTo>
                  <a:pt x="251" y="485"/>
                </a:moveTo>
                <a:cubicBezTo>
                  <a:pt x="252" y="486"/>
                  <a:pt x="249" y="487"/>
                  <a:pt x="252" y="488"/>
                </a:cubicBezTo>
                <a:cubicBezTo>
                  <a:pt x="251" y="488"/>
                  <a:pt x="251" y="489"/>
                  <a:pt x="251" y="489"/>
                </a:cubicBezTo>
                <a:cubicBezTo>
                  <a:pt x="253" y="491"/>
                  <a:pt x="253" y="485"/>
                  <a:pt x="251" y="485"/>
                </a:cubicBezTo>
                <a:close/>
                <a:moveTo>
                  <a:pt x="461" y="794"/>
                </a:moveTo>
                <a:cubicBezTo>
                  <a:pt x="459" y="797"/>
                  <a:pt x="457" y="796"/>
                  <a:pt x="458" y="799"/>
                </a:cubicBezTo>
                <a:cubicBezTo>
                  <a:pt x="460" y="798"/>
                  <a:pt x="461" y="796"/>
                  <a:pt x="461" y="794"/>
                </a:cubicBezTo>
                <a:close/>
                <a:moveTo>
                  <a:pt x="325" y="590"/>
                </a:moveTo>
                <a:cubicBezTo>
                  <a:pt x="324" y="587"/>
                  <a:pt x="323" y="590"/>
                  <a:pt x="322" y="587"/>
                </a:cubicBezTo>
                <a:cubicBezTo>
                  <a:pt x="323" y="587"/>
                  <a:pt x="324" y="586"/>
                  <a:pt x="323" y="585"/>
                </a:cubicBezTo>
                <a:cubicBezTo>
                  <a:pt x="321" y="587"/>
                  <a:pt x="321" y="587"/>
                  <a:pt x="321" y="587"/>
                </a:cubicBezTo>
                <a:cubicBezTo>
                  <a:pt x="322" y="588"/>
                  <a:pt x="322" y="589"/>
                  <a:pt x="322" y="591"/>
                </a:cubicBezTo>
                <a:cubicBezTo>
                  <a:pt x="323" y="589"/>
                  <a:pt x="324" y="591"/>
                  <a:pt x="325" y="590"/>
                </a:cubicBezTo>
                <a:close/>
                <a:moveTo>
                  <a:pt x="304" y="555"/>
                </a:moveTo>
                <a:cubicBezTo>
                  <a:pt x="302" y="556"/>
                  <a:pt x="301" y="557"/>
                  <a:pt x="303" y="559"/>
                </a:cubicBezTo>
                <a:cubicBezTo>
                  <a:pt x="303" y="557"/>
                  <a:pt x="306" y="557"/>
                  <a:pt x="304" y="555"/>
                </a:cubicBezTo>
                <a:close/>
                <a:moveTo>
                  <a:pt x="300" y="550"/>
                </a:moveTo>
                <a:cubicBezTo>
                  <a:pt x="300" y="548"/>
                  <a:pt x="299" y="547"/>
                  <a:pt x="299" y="546"/>
                </a:cubicBezTo>
                <a:cubicBezTo>
                  <a:pt x="299" y="548"/>
                  <a:pt x="297" y="551"/>
                  <a:pt x="299" y="552"/>
                </a:cubicBezTo>
                <a:cubicBezTo>
                  <a:pt x="299" y="551"/>
                  <a:pt x="300" y="550"/>
                  <a:pt x="300" y="550"/>
                </a:cubicBezTo>
                <a:close/>
                <a:moveTo>
                  <a:pt x="271" y="497"/>
                </a:moveTo>
                <a:cubicBezTo>
                  <a:pt x="270" y="496"/>
                  <a:pt x="270" y="496"/>
                  <a:pt x="270" y="496"/>
                </a:cubicBezTo>
                <a:cubicBezTo>
                  <a:pt x="269" y="495"/>
                  <a:pt x="269" y="495"/>
                  <a:pt x="269" y="495"/>
                </a:cubicBezTo>
                <a:cubicBezTo>
                  <a:pt x="269" y="498"/>
                  <a:pt x="266" y="498"/>
                  <a:pt x="265" y="498"/>
                </a:cubicBezTo>
                <a:cubicBezTo>
                  <a:pt x="267" y="501"/>
                  <a:pt x="269" y="499"/>
                  <a:pt x="271" y="499"/>
                </a:cubicBezTo>
                <a:cubicBezTo>
                  <a:pt x="269" y="497"/>
                  <a:pt x="269" y="498"/>
                  <a:pt x="271" y="497"/>
                </a:cubicBezTo>
                <a:close/>
                <a:moveTo>
                  <a:pt x="336" y="592"/>
                </a:moveTo>
                <a:cubicBezTo>
                  <a:pt x="335" y="591"/>
                  <a:pt x="335" y="590"/>
                  <a:pt x="334" y="589"/>
                </a:cubicBezTo>
                <a:cubicBezTo>
                  <a:pt x="333" y="590"/>
                  <a:pt x="333" y="591"/>
                  <a:pt x="333" y="592"/>
                </a:cubicBezTo>
                <a:cubicBezTo>
                  <a:pt x="334" y="592"/>
                  <a:pt x="335" y="594"/>
                  <a:pt x="336" y="592"/>
                </a:cubicBezTo>
                <a:close/>
                <a:moveTo>
                  <a:pt x="312" y="553"/>
                </a:moveTo>
                <a:cubicBezTo>
                  <a:pt x="311" y="551"/>
                  <a:pt x="309" y="551"/>
                  <a:pt x="308" y="551"/>
                </a:cubicBezTo>
                <a:cubicBezTo>
                  <a:pt x="309" y="552"/>
                  <a:pt x="309" y="553"/>
                  <a:pt x="309" y="554"/>
                </a:cubicBezTo>
                <a:cubicBezTo>
                  <a:pt x="310" y="552"/>
                  <a:pt x="311" y="554"/>
                  <a:pt x="312" y="553"/>
                </a:cubicBezTo>
                <a:close/>
                <a:moveTo>
                  <a:pt x="321" y="564"/>
                </a:moveTo>
                <a:cubicBezTo>
                  <a:pt x="320" y="563"/>
                  <a:pt x="319" y="563"/>
                  <a:pt x="319" y="562"/>
                </a:cubicBezTo>
                <a:cubicBezTo>
                  <a:pt x="320" y="562"/>
                  <a:pt x="320" y="562"/>
                  <a:pt x="320" y="562"/>
                </a:cubicBezTo>
                <a:cubicBezTo>
                  <a:pt x="320" y="564"/>
                  <a:pt x="322" y="564"/>
                  <a:pt x="323" y="563"/>
                </a:cubicBezTo>
                <a:cubicBezTo>
                  <a:pt x="322" y="561"/>
                  <a:pt x="320" y="560"/>
                  <a:pt x="319" y="559"/>
                </a:cubicBezTo>
                <a:cubicBezTo>
                  <a:pt x="320" y="561"/>
                  <a:pt x="318" y="561"/>
                  <a:pt x="318" y="562"/>
                </a:cubicBezTo>
                <a:cubicBezTo>
                  <a:pt x="318" y="563"/>
                  <a:pt x="319" y="565"/>
                  <a:pt x="319" y="566"/>
                </a:cubicBezTo>
                <a:lnTo>
                  <a:pt x="321" y="564"/>
                </a:lnTo>
                <a:close/>
                <a:moveTo>
                  <a:pt x="421" y="713"/>
                </a:moveTo>
                <a:cubicBezTo>
                  <a:pt x="420" y="713"/>
                  <a:pt x="419" y="712"/>
                  <a:pt x="418" y="713"/>
                </a:cubicBezTo>
                <a:cubicBezTo>
                  <a:pt x="419" y="715"/>
                  <a:pt x="422" y="716"/>
                  <a:pt x="421" y="713"/>
                </a:cubicBezTo>
                <a:close/>
                <a:moveTo>
                  <a:pt x="339" y="587"/>
                </a:moveTo>
                <a:cubicBezTo>
                  <a:pt x="338" y="585"/>
                  <a:pt x="336" y="586"/>
                  <a:pt x="334" y="586"/>
                </a:cubicBezTo>
                <a:cubicBezTo>
                  <a:pt x="335" y="587"/>
                  <a:pt x="335" y="588"/>
                  <a:pt x="336" y="589"/>
                </a:cubicBezTo>
                <a:cubicBezTo>
                  <a:pt x="337" y="587"/>
                  <a:pt x="337" y="586"/>
                  <a:pt x="339" y="587"/>
                </a:cubicBezTo>
                <a:close/>
                <a:moveTo>
                  <a:pt x="215" y="403"/>
                </a:moveTo>
                <a:cubicBezTo>
                  <a:pt x="216" y="405"/>
                  <a:pt x="215" y="405"/>
                  <a:pt x="217" y="407"/>
                </a:cubicBezTo>
                <a:cubicBezTo>
                  <a:pt x="219" y="406"/>
                  <a:pt x="216" y="403"/>
                  <a:pt x="215" y="403"/>
                </a:cubicBezTo>
                <a:close/>
                <a:moveTo>
                  <a:pt x="423" y="715"/>
                </a:moveTo>
                <a:cubicBezTo>
                  <a:pt x="423" y="714"/>
                  <a:pt x="423" y="714"/>
                  <a:pt x="423" y="714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1" y="715"/>
                  <a:pt x="423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3" y="714"/>
                  <a:pt x="423" y="714"/>
                </a:cubicBezTo>
                <a:cubicBezTo>
                  <a:pt x="424" y="714"/>
                  <a:pt x="424" y="714"/>
                  <a:pt x="424" y="712"/>
                </a:cubicBezTo>
                <a:cubicBezTo>
                  <a:pt x="423" y="712"/>
                  <a:pt x="422" y="712"/>
                  <a:pt x="422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4" y="711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1" y="712"/>
                  <a:pt x="421" y="712"/>
                </a:cubicBezTo>
                <a:cubicBezTo>
                  <a:pt x="422" y="713"/>
                  <a:pt x="422" y="713"/>
                  <a:pt x="423" y="715"/>
                </a:cubicBezTo>
                <a:close/>
                <a:moveTo>
                  <a:pt x="471" y="791"/>
                </a:moveTo>
                <a:cubicBezTo>
                  <a:pt x="472" y="792"/>
                  <a:pt x="476" y="789"/>
                  <a:pt x="475" y="788"/>
                </a:cubicBezTo>
                <a:cubicBezTo>
                  <a:pt x="473" y="788"/>
                  <a:pt x="473" y="790"/>
                  <a:pt x="471" y="791"/>
                </a:cubicBezTo>
                <a:close/>
                <a:moveTo>
                  <a:pt x="320" y="554"/>
                </a:moveTo>
                <a:cubicBezTo>
                  <a:pt x="318" y="552"/>
                  <a:pt x="321" y="552"/>
                  <a:pt x="319" y="551"/>
                </a:cubicBezTo>
                <a:cubicBezTo>
                  <a:pt x="317" y="551"/>
                  <a:pt x="317" y="555"/>
                  <a:pt x="320" y="554"/>
                </a:cubicBezTo>
                <a:close/>
                <a:moveTo>
                  <a:pt x="347" y="590"/>
                </a:moveTo>
                <a:cubicBezTo>
                  <a:pt x="345" y="588"/>
                  <a:pt x="346" y="588"/>
                  <a:pt x="345" y="586"/>
                </a:cubicBezTo>
                <a:cubicBezTo>
                  <a:pt x="343" y="587"/>
                  <a:pt x="346" y="591"/>
                  <a:pt x="347" y="590"/>
                </a:cubicBezTo>
                <a:close/>
                <a:moveTo>
                  <a:pt x="427" y="710"/>
                </a:moveTo>
                <a:cubicBezTo>
                  <a:pt x="426" y="711"/>
                  <a:pt x="424" y="711"/>
                  <a:pt x="425" y="712"/>
                </a:cubicBezTo>
                <a:cubicBezTo>
                  <a:pt x="426" y="713"/>
                  <a:pt x="428" y="712"/>
                  <a:pt x="427" y="710"/>
                </a:cubicBezTo>
                <a:close/>
                <a:moveTo>
                  <a:pt x="349" y="579"/>
                </a:moveTo>
                <a:cubicBezTo>
                  <a:pt x="350" y="578"/>
                  <a:pt x="350" y="577"/>
                  <a:pt x="350" y="575"/>
                </a:cubicBezTo>
                <a:cubicBezTo>
                  <a:pt x="349" y="579"/>
                  <a:pt x="342" y="577"/>
                  <a:pt x="341" y="581"/>
                </a:cubicBezTo>
                <a:cubicBezTo>
                  <a:pt x="344" y="581"/>
                  <a:pt x="346" y="577"/>
                  <a:pt x="349" y="579"/>
                </a:cubicBezTo>
                <a:close/>
                <a:moveTo>
                  <a:pt x="349" y="589"/>
                </a:moveTo>
                <a:cubicBezTo>
                  <a:pt x="350" y="589"/>
                  <a:pt x="350" y="589"/>
                  <a:pt x="350" y="589"/>
                </a:cubicBezTo>
                <a:cubicBezTo>
                  <a:pt x="350" y="589"/>
                  <a:pt x="350" y="589"/>
                  <a:pt x="350" y="589"/>
                </a:cubicBezTo>
                <a:cubicBezTo>
                  <a:pt x="350" y="589"/>
                  <a:pt x="350" y="589"/>
                  <a:pt x="350" y="589"/>
                </a:cubicBezTo>
                <a:cubicBezTo>
                  <a:pt x="350" y="589"/>
                  <a:pt x="350" y="589"/>
                  <a:pt x="351" y="589"/>
                </a:cubicBezTo>
                <a:cubicBezTo>
                  <a:pt x="350" y="588"/>
                  <a:pt x="349" y="588"/>
                  <a:pt x="349" y="587"/>
                </a:cubicBezTo>
                <a:cubicBezTo>
                  <a:pt x="349" y="587"/>
                  <a:pt x="348" y="587"/>
                  <a:pt x="348" y="587"/>
                </a:cubicBezTo>
                <a:cubicBezTo>
                  <a:pt x="348" y="587"/>
                  <a:pt x="348" y="587"/>
                  <a:pt x="348" y="587"/>
                </a:cubicBezTo>
                <a:cubicBezTo>
                  <a:pt x="347" y="586"/>
                  <a:pt x="347" y="587"/>
                  <a:pt x="348" y="589"/>
                </a:cubicBezTo>
                <a:cubicBezTo>
                  <a:pt x="348" y="589"/>
                  <a:pt x="347" y="589"/>
                  <a:pt x="348" y="590"/>
                </a:cubicBezTo>
                <a:cubicBezTo>
                  <a:pt x="348" y="589"/>
                  <a:pt x="349" y="589"/>
                  <a:pt x="349" y="589"/>
                </a:cubicBezTo>
                <a:close/>
                <a:moveTo>
                  <a:pt x="355" y="585"/>
                </a:moveTo>
                <a:cubicBezTo>
                  <a:pt x="355" y="584"/>
                  <a:pt x="354" y="583"/>
                  <a:pt x="354" y="583"/>
                </a:cubicBezTo>
                <a:cubicBezTo>
                  <a:pt x="355" y="582"/>
                  <a:pt x="356" y="582"/>
                  <a:pt x="355" y="581"/>
                </a:cubicBezTo>
                <a:cubicBezTo>
                  <a:pt x="354" y="582"/>
                  <a:pt x="353" y="581"/>
                  <a:pt x="352" y="582"/>
                </a:cubicBezTo>
                <a:cubicBezTo>
                  <a:pt x="353" y="584"/>
                  <a:pt x="354" y="586"/>
                  <a:pt x="355" y="585"/>
                </a:cubicBezTo>
                <a:close/>
                <a:moveTo>
                  <a:pt x="353" y="572"/>
                </a:moveTo>
                <a:cubicBezTo>
                  <a:pt x="352" y="573"/>
                  <a:pt x="351" y="574"/>
                  <a:pt x="352" y="576"/>
                </a:cubicBezTo>
                <a:cubicBezTo>
                  <a:pt x="354" y="576"/>
                  <a:pt x="354" y="574"/>
                  <a:pt x="353" y="572"/>
                </a:cubicBezTo>
                <a:close/>
                <a:moveTo>
                  <a:pt x="481" y="769"/>
                </a:moveTo>
                <a:cubicBezTo>
                  <a:pt x="480" y="767"/>
                  <a:pt x="479" y="768"/>
                  <a:pt x="478" y="769"/>
                </a:cubicBezTo>
                <a:cubicBezTo>
                  <a:pt x="479" y="770"/>
                  <a:pt x="479" y="770"/>
                  <a:pt x="479" y="771"/>
                </a:cubicBezTo>
                <a:cubicBezTo>
                  <a:pt x="480" y="770"/>
                  <a:pt x="480" y="769"/>
                  <a:pt x="481" y="769"/>
                </a:cubicBezTo>
                <a:close/>
                <a:moveTo>
                  <a:pt x="359" y="578"/>
                </a:moveTo>
                <a:cubicBezTo>
                  <a:pt x="357" y="575"/>
                  <a:pt x="356" y="575"/>
                  <a:pt x="354" y="576"/>
                </a:cubicBezTo>
                <a:cubicBezTo>
                  <a:pt x="355" y="577"/>
                  <a:pt x="356" y="578"/>
                  <a:pt x="356" y="579"/>
                </a:cubicBezTo>
                <a:cubicBezTo>
                  <a:pt x="357" y="579"/>
                  <a:pt x="358" y="578"/>
                  <a:pt x="359" y="578"/>
                </a:cubicBezTo>
                <a:close/>
                <a:moveTo>
                  <a:pt x="255" y="414"/>
                </a:moveTo>
                <a:cubicBezTo>
                  <a:pt x="254" y="412"/>
                  <a:pt x="250" y="412"/>
                  <a:pt x="252" y="415"/>
                </a:cubicBezTo>
                <a:cubicBezTo>
                  <a:pt x="253" y="413"/>
                  <a:pt x="254" y="416"/>
                  <a:pt x="255" y="414"/>
                </a:cubicBezTo>
                <a:close/>
                <a:moveTo>
                  <a:pt x="344" y="547"/>
                </a:moveTo>
                <a:cubicBezTo>
                  <a:pt x="341" y="543"/>
                  <a:pt x="341" y="548"/>
                  <a:pt x="338" y="547"/>
                </a:cubicBezTo>
                <a:cubicBezTo>
                  <a:pt x="340" y="551"/>
                  <a:pt x="342" y="548"/>
                  <a:pt x="344" y="547"/>
                </a:cubicBezTo>
                <a:close/>
                <a:moveTo>
                  <a:pt x="209" y="323"/>
                </a:moveTo>
                <a:cubicBezTo>
                  <a:pt x="206" y="328"/>
                  <a:pt x="204" y="327"/>
                  <a:pt x="199" y="328"/>
                </a:cubicBezTo>
                <a:cubicBezTo>
                  <a:pt x="200" y="329"/>
                  <a:pt x="201" y="331"/>
                  <a:pt x="201" y="332"/>
                </a:cubicBezTo>
                <a:cubicBezTo>
                  <a:pt x="204" y="331"/>
                  <a:pt x="205" y="327"/>
                  <a:pt x="209" y="327"/>
                </a:cubicBezTo>
                <a:cubicBezTo>
                  <a:pt x="207" y="325"/>
                  <a:pt x="211" y="325"/>
                  <a:pt x="209" y="323"/>
                </a:cubicBezTo>
                <a:close/>
                <a:moveTo>
                  <a:pt x="364" y="578"/>
                </a:moveTo>
                <a:cubicBezTo>
                  <a:pt x="363" y="576"/>
                  <a:pt x="359" y="574"/>
                  <a:pt x="359" y="577"/>
                </a:cubicBezTo>
                <a:cubicBezTo>
                  <a:pt x="361" y="577"/>
                  <a:pt x="363" y="578"/>
                  <a:pt x="364" y="578"/>
                </a:cubicBezTo>
                <a:close/>
                <a:moveTo>
                  <a:pt x="491" y="772"/>
                </a:moveTo>
                <a:cubicBezTo>
                  <a:pt x="490" y="773"/>
                  <a:pt x="489" y="773"/>
                  <a:pt x="488" y="773"/>
                </a:cubicBezTo>
                <a:cubicBezTo>
                  <a:pt x="489" y="774"/>
                  <a:pt x="489" y="775"/>
                  <a:pt x="489" y="775"/>
                </a:cubicBezTo>
                <a:cubicBezTo>
                  <a:pt x="491" y="775"/>
                  <a:pt x="492" y="774"/>
                  <a:pt x="491" y="772"/>
                </a:cubicBezTo>
                <a:close/>
                <a:moveTo>
                  <a:pt x="340" y="532"/>
                </a:moveTo>
                <a:cubicBezTo>
                  <a:pt x="339" y="530"/>
                  <a:pt x="336" y="529"/>
                  <a:pt x="337" y="526"/>
                </a:cubicBezTo>
                <a:cubicBezTo>
                  <a:pt x="335" y="527"/>
                  <a:pt x="334" y="524"/>
                  <a:pt x="333" y="525"/>
                </a:cubicBezTo>
                <a:cubicBezTo>
                  <a:pt x="336" y="528"/>
                  <a:pt x="336" y="532"/>
                  <a:pt x="338" y="533"/>
                </a:cubicBezTo>
                <a:cubicBezTo>
                  <a:pt x="337" y="531"/>
                  <a:pt x="340" y="533"/>
                  <a:pt x="340" y="532"/>
                </a:cubicBezTo>
                <a:close/>
                <a:moveTo>
                  <a:pt x="374" y="581"/>
                </a:moveTo>
                <a:cubicBezTo>
                  <a:pt x="375" y="582"/>
                  <a:pt x="376" y="582"/>
                  <a:pt x="377" y="583"/>
                </a:cubicBezTo>
                <a:cubicBezTo>
                  <a:pt x="375" y="581"/>
                  <a:pt x="380" y="581"/>
                  <a:pt x="377" y="579"/>
                </a:cubicBezTo>
                <a:cubicBezTo>
                  <a:pt x="376" y="581"/>
                  <a:pt x="376" y="581"/>
                  <a:pt x="374" y="579"/>
                </a:cubicBezTo>
                <a:cubicBezTo>
                  <a:pt x="374" y="578"/>
                  <a:pt x="374" y="577"/>
                  <a:pt x="374" y="576"/>
                </a:cubicBezTo>
                <a:cubicBezTo>
                  <a:pt x="373" y="578"/>
                  <a:pt x="374" y="581"/>
                  <a:pt x="371" y="581"/>
                </a:cubicBezTo>
                <a:cubicBezTo>
                  <a:pt x="371" y="582"/>
                  <a:pt x="371" y="583"/>
                  <a:pt x="373" y="584"/>
                </a:cubicBezTo>
                <a:cubicBezTo>
                  <a:pt x="375" y="584"/>
                  <a:pt x="372" y="581"/>
                  <a:pt x="374" y="581"/>
                </a:cubicBezTo>
                <a:close/>
                <a:moveTo>
                  <a:pt x="352" y="543"/>
                </a:moveTo>
                <a:cubicBezTo>
                  <a:pt x="351" y="543"/>
                  <a:pt x="347" y="544"/>
                  <a:pt x="349" y="546"/>
                </a:cubicBezTo>
                <a:cubicBezTo>
                  <a:pt x="349" y="544"/>
                  <a:pt x="352" y="546"/>
                  <a:pt x="352" y="543"/>
                </a:cubicBezTo>
                <a:close/>
                <a:moveTo>
                  <a:pt x="352" y="533"/>
                </a:moveTo>
                <a:cubicBezTo>
                  <a:pt x="351" y="534"/>
                  <a:pt x="350" y="533"/>
                  <a:pt x="348" y="535"/>
                </a:cubicBezTo>
                <a:cubicBezTo>
                  <a:pt x="347" y="534"/>
                  <a:pt x="346" y="531"/>
                  <a:pt x="345" y="532"/>
                </a:cubicBezTo>
                <a:cubicBezTo>
                  <a:pt x="348" y="534"/>
                  <a:pt x="345" y="535"/>
                  <a:pt x="346" y="537"/>
                </a:cubicBezTo>
                <a:cubicBezTo>
                  <a:pt x="349" y="535"/>
                  <a:pt x="353" y="537"/>
                  <a:pt x="352" y="533"/>
                </a:cubicBezTo>
                <a:close/>
                <a:moveTo>
                  <a:pt x="223" y="336"/>
                </a:moveTo>
                <a:cubicBezTo>
                  <a:pt x="222" y="337"/>
                  <a:pt x="218" y="339"/>
                  <a:pt x="220" y="340"/>
                </a:cubicBezTo>
                <a:cubicBezTo>
                  <a:pt x="221" y="339"/>
                  <a:pt x="225" y="337"/>
                  <a:pt x="223" y="336"/>
                </a:cubicBezTo>
                <a:close/>
                <a:moveTo>
                  <a:pt x="367" y="560"/>
                </a:moveTo>
                <a:cubicBezTo>
                  <a:pt x="367" y="560"/>
                  <a:pt x="362" y="561"/>
                  <a:pt x="364" y="564"/>
                </a:cubicBezTo>
                <a:cubicBezTo>
                  <a:pt x="364" y="561"/>
                  <a:pt x="368" y="563"/>
                  <a:pt x="367" y="560"/>
                </a:cubicBezTo>
                <a:close/>
                <a:moveTo>
                  <a:pt x="337" y="516"/>
                </a:moveTo>
                <a:cubicBezTo>
                  <a:pt x="335" y="512"/>
                  <a:pt x="333" y="513"/>
                  <a:pt x="331" y="513"/>
                </a:cubicBezTo>
                <a:cubicBezTo>
                  <a:pt x="333" y="516"/>
                  <a:pt x="335" y="515"/>
                  <a:pt x="337" y="516"/>
                </a:cubicBezTo>
                <a:close/>
                <a:moveTo>
                  <a:pt x="258" y="387"/>
                </a:moveTo>
                <a:cubicBezTo>
                  <a:pt x="257" y="386"/>
                  <a:pt x="254" y="388"/>
                  <a:pt x="255" y="391"/>
                </a:cubicBezTo>
                <a:cubicBezTo>
                  <a:pt x="257" y="390"/>
                  <a:pt x="258" y="389"/>
                  <a:pt x="258" y="387"/>
                </a:cubicBezTo>
                <a:close/>
                <a:moveTo>
                  <a:pt x="418" y="638"/>
                </a:moveTo>
                <a:cubicBezTo>
                  <a:pt x="416" y="638"/>
                  <a:pt x="417" y="635"/>
                  <a:pt x="417" y="634"/>
                </a:cubicBezTo>
                <a:cubicBezTo>
                  <a:pt x="416" y="634"/>
                  <a:pt x="415" y="636"/>
                  <a:pt x="415" y="637"/>
                </a:cubicBezTo>
                <a:cubicBezTo>
                  <a:pt x="416" y="637"/>
                  <a:pt x="418" y="642"/>
                  <a:pt x="418" y="638"/>
                </a:cubicBezTo>
                <a:close/>
                <a:moveTo>
                  <a:pt x="220" y="319"/>
                </a:moveTo>
                <a:cubicBezTo>
                  <a:pt x="218" y="315"/>
                  <a:pt x="215" y="318"/>
                  <a:pt x="216" y="321"/>
                </a:cubicBezTo>
                <a:cubicBezTo>
                  <a:pt x="218" y="320"/>
                  <a:pt x="219" y="319"/>
                  <a:pt x="220" y="319"/>
                </a:cubicBezTo>
                <a:close/>
                <a:moveTo>
                  <a:pt x="258" y="383"/>
                </a:moveTo>
                <a:cubicBezTo>
                  <a:pt x="259" y="383"/>
                  <a:pt x="261" y="382"/>
                  <a:pt x="259" y="381"/>
                </a:cubicBezTo>
                <a:cubicBezTo>
                  <a:pt x="258" y="381"/>
                  <a:pt x="258" y="382"/>
                  <a:pt x="258" y="382"/>
                </a:cubicBezTo>
                <a:cubicBezTo>
                  <a:pt x="257" y="382"/>
                  <a:pt x="257" y="381"/>
                  <a:pt x="256" y="381"/>
                </a:cubicBezTo>
                <a:cubicBezTo>
                  <a:pt x="257" y="382"/>
                  <a:pt x="257" y="383"/>
                  <a:pt x="258" y="383"/>
                </a:cubicBezTo>
                <a:close/>
                <a:moveTo>
                  <a:pt x="376" y="551"/>
                </a:moveTo>
                <a:cubicBezTo>
                  <a:pt x="376" y="549"/>
                  <a:pt x="371" y="549"/>
                  <a:pt x="374" y="552"/>
                </a:cubicBezTo>
                <a:cubicBezTo>
                  <a:pt x="375" y="550"/>
                  <a:pt x="375" y="552"/>
                  <a:pt x="376" y="551"/>
                </a:cubicBezTo>
                <a:close/>
                <a:moveTo>
                  <a:pt x="379" y="551"/>
                </a:moveTo>
                <a:cubicBezTo>
                  <a:pt x="378" y="549"/>
                  <a:pt x="380" y="548"/>
                  <a:pt x="378" y="545"/>
                </a:cubicBezTo>
                <a:cubicBezTo>
                  <a:pt x="377" y="550"/>
                  <a:pt x="374" y="543"/>
                  <a:pt x="372" y="543"/>
                </a:cubicBezTo>
                <a:cubicBezTo>
                  <a:pt x="375" y="547"/>
                  <a:pt x="377" y="549"/>
                  <a:pt x="379" y="551"/>
                </a:cubicBezTo>
                <a:close/>
                <a:moveTo>
                  <a:pt x="270" y="379"/>
                </a:moveTo>
                <a:cubicBezTo>
                  <a:pt x="269" y="378"/>
                  <a:pt x="267" y="380"/>
                  <a:pt x="269" y="382"/>
                </a:cubicBezTo>
                <a:cubicBezTo>
                  <a:pt x="270" y="381"/>
                  <a:pt x="271" y="380"/>
                  <a:pt x="270" y="379"/>
                </a:cubicBezTo>
                <a:close/>
                <a:moveTo>
                  <a:pt x="274" y="384"/>
                </a:moveTo>
                <a:cubicBezTo>
                  <a:pt x="273" y="382"/>
                  <a:pt x="277" y="378"/>
                  <a:pt x="280" y="381"/>
                </a:cubicBezTo>
                <a:cubicBezTo>
                  <a:pt x="282" y="380"/>
                  <a:pt x="281" y="376"/>
                  <a:pt x="284" y="377"/>
                </a:cubicBezTo>
                <a:cubicBezTo>
                  <a:pt x="283" y="375"/>
                  <a:pt x="281" y="375"/>
                  <a:pt x="282" y="372"/>
                </a:cubicBezTo>
                <a:cubicBezTo>
                  <a:pt x="280" y="373"/>
                  <a:pt x="279" y="375"/>
                  <a:pt x="282" y="376"/>
                </a:cubicBezTo>
                <a:cubicBezTo>
                  <a:pt x="278" y="378"/>
                  <a:pt x="272" y="379"/>
                  <a:pt x="271" y="385"/>
                </a:cubicBezTo>
                <a:cubicBezTo>
                  <a:pt x="272" y="384"/>
                  <a:pt x="273" y="385"/>
                  <a:pt x="274" y="384"/>
                </a:cubicBezTo>
                <a:close/>
                <a:moveTo>
                  <a:pt x="560" y="829"/>
                </a:moveTo>
                <a:cubicBezTo>
                  <a:pt x="562" y="828"/>
                  <a:pt x="562" y="827"/>
                  <a:pt x="560" y="825"/>
                </a:cubicBezTo>
                <a:cubicBezTo>
                  <a:pt x="559" y="826"/>
                  <a:pt x="558" y="824"/>
                  <a:pt x="557" y="826"/>
                </a:cubicBezTo>
                <a:cubicBezTo>
                  <a:pt x="558" y="828"/>
                  <a:pt x="559" y="829"/>
                  <a:pt x="560" y="829"/>
                </a:cubicBezTo>
                <a:close/>
                <a:moveTo>
                  <a:pt x="365" y="523"/>
                </a:moveTo>
                <a:cubicBezTo>
                  <a:pt x="364" y="523"/>
                  <a:pt x="364" y="521"/>
                  <a:pt x="363" y="521"/>
                </a:cubicBezTo>
                <a:cubicBezTo>
                  <a:pt x="364" y="523"/>
                  <a:pt x="363" y="523"/>
                  <a:pt x="364" y="525"/>
                </a:cubicBezTo>
                <a:cubicBezTo>
                  <a:pt x="365" y="525"/>
                  <a:pt x="366" y="525"/>
                  <a:pt x="365" y="523"/>
                </a:cubicBezTo>
                <a:close/>
                <a:moveTo>
                  <a:pt x="373" y="534"/>
                </a:moveTo>
                <a:cubicBezTo>
                  <a:pt x="372" y="535"/>
                  <a:pt x="372" y="536"/>
                  <a:pt x="373" y="538"/>
                </a:cubicBezTo>
                <a:cubicBezTo>
                  <a:pt x="375" y="538"/>
                  <a:pt x="375" y="536"/>
                  <a:pt x="373" y="534"/>
                </a:cubicBezTo>
                <a:close/>
                <a:moveTo>
                  <a:pt x="246" y="306"/>
                </a:moveTo>
                <a:cubicBezTo>
                  <a:pt x="243" y="304"/>
                  <a:pt x="242" y="304"/>
                  <a:pt x="239" y="303"/>
                </a:cubicBezTo>
                <a:cubicBezTo>
                  <a:pt x="241" y="306"/>
                  <a:pt x="238" y="305"/>
                  <a:pt x="238" y="304"/>
                </a:cubicBezTo>
                <a:cubicBezTo>
                  <a:pt x="239" y="307"/>
                  <a:pt x="238" y="309"/>
                  <a:pt x="236" y="310"/>
                </a:cubicBezTo>
                <a:cubicBezTo>
                  <a:pt x="235" y="309"/>
                  <a:pt x="234" y="307"/>
                  <a:pt x="232" y="307"/>
                </a:cubicBezTo>
                <a:cubicBezTo>
                  <a:pt x="236" y="312"/>
                  <a:pt x="228" y="310"/>
                  <a:pt x="229" y="313"/>
                </a:cubicBezTo>
                <a:cubicBezTo>
                  <a:pt x="232" y="311"/>
                  <a:pt x="232" y="315"/>
                  <a:pt x="232" y="317"/>
                </a:cubicBezTo>
                <a:cubicBezTo>
                  <a:pt x="234" y="309"/>
                  <a:pt x="241" y="310"/>
                  <a:pt x="246" y="306"/>
                </a:cubicBezTo>
                <a:close/>
                <a:moveTo>
                  <a:pt x="376" y="531"/>
                </a:moveTo>
                <a:cubicBezTo>
                  <a:pt x="375" y="528"/>
                  <a:pt x="375" y="531"/>
                  <a:pt x="374" y="528"/>
                </a:cubicBezTo>
                <a:cubicBezTo>
                  <a:pt x="373" y="530"/>
                  <a:pt x="371" y="530"/>
                  <a:pt x="373" y="532"/>
                </a:cubicBezTo>
                <a:cubicBezTo>
                  <a:pt x="374" y="533"/>
                  <a:pt x="375" y="531"/>
                  <a:pt x="376" y="531"/>
                </a:cubicBezTo>
                <a:close/>
                <a:moveTo>
                  <a:pt x="377" y="527"/>
                </a:moveTo>
                <a:cubicBezTo>
                  <a:pt x="375" y="522"/>
                  <a:pt x="373" y="528"/>
                  <a:pt x="376" y="528"/>
                </a:cubicBezTo>
                <a:cubicBezTo>
                  <a:pt x="376" y="528"/>
                  <a:pt x="377" y="527"/>
                  <a:pt x="377" y="527"/>
                </a:cubicBezTo>
                <a:close/>
                <a:moveTo>
                  <a:pt x="393" y="544"/>
                </a:moveTo>
                <a:cubicBezTo>
                  <a:pt x="393" y="544"/>
                  <a:pt x="390" y="545"/>
                  <a:pt x="391" y="547"/>
                </a:cubicBezTo>
                <a:cubicBezTo>
                  <a:pt x="393" y="547"/>
                  <a:pt x="393" y="545"/>
                  <a:pt x="393" y="544"/>
                </a:cubicBezTo>
                <a:close/>
                <a:moveTo>
                  <a:pt x="404" y="556"/>
                </a:moveTo>
                <a:cubicBezTo>
                  <a:pt x="403" y="556"/>
                  <a:pt x="402" y="555"/>
                  <a:pt x="402" y="554"/>
                </a:cubicBezTo>
                <a:cubicBezTo>
                  <a:pt x="401" y="557"/>
                  <a:pt x="398" y="555"/>
                  <a:pt x="398" y="552"/>
                </a:cubicBezTo>
                <a:cubicBezTo>
                  <a:pt x="396" y="553"/>
                  <a:pt x="400" y="558"/>
                  <a:pt x="401" y="558"/>
                </a:cubicBezTo>
                <a:cubicBezTo>
                  <a:pt x="400" y="555"/>
                  <a:pt x="405" y="559"/>
                  <a:pt x="404" y="556"/>
                </a:cubicBezTo>
                <a:close/>
                <a:moveTo>
                  <a:pt x="389" y="530"/>
                </a:moveTo>
                <a:cubicBezTo>
                  <a:pt x="386" y="533"/>
                  <a:pt x="387" y="529"/>
                  <a:pt x="386" y="527"/>
                </a:cubicBezTo>
                <a:cubicBezTo>
                  <a:pt x="384" y="528"/>
                  <a:pt x="385" y="530"/>
                  <a:pt x="385" y="532"/>
                </a:cubicBezTo>
                <a:cubicBezTo>
                  <a:pt x="386" y="532"/>
                  <a:pt x="390" y="534"/>
                  <a:pt x="389" y="530"/>
                </a:cubicBezTo>
                <a:close/>
                <a:moveTo>
                  <a:pt x="403" y="550"/>
                </a:moveTo>
                <a:cubicBezTo>
                  <a:pt x="401" y="548"/>
                  <a:pt x="403" y="547"/>
                  <a:pt x="401" y="546"/>
                </a:cubicBezTo>
                <a:cubicBezTo>
                  <a:pt x="400" y="547"/>
                  <a:pt x="401" y="549"/>
                  <a:pt x="401" y="550"/>
                </a:cubicBezTo>
                <a:cubicBezTo>
                  <a:pt x="402" y="550"/>
                  <a:pt x="403" y="550"/>
                  <a:pt x="403" y="550"/>
                </a:cubicBezTo>
                <a:close/>
                <a:moveTo>
                  <a:pt x="250" y="303"/>
                </a:moveTo>
                <a:cubicBezTo>
                  <a:pt x="250" y="301"/>
                  <a:pt x="254" y="300"/>
                  <a:pt x="254" y="298"/>
                </a:cubicBezTo>
                <a:cubicBezTo>
                  <a:pt x="250" y="298"/>
                  <a:pt x="248" y="302"/>
                  <a:pt x="244" y="301"/>
                </a:cubicBezTo>
                <a:cubicBezTo>
                  <a:pt x="245" y="302"/>
                  <a:pt x="244" y="302"/>
                  <a:pt x="244" y="303"/>
                </a:cubicBezTo>
                <a:cubicBezTo>
                  <a:pt x="247" y="305"/>
                  <a:pt x="247" y="300"/>
                  <a:pt x="250" y="303"/>
                </a:cubicBezTo>
                <a:close/>
                <a:moveTo>
                  <a:pt x="412" y="543"/>
                </a:moveTo>
                <a:cubicBezTo>
                  <a:pt x="411" y="544"/>
                  <a:pt x="409" y="544"/>
                  <a:pt x="411" y="546"/>
                </a:cubicBezTo>
                <a:cubicBezTo>
                  <a:pt x="412" y="546"/>
                  <a:pt x="413" y="545"/>
                  <a:pt x="412" y="543"/>
                </a:cubicBezTo>
                <a:close/>
                <a:moveTo>
                  <a:pt x="394" y="511"/>
                </a:moveTo>
                <a:cubicBezTo>
                  <a:pt x="395" y="513"/>
                  <a:pt x="390" y="510"/>
                  <a:pt x="392" y="514"/>
                </a:cubicBezTo>
                <a:cubicBezTo>
                  <a:pt x="394" y="513"/>
                  <a:pt x="397" y="514"/>
                  <a:pt x="394" y="511"/>
                </a:cubicBezTo>
                <a:close/>
                <a:moveTo>
                  <a:pt x="258" y="296"/>
                </a:moveTo>
                <a:cubicBezTo>
                  <a:pt x="257" y="296"/>
                  <a:pt x="254" y="296"/>
                  <a:pt x="255" y="298"/>
                </a:cubicBezTo>
                <a:cubicBezTo>
                  <a:pt x="257" y="299"/>
                  <a:pt x="259" y="299"/>
                  <a:pt x="258" y="296"/>
                </a:cubicBezTo>
                <a:close/>
                <a:moveTo>
                  <a:pt x="509" y="682"/>
                </a:moveTo>
                <a:cubicBezTo>
                  <a:pt x="508" y="680"/>
                  <a:pt x="505" y="681"/>
                  <a:pt x="506" y="683"/>
                </a:cubicBezTo>
                <a:cubicBezTo>
                  <a:pt x="507" y="683"/>
                  <a:pt x="508" y="684"/>
                  <a:pt x="509" y="682"/>
                </a:cubicBezTo>
                <a:close/>
                <a:moveTo>
                  <a:pt x="399" y="510"/>
                </a:moveTo>
                <a:cubicBezTo>
                  <a:pt x="399" y="506"/>
                  <a:pt x="395" y="509"/>
                  <a:pt x="395" y="505"/>
                </a:cubicBezTo>
                <a:cubicBezTo>
                  <a:pt x="392" y="507"/>
                  <a:pt x="398" y="509"/>
                  <a:pt x="399" y="510"/>
                </a:cubicBezTo>
                <a:close/>
                <a:moveTo>
                  <a:pt x="264" y="293"/>
                </a:moveTo>
                <a:cubicBezTo>
                  <a:pt x="263" y="294"/>
                  <a:pt x="260" y="294"/>
                  <a:pt x="261" y="296"/>
                </a:cubicBezTo>
                <a:cubicBezTo>
                  <a:pt x="262" y="296"/>
                  <a:pt x="266" y="297"/>
                  <a:pt x="264" y="293"/>
                </a:cubicBezTo>
                <a:close/>
                <a:moveTo>
                  <a:pt x="422" y="536"/>
                </a:moveTo>
                <a:cubicBezTo>
                  <a:pt x="421" y="534"/>
                  <a:pt x="419" y="536"/>
                  <a:pt x="418" y="536"/>
                </a:cubicBezTo>
                <a:cubicBezTo>
                  <a:pt x="419" y="538"/>
                  <a:pt x="421" y="537"/>
                  <a:pt x="422" y="536"/>
                </a:cubicBezTo>
                <a:close/>
                <a:moveTo>
                  <a:pt x="418" y="527"/>
                </a:moveTo>
                <a:cubicBezTo>
                  <a:pt x="418" y="527"/>
                  <a:pt x="417" y="528"/>
                  <a:pt x="416" y="526"/>
                </a:cubicBezTo>
                <a:cubicBezTo>
                  <a:pt x="415" y="527"/>
                  <a:pt x="415" y="528"/>
                  <a:pt x="417" y="530"/>
                </a:cubicBezTo>
                <a:cubicBezTo>
                  <a:pt x="417" y="529"/>
                  <a:pt x="419" y="529"/>
                  <a:pt x="418" y="527"/>
                </a:cubicBezTo>
                <a:close/>
                <a:moveTo>
                  <a:pt x="528" y="687"/>
                </a:moveTo>
                <a:cubicBezTo>
                  <a:pt x="526" y="685"/>
                  <a:pt x="524" y="687"/>
                  <a:pt x="525" y="690"/>
                </a:cubicBezTo>
                <a:cubicBezTo>
                  <a:pt x="526" y="688"/>
                  <a:pt x="528" y="688"/>
                  <a:pt x="528" y="687"/>
                </a:cubicBezTo>
                <a:close/>
                <a:moveTo>
                  <a:pt x="430" y="525"/>
                </a:moveTo>
                <a:cubicBezTo>
                  <a:pt x="427" y="525"/>
                  <a:pt x="427" y="525"/>
                  <a:pt x="424" y="523"/>
                </a:cubicBezTo>
                <a:cubicBezTo>
                  <a:pt x="424" y="525"/>
                  <a:pt x="427" y="526"/>
                  <a:pt x="427" y="529"/>
                </a:cubicBezTo>
                <a:cubicBezTo>
                  <a:pt x="427" y="525"/>
                  <a:pt x="431" y="529"/>
                  <a:pt x="430" y="525"/>
                </a:cubicBezTo>
                <a:close/>
                <a:moveTo>
                  <a:pt x="542" y="674"/>
                </a:moveTo>
                <a:cubicBezTo>
                  <a:pt x="542" y="674"/>
                  <a:pt x="542" y="674"/>
                  <a:pt x="541" y="673"/>
                </a:cubicBezTo>
                <a:cubicBezTo>
                  <a:pt x="541" y="673"/>
                  <a:pt x="542" y="672"/>
                  <a:pt x="542" y="672"/>
                </a:cubicBezTo>
                <a:cubicBezTo>
                  <a:pt x="539" y="673"/>
                  <a:pt x="539" y="673"/>
                  <a:pt x="539" y="673"/>
                </a:cubicBezTo>
                <a:cubicBezTo>
                  <a:pt x="540" y="676"/>
                  <a:pt x="543" y="676"/>
                  <a:pt x="542" y="674"/>
                </a:cubicBezTo>
                <a:close/>
                <a:moveTo>
                  <a:pt x="609" y="716"/>
                </a:moveTo>
                <a:cubicBezTo>
                  <a:pt x="608" y="715"/>
                  <a:pt x="609" y="714"/>
                  <a:pt x="608" y="713"/>
                </a:cubicBezTo>
                <a:cubicBezTo>
                  <a:pt x="607" y="717"/>
                  <a:pt x="601" y="713"/>
                  <a:pt x="602" y="717"/>
                </a:cubicBezTo>
                <a:cubicBezTo>
                  <a:pt x="604" y="717"/>
                  <a:pt x="607" y="714"/>
                  <a:pt x="609" y="716"/>
                </a:cubicBezTo>
                <a:close/>
                <a:moveTo>
                  <a:pt x="334" y="257"/>
                </a:moveTo>
                <a:cubicBezTo>
                  <a:pt x="337" y="254"/>
                  <a:pt x="345" y="253"/>
                  <a:pt x="341" y="247"/>
                </a:cubicBezTo>
                <a:cubicBezTo>
                  <a:pt x="341" y="253"/>
                  <a:pt x="333" y="252"/>
                  <a:pt x="332" y="256"/>
                </a:cubicBezTo>
                <a:cubicBezTo>
                  <a:pt x="333" y="255"/>
                  <a:pt x="334" y="256"/>
                  <a:pt x="334" y="257"/>
                </a:cubicBezTo>
                <a:close/>
                <a:moveTo>
                  <a:pt x="608" y="669"/>
                </a:moveTo>
                <a:cubicBezTo>
                  <a:pt x="608" y="669"/>
                  <a:pt x="607" y="669"/>
                  <a:pt x="607" y="668"/>
                </a:cubicBezTo>
                <a:cubicBezTo>
                  <a:pt x="607" y="668"/>
                  <a:pt x="608" y="667"/>
                  <a:pt x="608" y="666"/>
                </a:cubicBezTo>
                <a:cubicBezTo>
                  <a:pt x="606" y="668"/>
                  <a:pt x="604" y="669"/>
                  <a:pt x="606" y="671"/>
                </a:cubicBezTo>
                <a:cubicBezTo>
                  <a:pt x="605" y="668"/>
                  <a:pt x="610" y="673"/>
                  <a:pt x="608" y="669"/>
                </a:cubicBezTo>
                <a:close/>
                <a:moveTo>
                  <a:pt x="347" y="246"/>
                </a:moveTo>
                <a:cubicBezTo>
                  <a:pt x="346" y="246"/>
                  <a:pt x="344" y="247"/>
                  <a:pt x="344" y="249"/>
                </a:cubicBezTo>
                <a:cubicBezTo>
                  <a:pt x="346" y="250"/>
                  <a:pt x="347" y="248"/>
                  <a:pt x="347" y="246"/>
                </a:cubicBezTo>
                <a:close/>
                <a:moveTo>
                  <a:pt x="359" y="237"/>
                </a:moveTo>
                <a:cubicBezTo>
                  <a:pt x="357" y="235"/>
                  <a:pt x="351" y="238"/>
                  <a:pt x="352" y="241"/>
                </a:cubicBezTo>
                <a:cubicBezTo>
                  <a:pt x="353" y="239"/>
                  <a:pt x="357" y="238"/>
                  <a:pt x="359" y="237"/>
                </a:cubicBezTo>
                <a:close/>
                <a:moveTo>
                  <a:pt x="640" y="663"/>
                </a:moveTo>
                <a:cubicBezTo>
                  <a:pt x="639" y="661"/>
                  <a:pt x="639" y="661"/>
                  <a:pt x="639" y="661"/>
                </a:cubicBezTo>
                <a:cubicBezTo>
                  <a:pt x="640" y="661"/>
                  <a:pt x="641" y="660"/>
                  <a:pt x="641" y="659"/>
                </a:cubicBezTo>
                <a:cubicBezTo>
                  <a:pt x="640" y="659"/>
                  <a:pt x="639" y="658"/>
                  <a:pt x="638" y="659"/>
                </a:cubicBezTo>
                <a:cubicBezTo>
                  <a:pt x="638" y="661"/>
                  <a:pt x="639" y="663"/>
                  <a:pt x="640" y="663"/>
                </a:cubicBezTo>
                <a:close/>
                <a:moveTo>
                  <a:pt x="687" y="657"/>
                </a:moveTo>
                <a:cubicBezTo>
                  <a:pt x="686" y="658"/>
                  <a:pt x="683" y="659"/>
                  <a:pt x="684" y="661"/>
                </a:cubicBezTo>
                <a:cubicBezTo>
                  <a:pt x="685" y="661"/>
                  <a:pt x="688" y="660"/>
                  <a:pt x="687" y="657"/>
                </a:cubicBezTo>
                <a:close/>
                <a:moveTo>
                  <a:pt x="405" y="213"/>
                </a:moveTo>
                <a:cubicBezTo>
                  <a:pt x="403" y="212"/>
                  <a:pt x="402" y="208"/>
                  <a:pt x="401" y="209"/>
                </a:cubicBezTo>
                <a:cubicBezTo>
                  <a:pt x="402" y="211"/>
                  <a:pt x="402" y="211"/>
                  <a:pt x="402" y="211"/>
                </a:cubicBezTo>
                <a:cubicBezTo>
                  <a:pt x="402" y="213"/>
                  <a:pt x="399" y="211"/>
                  <a:pt x="401" y="214"/>
                </a:cubicBezTo>
                <a:cubicBezTo>
                  <a:pt x="402" y="215"/>
                  <a:pt x="403" y="215"/>
                  <a:pt x="405" y="213"/>
                </a:cubicBezTo>
                <a:close/>
                <a:moveTo>
                  <a:pt x="417" y="202"/>
                </a:moveTo>
                <a:cubicBezTo>
                  <a:pt x="411" y="204"/>
                  <a:pt x="408" y="207"/>
                  <a:pt x="404" y="210"/>
                </a:cubicBezTo>
                <a:cubicBezTo>
                  <a:pt x="404" y="211"/>
                  <a:pt x="404" y="211"/>
                  <a:pt x="405" y="212"/>
                </a:cubicBezTo>
                <a:cubicBezTo>
                  <a:pt x="409" y="207"/>
                  <a:pt x="414" y="206"/>
                  <a:pt x="417" y="202"/>
                </a:cubicBezTo>
                <a:close/>
                <a:moveTo>
                  <a:pt x="435" y="196"/>
                </a:moveTo>
                <a:cubicBezTo>
                  <a:pt x="440" y="187"/>
                  <a:pt x="451" y="183"/>
                  <a:pt x="457" y="178"/>
                </a:cubicBezTo>
                <a:cubicBezTo>
                  <a:pt x="457" y="173"/>
                  <a:pt x="460" y="178"/>
                  <a:pt x="458" y="172"/>
                </a:cubicBezTo>
                <a:cubicBezTo>
                  <a:pt x="455" y="174"/>
                  <a:pt x="450" y="176"/>
                  <a:pt x="448" y="178"/>
                </a:cubicBezTo>
                <a:cubicBezTo>
                  <a:pt x="449" y="178"/>
                  <a:pt x="450" y="177"/>
                  <a:pt x="451" y="178"/>
                </a:cubicBezTo>
                <a:cubicBezTo>
                  <a:pt x="446" y="182"/>
                  <a:pt x="439" y="183"/>
                  <a:pt x="436" y="191"/>
                </a:cubicBezTo>
                <a:cubicBezTo>
                  <a:pt x="434" y="190"/>
                  <a:pt x="433" y="193"/>
                  <a:pt x="432" y="191"/>
                </a:cubicBezTo>
                <a:cubicBezTo>
                  <a:pt x="429" y="195"/>
                  <a:pt x="424" y="194"/>
                  <a:pt x="423" y="199"/>
                </a:cubicBezTo>
                <a:cubicBezTo>
                  <a:pt x="422" y="197"/>
                  <a:pt x="415" y="202"/>
                  <a:pt x="418" y="203"/>
                </a:cubicBezTo>
                <a:cubicBezTo>
                  <a:pt x="423" y="202"/>
                  <a:pt x="425" y="194"/>
                  <a:pt x="432" y="197"/>
                </a:cubicBezTo>
                <a:cubicBezTo>
                  <a:pt x="432" y="198"/>
                  <a:pt x="431" y="199"/>
                  <a:pt x="431" y="201"/>
                </a:cubicBezTo>
                <a:cubicBezTo>
                  <a:pt x="432" y="199"/>
                  <a:pt x="434" y="192"/>
                  <a:pt x="435" y="196"/>
                </a:cubicBezTo>
                <a:close/>
                <a:moveTo>
                  <a:pt x="793" y="647"/>
                </a:moveTo>
                <a:cubicBezTo>
                  <a:pt x="792" y="645"/>
                  <a:pt x="791" y="646"/>
                  <a:pt x="790" y="645"/>
                </a:cubicBezTo>
                <a:cubicBezTo>
                  <a:pt x="790" y="646"/>
                  <a:pt x="790" y="646"/>
                  <a:pt x="789" y="647"/>
                </a:cubicBezTo>
                <a:cubicBezTo>
                  <a:pt x="790" y="649"/>
                  <a:pt x="791" y="648"/>
                  <a:pt x="791" y="650"/>
                </a:cubicBezTo>
                <a:cubicBezTo>
                  <a:pt x="792" y="649"/>
                  <a:pt x="791" y="647"/>
                  <a:pt x="793" y="647"/>
                </a:cubicBezTo>
                <a:close/>
                <a:moveTo>
                  <a:pt x="489" y="144"/>
                </a:moveTo>
                <a:cubicBezTo>
                  <a:pt x="487" y="146"/>
                  <a:pt x="487" y="146"/>
                  <a:pt x="487" y="146"/>
                </a:cubicBezTo>
                <a:cubicBezTo>
                  <a:pt x="489" y="149"/>
                  <a:pt x="489" y="149"/>
                  <a:pt x="489" y="149"/>
                </a:cubicBezTo>
                <a:cubicBezTo>
                  <a:pt x="490" y="148"/>
                  <a:pt x="490" y="146"/>
                  <a:pt x="489" y="144"/>
                </a:cubicBezTo>
                <a:close/>
                <a:moveTo>
                  <a:pt x="812" y="575"/>
                </a:moveTo>
                <a:cubicBezTo>
                  <a:pt x="810" y="571"/>
                  <a:pt x="810" y="571"/>
                  <a:pt x="810" y="571"/>
                </a:cubicBezTo>
                <a:cubicBezTo>
                  <a:pt x="811" y="576"/>
                  <a:pt x="806" y="575"/>
                  <a:pt x="806" y="579"/>
                </a:cubicBezTo>
                <a:cubicBezTo>
                  <a:pt x="809" y="578"/>
                  <a:pt x="809" y="577"/>
                  <a:pt x="812" y="575"/>
                </a:cubicBezTo>
                <a:close/>
                <a:moveTo>
                  <a:pt x="815" y="581"/>
                </a:moveTo>
                <a:cubicBezTo>
                  <a:pt x="812" y="576"/>
                  <a:pt x="820" y="580"/>
                  <a:pt x="819" y="577"/>
                </a:cubicBezTo>
                <a:cubicBezTo>
                  <a:pt x="817" y="578"/>
                  <a:pt x="815" y="575"/>
                  <a:pt x="813" y="576"/>
                </a:cubicBezTo>
                <a:cubicBezTo>
                  <a:pt x="816" y="579"/>
                  <a:pt x="812" y="578"/>
                  <a:pt x="813" y="580"/>
                </a:cubicBezTo>
                <a:cubicBezTo>
                  <a:pt x="813" y="580"/>
                  <a:pt x="814" y="581"/>
                  <a:pt x="815" y="581"/>
                </a:cubicBezTo>
                <a:close/>
                <a:moveTo>
                  <a:pt x="819" y="536"/>
                </a:moveTo>
                <a:cubicBezTo>
                  <a:pt x="818" y="538"/>
                  <a:pt x="813" y="535"/>
                  <a:pt x="814" y="538"/>
                </a:cubicBezTo>
                <a:cubicBezTo>
                  <a:pt x="816" y="538"/>
                  <a:pt x="819" y="540"/>
                  <a:pt x="819" y="536"/>
                </a:cubicBezTo>
                <a:close/>
                <a:moveTo>
                  <a:pt x="842" y="554"/>
                </a:moveTo>
                <a:cubicBezTo>
                  <a:pt x="841" y="552"/>
                  <a:pt x="842" y="552"/>
                  <a:pt x="843" y="552"/>
                </a:cubicBezTo>
                <a:cubicBezTo>
                  <a:pt x="842" y="550"/>
                  <a:pt x="840" y="550"/>
                  <a:pt x="839" y="551"/>
                </a:cubicBezTo>
                <a:cubicBezTo>
                  <a:pt x="840" y="552"/>
                  <a:pt x="841" y="554"/>
                  <a:pt x="842" y="554"/>
                </a:cubicBezTo>
                <a:close/>
                <a:moveTo>
                  <a:pt x="820" y="514"/>
                </a:moveTo>
                <a:cubicBezTo>
                  <a:pt x="819" y="510"/>
                  <a:pt x="822" y="514"/>
                  <a:pt x="823" y="515"/>
                </a:cubicBezTo>
                <a:cubicBezTo>
                  <a:pt x="822" y="513"/>
                  <a:pt x="824" y="512"/>
                  <a:pt x="823" y="510"/>
                </a:cubicBezTo>
                <a:cubicBezTo>
                  <a:pt x="822" y="511"/>
                  <a:pt x="816" y="510"/>
                  <a:pt x="818" y="514"/>
                </a:cubicBezTo>
                <a:cubicBezTo>
                  <a:pt x="819" y="514"/>
                  <a:pt x="819" y="514"/>
                  <a:pt x="820" y="514"/>
                </a:cubicBezTo>
                <a:close/>
                <a:moveTo>
                  <a:pt x="842" y="524"/>
                </a:moveTo>
                <a:cubicBezTo>
                  <a:pt x="840" y="522"/>
                  <a:pt x="841" y="520"/>
                  <a:pt x="838" y="520"/>
                </a:cubicBezTo>
                <a:cubicBezTo>
                  <a:pt x="838" y="521"/>
                  <a:pt x="841" y="525"/>
                  <a:pt x="842" y="524"/>
                </a:cubicBezTo>
                <a:close/>
                <a:moveTo>
                  <a:pt x="855" y="517"/>
                </a:moveTo>
                <a:cubicBezTo>
                  <a:pt x="853" y="515"/>
                  <a:pt x="855" y="515"/>
                  <a:pt x="854" y="513"/>
                </a:cubicBezTo>
                <a:cubicBezTo>
                  <a:pt x="852" y="512"/>
                  <a:pt x="852" y="518"/>
                  <a:pt x="855" y="517"/>
                </a:cubicBezTo>
                <a:close/>
                <a:moveTo>
                  <a:pt x="877" y="517"/>
                </a:moveTo>
                <a:cubicBezTo>
                  <a:pt x="878" y="516"/>
                  <a:pt x="879" y="517"/>
                  <a:pt x="880" y="516"/>
                </a:cubicBezTo>
                <a:cubicBezTo>
                  <a:pt x="877" y="513"/>
                  <a:pt x="880" y="516"/>
                  <a:pt x="880" y="513"/>
                </a:cubicBezTo>
                <a:cubicBezTo>
                  <a:pt x="878" y="512"/>
                  <a:pt x="876" y="511"/>
                  <a:pt x="878" y="509"/>
                </a:cubicBezTo>
                <a:cubicBezTo>
                  <a:pt x="876" y="506"/>
                  <a:pt x="875" y="508"/>
                  <a:pt x="874" y="509"/>
                </a:cubicBezTo>
                <a:cubicBezTo>
                  <a:pt x="875" y="512"/>
                  <a:pt x="875" y="514"/>
                  <a:pt x="877" y="517"/>
                </a:cubicBezTo>
                <a:close/>
                <a:moveTo>
                  <a:pt x="884" y="516"/>
                </a:moveTo>
                <a:cubicBezTo>
                  <a:pt x="881" y="514"/>
                  <a:pt x="883" y="521"/>
                  <a:pt x="885" y="521"/>
                </a:cubicBezTo>
                <a:cubicBezTo>
                  <a:pt x="883" y="519"/>
                  <a:pt x="885" y="518"/>
                  <a:pt x="884" y="516"/>
                </a:cubicBezTo>
                <a:close/>
                <a:moveTo>
                  <a:pt x="920" y="540"/>
                </a:moveTo>
                <a:cubicBezTo>
                  <a:pt x="919" y="541"/>
                  <a:pt x="918" y="540"/>
                  <a:pt x="918" y="539"/>
                </a:cubicBezTo>
                <a:cubicBezTo>
                  <a:pt x="917" y="539"/>
                  <a:pt x="917" y="539"/>
                  <a:pt x="916" y="540"/>
                </a:cubicBezTo>
                <a:cubicBezTo>
                  <a:pt x="917" y="542"/>
                  <a:pt x="921" y="543"/>
                  <a:pt x="920" y="540"/>
                </a:cubicBezTo>
                <a:close/>
                <a:moveTo>
                  <a:pt x="871" y="458"/>
                </a:moveTo>
                <a:cubicBezTo>
                  <a:pt x="869" y="458"/>
                  <a:pt x="865" y="461"/>
                  <a:pt x="865" y="462"/>
                </a:cubicBezTo>
                <a:cubicBezTo>
                  <a:pt x="868" y="461"/>
                  <a:pt x="871" y="462"/>
                  <a:pt x="871" y="458"/>
                </a:cubicBezTo>
                <a:close/>
                <a:moveTo>
                  <a:pt x="918" y="531"/>
                </a:moveTo>
                <a:cubicBezTo>
                  <a:pt x="916" y="528"/>
                  <a:pt x="914" y="528"/>
                  <a:pt x="912" y="529"/>
                </a:cubicBezTo>
                <a:cubicBezTo>
                  <a:pt x="914" y="532"/>
                  <a:pt x="916" y="530"/>
                  <a:pt x="918" y="531"/>
                </a:cubicBezTo>
                <a:close/>
                <a:moveTo>
                  <a:pt x="632" y="84"/>
                </a:moveTo>
                <a:cubicBezTo>
                  <a:pt x="633" y="83"/>
                  <a:pt x="633" y="82"/>
                  <a:pt x="632" y="81"/>
                </a:cubicBezTo>
                <a:cubicBezTo>
                  <a:pt x="630" y="79"/>
                  <a:pt x="627" y="84"/>
                  <a:pt x="630" y="85"/>
                </a:cubicBezTo>
                <a:cubicBezTo>
                  <a:pt x="628" y="83"/>
                  <a:pt x="632" y="83"/>
                  <a:pt x="632" y="83"/>
                </a:cubicBezTo>
                <a:cubicBezTo>
                  <a:pt x="632" y="83"/>
                  <a:pt x="632" y="83"/>
                  <a:pt x="632" y="84"/>
                </a:cubicBezTo>
                <a:close/>
                <a:moveTo>
                  <a:pt x="910" y="486"/>
                </a:moveTo>
                <a:cubicBezTo>
                  <a:pt x="911" y="487"/>
                  <a:pt x="910" y="488"/>
                  <a:pt x="911" y="490"/>
                </a:cubicBezTo>
                <a:cubicBezTo>
                  <a:pt x="913" y="490"/>
                  <a:pt x="915" y="490"/>
                  <a:pt x="917" y="490"/>
                </a:cubicBezTo>
                <a:cubicBezTo>
                  <a:pt x="919" y="488"/>
                  <a:pt x="916" y="487"/>
                  <a:pt x="917" y="485"/>
                </a:cubicBezTo>
                <a:cubicBezTo>
                  <a:pt x="919" y="483"/>
                  <a:pt x="922" y="489"/>
                  <a:pt x="925" y="489"/>
                </a:cubicBezTo>
                <a:cubicBezTo>
                  <a:pt x="923" y="485"/>
                  <a:pt x="922" y="487"/>
                  <a:pt x="920" y="484"/>
                </a:cubicBezTo>
                <a:cubicBezTo>
                  <a:pt x="920" y="480"/>
                  <a:pt x="923" y="483"/>
                  <a:pt x="923" y="479"/>
                </a:cubicBezTo>
                <a:cubicBezTo>
                  <a:pt x="920" y="479"/>
                  <a:pt x="919" y="481"/>
                  <a:pt x="915" y="483"/>
                </a:cubicBezTo>
                <a:cubicBezTo>
                  <a:pt x="913" y="479"/>
                  <a:pt x="912" y="479"/>
                  <a:pt x="910" y="481"/>
                </a:cubicBezTo>
                <a:cubicBezTo>
                  <a:pt x="912" y="484"/>
                  <a:pt x="913" y="480"/>
                  <a:pt x="915" y="484"/>
                </a:cubicBezTo>
                <a:cubicBezTo>
                  <a:pt x="912" y="485"/>
                  <a:pt x="909" y="482"/>
                  <a:pt x="906" y="481"/>
                </a:cubicBezTo>
                <a:cubicBezTo>
                  <a:pt x="910" y="487"/>
                  <a:pt x="904" y="485"/>
                  <a:pt x="906" y="489"/>
                </a:cubicBezTo>
                <a:cubicBezTo>
                  <a:pt x="908" y="489"/>
                  <a:pt x="908" y="484"/>
                  <a:pt x="910" y="486"/>
                </a:cubicBezTo>
                <a:close/>
                <a:moveTo>
                  <a:pt x="674" y="133"/>
                </a:moveTo>
                <a:cubicBezTo>
                  <a:pt x="672" y="134"/>
                  <a:pt x="671" y="130"/>
                  <a:pt x="670" y="132"/>
                </a:cubicBezTo>
                <a:cubicBezTo>
                  <a:pt x="670" y="133"/>
                  <a:pt x="671" y="134"/>
                  <a:pt x="671" y="135"/>
                </a:cubicBezTo>
                <a:cubicBezTo>
                  <a:pt x="672" y="135"/>
                  <a:pt x="675" y="136"/>
                  <a:pt x="674" y="133"/>
                </a:cubicBezTo>
                <a:close/>
                <a:moveTo>
                  <a:pt x="916" y="455"/>
                </a:moveTo>
                <a:cubicBezTo>
                  <a:pt x="913" y="452"/>
                  <a:pt x="909" y="458"/>
                  <a:pt x="908" y="452"/>
                </a:cubicBezTo>
                <a:cubicBezTo>
                  <a:pt x="906" y="454"/>
                  <a:pt x="911" y="459"/>
                  <a:pt x="907" y="457"/>
                </a:cubicBezTo>
                <a:cubicBezTo>
                  <a:pt x="908" y="458"/>
                  <a:pt x="909" y="461"/>
                  <a:pt x="910" y="460"/>
                </a:cubicBezTo>
                <a:cubicBezTo>
                  <a:pt x="909" y="455"/>
                  <a:pt x="914" y="457"/>
                  <a:pt x="916" y="455"/>
                </a:cubicBezTo>
                <a:close/>
                <a:moveTo>
                  <a:pt x="916" y="464"/>
                </a:moveTo>
                <a:cubicBezTo>
                  <a:pt x="916" y="464"/>
                  <a:pt x="916" y="465"/>
                  <a:pt x="917" y="465"/>
                </a:cubicBezTo>
                <a:cubicBezTo>
                  <a:pt x="920" y="464"/>
                  <a:pt x="916" y="458"/>
                  <a:pt x="914" y="459"/>
                </a:cubicBezTo>
                <a:cubicBezTo>
                  <a:pt x="917" y="464"/>
                  <a:pt x="915" y="461"/>
                  <a:pt x="916" y="464"/>
                </a:cubicBezTo>
                <a:close/>
                <a:moveTo>
                  <a:pt x="925" y="468"/>
                </a:moveTo>
                <a:cubicBezTo>
                  <a:pt x="926" y="469"/>
                  <a:pt x="927" y="470"/>
                  <a:pt x="926" y="468"/>
                </a:cubicBezTo>
                <a:cubicBezTo>
                  <a:pt x="924" y="467"/>
                  <a:pt x="923" y="463"/>
                  <a:pt x="921" y="462"/>
                </a:cubicBezTo>
                <a:cubicBezTo>
                  <a:pt x="921" y="464"/>
                  <a:pt x="922" y="467"/>
                  <a:pt x="924" y="470"/>
                </a:cubicBezTo>
                <a:cubicBezTo>
                  <a:pt x="925" y="469"/>
                  <a:pt x="925" y="469"/>
                  <a:pt x="925" y="468"/>
                </a:cubicBezTo>
                <a:close/>
                <a:moveTo>
                  <a:pt x="683" y="101"/>
                </a:moveTo>
                <a:cubicBezTo>
                  <a:pt x="680" y="99"/>
                  <a:pt x="685" y="98"/>
                  <a:pt x="683" y="97"/>
                </a:cubicBezTo>
                <a:cubicBezTo>
                  <a:pt x="679" y="98"/>
                  <a:pt x="681" y="99"/>
                  <a:pt x="682" y="101"/>
                </a:cubicBezTo>
                <a:cubicBezTo>
                  <a:pt x="682" y="102"/>
                  <a:pt x="681" y="102"/>
                  <a:pt x="682" y="102"/>
                </a:cubicBezTo>
                <a:lnTo>
                  <a:pt x="683" y="101"/>
                </a:lnTo>
                <a:close/>
                <a:moveTo>
                  <a:pt x="687" y="105"/>
                </a:moveTo>
                <a:cubicBezTo>
                  <a:pt x="686" y="104"/>
                  <a:pt x="685" y="103"/>
                  <a:pt x="685" y="102"/>
                </a:cubicBezTo>
                <a:cubicBezTo>
                  <a:pt x="683" y="103"/>
                  <a:pt x="685" y="107"/>
                  <a:pt x="687" y="105"/>
                </a:cubicBezTo>
                <a:close/>
                <a:moveTo>
                  <a:pt x="937" y="472"/>
                </a:moveTo>
                <a:cubicBezTo>
                  <a:pt x="935" y="468"/>
                  <a:pt x="934" y="472"/>
                  <a:pt x="932" y="471"/>
                </a:cubicBezTo>
                <a:cubicBezTo>
                  <a:pt x="934" y="474"/>
                  <a:pt x="935" y="472"/>
                  <a:pt x="937" y="472"/>
                </a:cubicBezTo>
                <a:close/>
                <a:moveTo>
                  <a:pt x="666" y="62"/>
                </a:moveTo>
                <a:cubicBezTo>
                  <a:pt x="665" y="63"/>
                  <a:pt x="663" y="62"/>
                  <a:pt x="665" y="65"/>
                </a:cubicBezTo>
                <a:cubicBezTo>
                  <a:pt x="666" y="65"/>
                  <a:pt x="668" y="64"/>
                  <a:pt x="666" y="62"/>
                </a:cubicBezTo>
                <a:close/>
                <a:moveTo>
                  <a:pt x="668" y="65"/>
                </a:moveTo>
                <a:cubicBezTo>
                  <a:pt x="669" y="63"/>
                  <a:pt x="670" y="67"/>
                  <a:pt x="671" y="65"/>
                </a:cubicBezTo>
                <a:cubicBezTo>
                  <a:pt x="671" y="63"/>
                  <a:pt x="668" y="62"/>
                  <a:pt x="667" y="62"/>
                </a:cubicBezTo>
                <a:cubicBezTo>
                  <a:pt x="668" y="63"/>
                  <a:pt x="666" y="64"/>
                  <a:pt x="668" y="65"/>
                </a:cubicBezTo>
                <a:close/>
                <a:moveTo>
                  <a:pt x="922" y="437"/>
                </a:moveTo>
                <a:cubicBezTo>
                  <a:pt x="923" y="437"/>
                  <a:pt x="924" y="440"/>
                  <a:pt x="925" y="438"/>
                </a:cubicBezTo>
                <a:cubicBezTo>
                  <a:pt x="922" y="436"/>
                  <a:pt x="922" y="434"/>
                  <a:pt x="921" y="432"/>
                </a:cubicBezTo>
                <a:cubicBezTo>
                  <a:pt x="921" y="433"/>
                  <a:pt x="920" y="433"/>
                  <a:pt x="920" y="433"/>
                </a:cubicBezTo>
                <a:cubicBezTo>
                  <a:pt x="921" y="435"/>
                  <a:pt x="921" y="438"/>
                  <a:pt x="922" y="441"/>
                </a:cubicBezTo>
                <a:cubicBezTo>
                  <a:pt x="924" y="440"/>
                  <a:pt x="921" y="438"/>
                  <a:pt x="922" y="437"/>
                </a:cubicBezTo>
                <a:close/>
                <a:moveTo>
                  <a:pt x="919" y="424"/>
                </a:moveTo>
                <a:cubicBezTo>
                  <a:pt x="919" y="424"/>
                  <a:pt x="918" y="423"/>
                  <a:pt x="918" y="423"/>
                </a:cubicBezTo>
                <a:cubicBezTo>
                  <a:pt x="916" y="423"/>
                  <a:pt x="916" y="425"/>
                  <a:pt x="918" y="427"/>
                </a:cubicBezTo>
                <a:cubicBezTo>
                  <a:pt x="919" y="426"/>
                  <a:pt x="919" y="425"/>
                  <a:pt x="919" y="424"/>
                </a:cubicBezTo>
                <a:close/>
                <a:moveTo>
                  <a:pt x="715" y="107"/>
                </a:moveTo>
                <a:cubicBezTo>
                  <a:pt x="717" y="110"/>
                  <a:pt x="713" y="108"/>
                  <a:pt x="714" y="112"/>
                </a:cubicBezTo>
                <a:cubicBezTo>
                  <a:pt x="717" y="111"/>
                  <a:pt x="718" y="107"/>
                  <a:pt x="715" y="107"/>
                </a:cubicBezTo>
                <a:close/>
                <a:moveTo>
                  <a:pt x="1001" y="542"/>
                </a:moveTo>
                <a:cubicBezTo>
                  <a:pt x="1001" y="543"/>
                  <a:pt x="1001" y="544"/>
                  <a:pt x="1002" y="545"/>
                </a:cubicBezTo>
                <a:cubicBezTo>
                  <a:pt x="1006" y="545"/>
                  <a:pt x="1003" y="541"/>
                  <a:pt x="1001" y="542"/>
                </a:cubicBezTo>
                <a:close/>
                <a:moveTo>
                  <a:pt x="1006" y="546"/>
                </a:moveTo>
                <a:cubicBezTo>
                  <a:pt x="1005" y="546"/>
                  <a:pt x="1004" y="546"/>
                  <a:pt x="1004" y="546"/>
                </a:cubicBezTo>
                <a:cubicBezTo>
                  <a:pt x="1006" y="550"/>
                  <a:pt x="1006" y="550"/>
                  <a:pt x="1006" y="550"/>
                </a:cubicBezTo>
                <a:cubicBezTo>
                  <a:pt x="1008" y="549"/>
                  <a:pt x="1006" y="547"/>
                  <a:pt x="1006" y="546"/>
                </a:cubicBezTo>
                <a:close/>
                <a:moveTo>
                  <a:pt x="1016" y="558"/>
                </a:moveTo>
                <a:cubicBezTo>
                  <a:pt x="1015" y="556"/>
                  <a:pt x="1014" y="558"/>
                  <a:pt x="1013" y="557"/>
                </a:cubicBezTo>
                <a:cubicBezTo>
                  <a:pt x="1013" y="556"/>
                  <a:pt x="1012" y="556"/>
                  <a:pt x="1012" y="555"/>
                </a:cubicBezTo>
                <a:cubicBezTo>
                  <a:pt x="1010" y="555"/>
                  <a:pt x="1013" y="558"/>
                  <a:pt x="1013" y="559"/>
                </a:cubicBezTo>
                <a:cubicBezTo>
                  <a:pt x="1014" y="557"/>
                  <a:pt x="1018" y="561"/>
                  <a:pt x="1016" y="558"/>
                </a:cubicBezTo>
                <a:close/>
                <a:moveTo>
                  <a:pt x="723" y="83"/>
                </a:moveTo>
                <a:cubicBezTo>
                  <a:pt x="720" y="81"/>
                  <a:pt x="717" y="85"/>
                  <a:pt x="718" y="87"/>
                </a:cubicBezTo>
                <a:cubicBezTo>
                  <a:pt x="721" y="85"/>
                  <a:pt x="721" y="84"/>
                  <a:pt x="723" y="83"/>
                </a:cubicBezTo>
                <a:close/>
                <a:moveTo>
                  <a:pt x="730" y="87"/>
                </a:moveTo>
                <a:cubicBezTo>
                  <a:pt x="728" y="84"/>
                  <a:pt x="724" y="86"/>
                  <a:pt x="726" y="89"/>
                </a:cubicBezTo>
                <a:cubicBezTo>
                  <a:pt x="727" y="87"/>
                  <a:pt x="728" y="87"/>
                  <a:pt x="730" y="87"/>
                </a:cubicBezTo>
                <a:close/>
                <a:moveTo>
                  <a:pt x="770" y="133"/>
                </a:moveTo>
                <a:cubicBezTo>
                  <a:pt x="772" y="136"/>
                  <a:pt x="769" y="137"/>
                  <a:pt x="770" y="139"/>
                </a:cubicBezTo>
                <a:cubicBezTo>
                  <a:pt x="772" y="137"/>
                  <a:pt x="772" y="136"/>
                  <a:pt x="773" y="133"/>
                </a:cubicBezTo>
                <a:cubicBezTo>
                  <a:pt x="772" y="133"/>
                  <a:pt x="771" y="134"/>
                  <a:pt x="770" y="133"/>
                </a:cubicBezTo>
                <a:close/>
                <a:moveTo>
                  <a:pt x="700" y="19"/>
                </a:moveTo>
                <a:cubicBezTo>
                  <a:pt x="699" y="18"/>
                  <a:pt x="697" y="21"/>
                  <a:pt x="698" y="23"/>
                </a:cubicBezTo>
                <a:cubicBezTo>
                  <a:pt x="699" y="21"/>
                  <a:pt x="702" y="21"/>
                  <a:pt x="700" y="19"/>
                </a:cubicBezTo>
                <a:close/>
                <a:moveTo>
                  <a:pt x="966" y="413"/>
                </a:moveTo>
                <a:cubicBezTo>
                  <a:pt x="967" y="412"/>
                  <a:pt x="966" y="411"/>
                  <a:pt x="966" y="410"/>
                </a:cubicBezTo>
                <a:cubicBezTo>
                  <a:pt x="965" y="407"/>
                  <a:pt x="964" y="410"/>
                  <a:pt x="963" y="407"/>
                </a:cubicBezTo>
                <a:cubicBezTo>
                  <a:pt x="964" y="407"/>
                  <a:pt x="965" y="406"/>
                  <a:pt x="964" y="405"/>
                </a:cubicBezTo>
                <a:cubicBezTo>
                  <a:pt x="963" y="405"/>
                  <a:pt x="962" y="403"/>
                  <a:pt x="960" y="404"/>
                </a:cubicBezTo>
                <a:cubicBezTo>
                  <a:pt x="963" y="407"/>
                  <a:pt x="963" y="410"/>
                  <a:pt x="964" y="414"/>
                </a:cubicBezTo>
                <a:cubicBezTo>
                  <a:pt x="963" y="410"/>
                  <a:pt x="960" y="412"/>
                  <a:pt x="961" y="414"/>
                </a:cubicBezTo>
                <a:cubicBezTo>
                  <a:pt x="962" y="413"/>
                  <a:pt x="965" y="414"/>
                  <a:pt x="964" y="416"/>
                </a:cubicBezTo>
                <a:cubicBezTo>
                  <a:pt x="963" y="416"/>
                  <a:pt x="961" y="414"/>
                  <a:pt x="960" y="414"/>
                </a:cubicBezTo>
                <a:cubicBezTo>
                  <a:pt x="963" y="420"/>
                  <a:pt x="968" y="417"/>
                  <a:pt x="971" y="424"/>
                </a:cubicBezTo>
                <a:cubicBezTo>
                  <a:pt x="970" y="422"/>
                  <a:pt x="971" y="419"/>
                  <a:pt x="972" y="417"/>
                </a:cubicBezTo>
                <a:cubicBezTo>
                  <a:pt x="970" y="418"/>
                  <a:pt x="969" y="419"/>
                  <a:pt x="969" y="419"/>
                </a:cubicBezTo>
                <a:cubicBezTo>
                  <a:pt x="970" y="417"/>
                  <a:pt x="967" y="415"/>
                  <a:pt x="966" y="413"/>
                </a:cubicBezTo>
                <a:close/>
                <a:moveTo>
                  <a:pt x="959" y="405"/>
                </a:moveTo>
                <a:cubicBezTo>
                  <a:pt x="958" y="404"/>
                  <a:pt x="955" y="405"/>
                  <a:pt x="957" y="408"/>
                </a:cubicBezTo>
                <a:cubicBezTo>
                  <a:pt x="958" y="406"/>
                  <a:pt x="959" y="407"/>
                  <a:pt x="959" y="405"/>
                </a:cubicBezTo>
                <a:close/>
                <a:moveTo>
                  <a:pt x="762" y="96"/>
                </a:moveTo>
                <a:cubicBezTo>
                  <a:pt x="761" y="94"/>
                  <a:pt x="759" y="93"/>
                  <a:pt x="758" y="92"/>
                </a:cubicBezTo>
                <a:cubicBezTo>
                  <a:pt x="758" y="96"/>
                  <a:pt x="751" y="96"/>
                  <a:pt x="753" y="101"/>
                </a:cubicBezTo>
                <a:cubicBezTo>
                  <a:pt x="755" y="98"/>
                  <a:pt x="759" y="98"/>
                  <a:pt x="762" y="96"/>
                </a:cubicBezTo>
                <a:close/>
                <a:moveTo>
                  <a:pt x="883" y="293"/>
                </a:moveTo>
                <a:cubicBezTo>
                  <a:pt x="885" y="293"/>
                  <a:pt x="884" y="291"/>
                  <a:pt x="883" y="289"/>
                </a:cubicBezTo>
                <a:cubicBezTo>
                  <a:pt x="882" y="290"/>
                  <a:pt x="881" y="291"/>
                  <a:pt x="882" y="293"/>
                </a:cubicBezTo>
                <a:cubicBezTo>
                  <a:pt x="882" y="292"/>
                  <a:pt x="883" y="292"/>
                  <a:pt x="883" y="293"/>
                </a:cubicBezTo>
                <a:close/>
                <a:moveTo>
                  <a:pt x="795" y="156"/>
                </a:moveTo>
                <a:cubicBezTo>
                  <a:pt x="797" y="157"/>
                  <a:pt x="796" y="157"/>
                  <a:pt x="797" y="159"/>
                </a:cubicBezTo>
                <a:cubicBezTo>
                  <a:pt x="799" y="159"/>
                  <a:pt x="797" y="156"/>
                  <a:pt x="796" y="155"/>
                </a:cubicBezTo>
                <a:cubicBezTo>
                  <a:pt x="794" y="155"/>
                  <a:pt x="793" y="157"/>
                  <a:pt x="794" y="160"/>
                </a:cubicBezTo>
                <a:cubicBezTo>
                  <a:pt x="796" y="159"/>
                  <a:pt x="795" y="158"/>
                  <a:pt x="795" y="156"/>
                </a:cubicBezTo>
                <a:close/>
                <a:moveTo>
                  <a:pt x="781" y="133"/>
                </a:moveTo>
                <a:cubicBezTo>
                  <a:pt x="778" y="131"/>
                  <a:pt x="782" y="131"/>
                  <a:pt x="780" y="130"/>
                </a:cubicBezTo>
                <a:cubicBezTo>
                  <a:pt x="777" y="127"/>
                  <a:pt x="781" y="131"/>
                  <a:pt x="778" y="132"/>
                </a:cubicBezTo>
                <a:cubicBezTo>
                  <a:pt x="779" y="134"/>
                  <a:pt x="780" y="132"/>
                  <a:pt x="781" y="133"/>
                </a:cubicBezTo>
                <a:close/>
                <a:moveTo>
                  <a:pt x="786" y="125"/>
                </a:moveTo>
                <a:cubicBezTo>
                  <a:pt x="785" y="127"/>
                  <a:pt x="784" y="124"/>
                  <a:pt x="783" y="125"/>
                </a:cubicBezTo>
                <a:cubicBezTo>
                  <a:pt x="783" y="127"/>
                  <a:pt x="784" y="130"/>
                  <a:pt x="781" y="129"/>
                </a:cubicBezTo>
                <a:cubicBezTo>
                  <a:pt x="784" y="132"/>
                  <a:pt x="787" y="128"/>
                  <a:pt x="786" y="125"/>
                </a:cubicBezTo>
                <a:close/>
                <a:moveTo>
                  <a:pt x="806" y="148"/>
                </a:moveTo>
                <a:cubicBezTo>
                  <a:pt x="805" y="146"/>
                  <a:pt x="803" y="146"/>
                  <a:pt x="802" y="145"/>
                </a:cubicBezTo>
                <a:cubicBezTo>
                  <a:pt x="806" y="150"/>
                  <a:pt x="802" y="148"/>
                  <a:pt x="803" y="151"/>
                </a:cubicBezTo>
                <a:cubicBezTo>
                  <a:pt x="804" y="150"/>
                  <a:pt x="805" y="149"/>
                  <a:pt x="806" y="148"/>
                </a:cubicBezTo>
                <a:close/>
                <a:moveTo>
                  <a:pt x="798" y="116"/>
                </a:moveTo>
                <a:cubicBezTo>
                  <a:pt x="798" y="119"/>
                  <a:pt x="793" y="118"/>
                  <a:pt x="795" y="121"/>
                </a:cubicBezTo>
                <a:cubicBezTo>
                  <a:pt x="796" y="120"/>
                  <a:pt x="799" y="119"/>
                  <a:pt x="798" y="116"/>
                </a:cubicBezTo>
                <a:close/>
                <a:moveTo>
                  <a:pt x="811" y="136"/>
                </a:moveTo>
                <a:cubicBezTo>
                  <a:pt x="808" y="132"/>
                  <a:pt x="812" y="132"/>
                  <a:pt x="810" y="129"/>
                </a:cubicBezTo>
                <a:cubicBezTo>
                  <a:pt x="809" y="132"/>
                  <a:pt x="808" y="133"/>
                  <a:pt x="806" y="134"/>
                </a:cubicBezTo>
                <a:cubicBezTo>
                  <a:pt x="808" y="134"/>
                  <a:pt x="810" y="136"/>
                  <a:pt x="811" y="136"/>
                </a:cubicBezTo>
                <a:close/>
                <a:moveTo>
                  <a:pt x="775" y="82"/>
                </a:moveTo>
                <a:cubicBezTo>
                  <a:pt x="775" y="84"/>
                  <a:pt x="773" y="84"/>
                  <a:pt x="775" y="86"/>
                </a:cubicBezTo>
                <a:cubicBezTo>
                  <a:pt x="776" y="86"/>
                  <a:pt x="777" y="82"/>
                  <a:pt x="775" y="82"/>
                </a:cubicBezTo>
                <a:close/>
                <a:moveTo>
                  <a:pt x="801" y="114"/>
                </a:moveTo>
                <a:cubicBezTo>
                  <a:pt x="801" y="114"/>
                  <a:pt x="800" y="113"/>
                  <a:pt x="799" y="113"/>
                </a:cubicBezTo>
                <a:cubicBezTo>
                  <a:pt x="802" y="115"/>
                  <a:pt x="798" y="115"/>
                  <a:pt x="799" y="117"/>
                </a:cubicBezTo>
                <a:cubicBezTo>
                  <a:pt x="800" y="117"/>
                  <a:pt x="802" y="116"/>
                  <a:pt x="801" y="114"/>
                </a:cubicBezTo>
                <a:close/>
                <a:moveTo>
                  <a:pt x="825" y="145"/>
                </a:moveTo>
                <a:cubicBezTo>
                  <a:pt x="824" y="143"/>
                  <a:pt x="822" y="144"/>
                  <a:pt x="821" y="146"/>
                </a:cubicBezTo>
                <a:cubicBezTo>
                  <a:pt x="823" y="149"/>
                  <a:pt x="823" y="149"/>
                  <a:pt x="823" y="149"/>
                </a:cubicBezTo>
                <a:cubicBezTo>
                  <a:pt x="824" y="147"/>
                  <a:pt x="825" y="146"/>
                  <a:pt x="825" y="145"/>
                </a:cubicBezTo>
                <a:close/>
                <a:moveTo>
                  <a:pt x="827" y="143"/>
                </a:moveTo>
                <a:cubicBezTo>
                  <a:pt x="827" y="141"/>
                  <a:pt x="826" y="142"/>
                  <a:pt x="825" y="140"/>
                </a:cubicBezTo>
                <a:cubicBezTo>
                  <a:pt x="824" y="143"/>
                  <a:pt x="820" y="140"/>
                  <a:pt x="822" y="144"/>
                </a:cubicBezTo>
                <a:cubicBezTo>
                  <a:pt x="824" y="141"/>
                  <a:pt x="826" y="142"/>
                  <a:pt x="827" y="143"/>
                </a:cubicBezTo>
                <a:close/>
                <a:moveTo>
                  <a:pt x="743" y="24"/>
                </a:moveTo>
                <a:cubicBezTo>
                  <a:pt x="744" y="23"/>
                  <a:pt x="744" y="22"/>
                  <a:pt x="746" y="23"/>
                </a:cubicBezTo>
                <a:cubicBezTo>
                  <a:pt x="743" y="20"/>
                  <a:pt x="747" y="21"/>
                  <a:pt x="748" y="22"/>
                </a:cubicBezTo>
                <a:cubicBezTo>
                  <a:pt x="745" y="18"/>
                  <a:pt x="745" y="18"/>
                  <a:pt x="745" y="18"/>
                </a:cubicBezTo>
                <a:cubicBezTo>
                  <a:pt x="744" y="19"/>
                  <a:pt x="743" y="17"/>
                  <a:pt x="741" y="16"/>
                </a:cubicBezTo>
                <a:cubicBezTo>
                  <a:pt x="742" y="18"/>
                  <a:pt x="739" y="19"/>
                  <a:pt x="741" y="22"/>
                </a:cubicBezTo>
                <a:cubicBezTo>
                  <a:pt x="743" y="20"/>
                  <a:pt x="741" y="23"/>
                  <a:pt x="743" y="24"/>
                </a:cubicBezTo>
                <a:close/>
                <a:moveTo>
                  <a:pt x="804" y="110"/>
                </a:moveTo>
                <a:cubicBezTo>
                  <a:pt x="805" y="112"/>
                  <a:pt x="804" y="113"/>
                  <a:pt x="803" y="113"/>
                </a:cubicBezTo>
                <a:cubicBezTo>
                  <a:pt x="805" y="115"/>
                  <a:pt x="805" y="115"/>
                  <a:pt x="805" y="115"/>
                </a:cubicBezTo>
                <a:cubicBezTo>
                  <a:pt x="807" y="114"/>
                  <a:pt x="807" y="111"/>
                  <a:pt x="804" y="110"/>
                </a:cubicBezTo>
                <a:close/>
                <a:moveTo>
                  <a:pt x="784" y="74"/>
                </a:moveTo>
                <a:cubicBezTo>
                  <a:pt x="783" y="74"/>
                  <a:pt x="780" y="74"/>
                  <a:pt x="781" y="76"/>
                </a:cubicBezTo>
                <a:cubicBezTo>
                  <a:pt x="782" y="75"/>
                  <a:pt x="785" y="76"/>
                  <a:pt x="784" y="74"/>
                </a:cubicBezTo>
                <a:close/>
                <a:moveTo>
                  <a:pt x="808" y="106"/>
                </a:moveTo>
                <a:cubicBezTo>
                  <a:pt x="806" y="107"/>
                  <a:pt x="807" y="109"/>
                  <a:pt x="807" y="111"/>
                </a:cubicBezTo>
                <a:cubicBezTo>
                  <a:pt x="808" y="110"/>
                  <a:pt x="809" y="108"/>
                  <a:pt x="808" y="106"/>
                </a:cubicBezTo>
                <a:close/>
                <a:moveTo>
                  <a:pt x="855" y="176"/>
                </a:moveTo>
                <a:cubicBezTo>
                  <a:pt x="855" y="174"/>
                  <a:pt x="856" y="173"/>
                  <a:pt x="857" y="173"/>
                </a:cubicBezTo>
                <a:cubicBezTo>
                  <a:pt x="856" y="172"/>
                  <a:pt x="855" y="170"/>
                  <a:pt x="854" y="170"/>
                </a:cubicBezTo>
                <a:cubicBezTo>
                  <a:pt x="855" y="173"/>
                  <a:pt x="855" y="173"/>
                  <a:pt x="853" y="173"/>
                </a:cubicBezTo>
                <a:cubicBezTo>
                  <a:pt x="853" y="174"/>
                  <a:pt x="854" y="176"/>
                  <a:pt x="855" y="176"/>
                </a:cubicBezTo>
                <a:close/>
                <a:moveTo>
                  <a:pt x="789" y="76"/>
                </a:moveTo>
                <a:cubicBezTo>
                  <a:pt x="792" y="74"/>
                  <a:pt x="787" y="70"/>
                  <a:pt x="785" y="71"/>
                </a:cubicBezTo>
                <a:cubicBezTo>
                  <a:pt x="786" y="73"/>
                  <a:pt x="788" y="73"/>
                  <a:pt x="789" y="76"/>
                </a:cubicBezTo>
                <a:close/>
                <a:moveTo>
                  <a:pt x="814" y="109"/>
                </a:moveTo>
                <a:cubicBezTo>
                  <a:pt x="812" y="105"/>
                  <a:pt x="812" y="106"/>
                  <a:pt x="811" y="102"/>
                </a:cubicBezTo>
                <a:cubicBezTo>
                  <a:pt x="811" y="102"/>
                  <a:pt x="810" y="103"/>
                  <a:pt x="810" y="102"/>
                </a:cubicBezTo>
                <a:cubicBezTo>
                  <a:pt x="809" y="103"/>
                  <a:pt x="809" y="103"/>
                  <a:pt x="809" y="103"/>
                </a:cubicBezTo>
                <a:cubicBezTo>
                  <a:pt x="810" y="104"/>
                  <a:pt x="811" y="109"/>
                  <a:pt x="814" y="109"/>
                </a:cubicBezTo>
                <a:close/>
                <a:moveTo>
                  <a:pt x="864" y="177"/>
                </a:moveTo>
                <a:cubicBezTo>
                  <a:pt x="866" y="177"/>
                  <a:pt x="867" y="182"/>
                  <a:pt x="868" y="184"/>
                </a:cubicBezTo>
                <a:cubicBezTo>
                  <a:pt x="873" y="183"/>
                  <a:pt x="864" y="173"/>
                  <a:pt x="864" y="177"/>
                </a:cubicBezTo>
                <a:close/>
                <a:moveTo>
                  <a:pt x="837" y="128"/>
                </a:moveTo>
                <a:cubicBezTo>
                  <a:pt x="836" y="127"/>
                  <a:pt x="836" y="126"/>
                  <a:pt x="836" y="125"/>
                </a:cubicBezTo>
                <a:cubicBezTo>
                  <a:pt x="834" y="126"/>
                  <a:pt x="833" y="126"/>
                  <a:pt x="834" y="128"/>
                </a:cubicBezTo>
                <a:cubicBezTo>
                  <a:pt x="835" y="128"/>
                  <a:pt x="836" y="128"/>
                  <a:pt x="837" y="128"/>
                </a:cubicBezTo>
                <a:close/>
                <a:moveTo>
                  <a:pt x="814" y="87"/>
                </a:moveTo>
                <a:cubicBezTo>
                  <a:pt x="813" y="87"/>
                  <a:pt x="811" y="84"/>
                  <a:pt x="810" y="86"/>
                </a:cubicBezTo>
                <a:cubicBezTo>
                  <a:pt x="810" y="87"/>
                  <a:pt x="808" y="88"/>
                  <a:pt x="810" y="90"/>
                </a:cubicBezTo>
                <a:cubicBezTo>
                  <a:pt x="812" y="89"/>
                  <a:pt x="814" y="89"/>
                  <a:pt x="814" y="87"/>
                </a:cubicBezTo>
                <a:close/>
                <a:moveTo>
                  <a:pt x="967" y="323"/>
                </a:moveTo>
                <a:cubicBezTo>
                  <a:pt x="970" y="326"/>
                  <a:pt x="968" y="325"/>
                  <a:pt x="969" y="328"/>
                </a:cubicBezTo>
                <a:cubicBezTo>
                  <a:pt x="970" y="325"/>
                  <a:pt x="973" y="327"/>
                  <a:pt x="975" y="325"/>
                </a:cubicBezTo>
                <a:cubicBezTo>
                  <a:pt x="973" y="322"/>
                  <a:pt x="967" y="319"/>
                  <a:pt x="969" y="323"/>
                </a:cubicBezTo>
                <a:cubicBezTo>
                  <a:pt x="969" y="323"/>
                  <a:pt x="970" y="323"/>
                  <a:pt x="969" y="324"/>
                </a:cubicBezTo>
                <a:cubicBezTo>
                  <a:pt x="969" y="324"/>
                  <a:pt x="968" y="323"/>
                  <a:pt x="967" y="323"/>
                </a:cubicBezTo>
                <a:close/>
                <a:moveTo>
                  <a:pt x="825" y="100"/>
                </a:moveTo>
                <a:cubicBezTo>
                  <a:pt x="824" y="102"/>
                  <a:pt x="823" y="103"/>
                  <a:pt x="824" y="105"/>
                </a:cubicBezTo>
                <a:cubicBezTo>
                  <a:pt x="824" y="103"/>
                  <a:pt x="826" y="103"/>
                  <a:pt x="825" y="100"/>
                </a:cubicBezTo>
                <a:close/>
                <a:moveTo>
                  <a:pt x="882" y="181"/>
                </a:moveTo>
                <a:cubicBezTo>
                  <a:pt x="880" y="178"/>
                  <a:pt x="877" y="178"/>
                  <a:pt x="877" y="180"/>
                </a:cubicBezTo>
                <a:cubicBezTo>
                  <a:pt x="879" y="179"/>
                  <a:pt x="880" y="181"/>
                  <a:pt x="882" y="181"/>
                </a:cubicBezTo>
                <a:close/>
                <a:moveTo>
                  <a:pt x="858" y="121"/>
                </a:moveTo>
                <a:cubicBezTo>
                  <a:pt x="853" y="120"/>
                  <a:pt x="846" y="120"/>
                  <a:pt x="843" y="126"/>
                </a:cubicBezTo>
                <a:cubicBezTo>
                  <a:pt x="847" y="122"/>
                  <a:pt x="854" y="124"/>
                  <a:pt x="858" y="121"/>
                </a:cubicBezTo>
                <a:close/>
                <a:moveTo>
                  <a:pt x="1014" y="370"/>
                </a:moveTo>
                <a:cubicBezTo>
                  <a:pt x="1012" y="368"/>
                  <a:pt x="1008" y="368"/>
                  <a:pt x="1008" y="370"/>
                </a:cubicBezTo>
                <a:cubicBezTo>
                  <a:pt x="1010" y="371"/>
                  <a:pt x="1012" y="373"/>
                  <a:pt x="1014" y="370"/>
                </a:cubicBezTo>
                <a:close/>
                <a:moveTo>
                  <a:pt x="906" y="212"/>
                </a:moveTo>
                <a:cubicBezTo>
                  <a:pt x="907" y="209"/>
                  <a:pt x="908" y="204"/>
                  <a:pt x="912" y="207"/>
                </a:cubicBezTo>
                <a:cubicBezTo>
                  <a:pt x="912" y="205"/>
                  <a:pt x="910" y="204"/>
                  <a:pt x="909" y="203"/>
                </a:cubicBezTo>
                <a:cubicBezTo>
                  <a:pt x="908" y="205"/>
                  <a:pt x="907" y="205"/>
                  <a:pt x="905" y="206"/>
                </a:cubicBezTo>
                <a:cubicBezTo>
                  <a:pt x="907" y="208"/>
                  <a:pt x="903" y="208"/>
                  <a:pt x="906" y="212"/>
                </a:cubicBezTo>
                <a:close/>
                <a:moveTo>
                  <a:pt x="905" y="204"/>
                </a:moveTo>
                <a:cubicBezTo>
                  <a:pt x="904" y="202"/>
                  <a:pt x="904" y="201"/>
                  <a:pt x="903" y="199"/>
                </a:cubicBezTo>
                <a:cubicBezTo>
                  <a:pt x="901" y="200"/>
                  <a:pt x="904" y="202"/>
                  <a:pt x="903" y="203"/>
                </a:cubicBezTo>
                <a:cubicBezTo>
                  <a:pt x="903" y="202"/>
                  <a:pt x="903" y="202"/>
                  <a:pt x="902" y="202"/>
                </a:cubicBezTo>
                <a:cubicBezTo>
                  <a:pt x="903" y="204"/>
                  <a:pt x="903" y="204"/>
                  <a:pt x="903" y="204"/>
                </a:cubicBezTo>
                <a:cubicBezTo>
                  <a:pt x="904" y="203"/>
                  <a:pt x="904" y="204"/>
                  <a:pt x="905" y="204"/>
                </a:cubicBezTo>
                <a:close/>
                <a:moveTo>
                  <a:pt x="1019" y="373"/>
                </a:moveTo>
                <a:cubicBezTo>
                  <a:pt x="1019" y="371"/>
                  <a:pt x="1020" y="370"/>
                  <a:pt x="1022" y="372"/>
                </a:cubicBezTo>
                <a:cubicBezTo>
                  <a:pt x="1020" y="367"/>
                  <a:pt x="1018" y="367"/>
                  <a:pt x="1015" y="368"/>
                </a:cubicBezTo>
                <a:cubicBezTo>
                  <a:pt x="1015" y="370"/>
                  <a:pt x="1017" y="372"/>
                  <a:pt x="1019" y="373"/>
                </a:cubicBezTo>
                <a:close/>
                <a:moveTo>
                  <a:pt x="936" y="242"/>
                </a:moveTo>
                <a:cubicBezTo>
                  <a:pt x="935" y="241"/>
                  <a:pt x="932" y="242"/>
                  <a:pt x="934" y="245"/>
                </a:cubicBezTo>
                <a:cubicBezTo>
                  <a:pt x="934" y="244"/>
                  <a:pt x="937" y="243"/>
                  <a:pt x="936" y="242"/>
                </a:cubicBezTo>
                <a:close/>
                <a:moveTo>
                  <a:pt x="870" y="135"/>
                </a:moveTo>
                <a:cubicBezTo>
                  <a:pt x="869" y="136"/>
                  <a:pt x="868" y="137"/>
                  <a:pt x="869" y="139"/>
                </a:cubicBezTo>
                <a:cubicBezTo>
                  <a:pt x="871" y="140"/>
                  <a:pt x="872" y="137"/>
                  <a:pt x="870" y="135"/>
                </a:cubicBezTo>
                <a:close/>
                <a:moveTo>
                  <a:pt x="872" y="131"/>
                </a:moveTo>
                <a:cubicBezTo>
                  <a:pt x="870" y="130"/>
                  <a:pt x="871" y="132"/>
                  <a:pt x="869" y="133"/>
                </a:cubicBezTo>
                <a:cubicBezTo>
                  <a:pt x="871" y="135"/>
                  <a:pt x="871" y="135"/>
                  <a:pt x="871" y="135"/>
                </a:cubicBezTo>
                <a:cubicBezTo>
                  <a:pt x="873" y="134"/>
                  <a:pt x="872" y="132"/>
                  <a:pt x="872" y="131"/>
                </a:cubicBezTo>
                <a:close/>
                <a:moveTo>
                  <a:pt x="886" y="18"/>
                </a:moveTo>
                <a:cubicBezTo>
                  <a:pt x="885" y="17"/>
                  <a:pt x="881" y="18"/>
                  <a:pt x="883" y="20"/>
                </a:cubicBezTo>
                <a:cubicBezTo>
                  <a:pt x="885" y="21"/>
                  <a:pt x="886" y="19"/>
                  <a:pt x="886" y="18"/>
                </a:cubicBezTo>
                <a:close/>
                <a:moveTo>
                  <a:pt x="906" y="22"/>
                </a:moveTo>
                <a:cubicBezTo>
                  <a:pt x="905" y="19"/>
                  <a:pt x="904" y="18"/>
                  <a:pt x="902" y="18"/>
                </a:cubicBezTo>
                <a:cubicBezTo>
                  <a:pt x="902" y="19"/>
                  <a:pt x="902" y="20"/>
                  <a:pt x="902" y="21"/>
                </a:cubicBezTo>
                <a:cubicBezTo>
                  <a:pt x="901" y="20"/>
                  <a:pt x="897" y="21"/>
                  <a:pt x="899" y="23"/>
                </a:cubicBezTo>
                <a:cubicBezTo>
                  <a:pt x="901" y="21"/>
                  <a:pt x="904" y="22"/>
                  <a:pt x="906" y="22"/>
                </a:cubicBezTo>
                <a:close/>
                <a:moveTo>
                  <a:pt x="940" y="12"/>
                </a:moveTo>
                <a:cubicBezTo>
                  <a:pt x="937" y="9"/>
                  <a:pt x="934" y="8"/>
                  <a:pt x="931" y="9"/>
                </a:cubicBezTo>
                <a:cubicBezTo>
                  <a:pt x="931" y="10"/>
                  <a:pt x="933" y="12"/>
                  <a:pt x="933" y="14"/>
                </a:cubicBezTo>
                <a:cubicBezTo>
                  <a:pt x="935" y="12"/>
                  <a:pt x="940" y="15"/>
                  <a:pt x="940" y="12"/>
                </a:cubicBezTo>
                <a:close/>
                <a:moveTo>
                  <a:pt x="20" y="691"/>
                </a:moveTo>
                <a:cubicBezTo>
                  <a:pt x="21" y="689"/>
                  <a:pt x="28" y="690"/>
                  <a:pt x="26" y="685"/>
                </a:cubicBezTo>
                <a:cubicBezTo>
                  <a:pt x="23" y="687"/>
                  <a:pt x="22" y="689"/>
                  <a:pt x="19" y="688"/>
                </a:cubicBezTo>
                <a:cubicBezTo>
                  <a:pt x="20" y="689"/>
                  <a:pt x="19" y="690"/>
                  <a:pt x="20" y="691"/>
                </a:cubicBezTo>
                <a:close/>
                <a:moveTo>
                  <a:pt x="71" y="741"/>
                </a:moveTo>
                <a:cubicBezTo>
                  <a:pt x="74" y="741"/>
                  <a:pt x="78" y="739"/>
                  <a:pt x="81" y="740"/>
                </a:cubicBezTo>
                <a:cubicBezTo>
                  <a:pt x="80" y="738"/>
                  <a:pt x="79" y="740"/>
                  <a:pt x="78" y="738"/>
                </a:cubicBezTo>
                <a:cubicBezTo>
                  <a:pt x="78" y="738"/>
                  <a:pt x="78" y="738"/>
                  <a:pt x="78" y="737"/>
                </a:cubicBezTo>
                <a:cubicBezTo>
                  <a:pt x="80" y="737"/>
                  <a:pt x="81" y="740"/>
                  <a:pt x="83" y="739"/>
                </a:cubicBezTo>
                <a:cubicBezTo>
                  <a:pt x="81" y="736"/>
                  <a:pt x="85" y="739"/>
                  <a:pt x="84" y="736"/>
                </a:cubicBezTo>
                <a:cubicBezTo>
                  <a:pt x="82" y="736"/>
                  <a:pt x="80" y="738"/>
                  <a:pt x="78" y="736"/>
                </a:cubicBezTo>
                <a:cubicBezTo>
                  <a:pt x="80" y="735"/>
                  <a:pt x="82" y="735"/>
                  <a:pt x="82" y="732"/>
                </a:cubicBezTo>
                <a:cubicBezTo>
                  <a:pt x="81" y="733"/>
                  <a:pt x="79" y="733"/>
                  <a:pt x="78" y="733"/>
                </a:cubicBezTo>
                <a:cubicBezTo>
                  <a:pt x="79" y="731"/>
                  <a:pt x="82" y="732"/>
                  <a:pt x="82" y="730"/>
                </a:cubicBezTo>
                <a:cubicBezTo>
                  <a:pt x="77" y="731"/>
                  <a:pt x="65" y="729"/>
                  <a:pt x="62" y="731"/>
                </a:cubicBezTo>
                <a:cubicBezTo>
                  <a:pt x="63" y="731"/>
                  <a:pt x="65" y="729"/>
                  <a:pt x="66" y="732"/>
                </a:cubicBezTo>
                <a:cubicBezTo>
                  <a:pt x="64" y="732"/>
                  <a:pt x="65" y="733"/>
                  <a:pt x="67" y="735"/>
                </a:cubicBezTo>
                <a:cubicBezTo>
                  <a:pt x="65" y="735"/>
                  <a:pt x="64" y="733"/>
                  <a:pt x="63" y="734"/>
                </a:cubicBezTo>
                <a:cubicBezTo>
                  <a:pt x="65" y="737"/>
                  <a:pt x="66" y="740"/>
                  <a:pt x="63" y="739"/>
                </a:cubicBezTo>
                <a:cubicBezTo>
                  <a:pt x="65" y="742"/>
                  <a:pt x="66" y="741"/>
                  <a:pt x="66" y="744"/>
                </a:cubicBezTo>
                <a:cubicBezTo>
                  <a:pt x="68" y="744"/>
                  <a:pt x="69" y="743"/>
                  <a:pt x="70" y="745"/>
                </a:cubicBezTo>
                <a:cubicBezTo>
                  <a:pt x="70" y="745"/>
                  <a:pt x="70" y="746"/>
                  <a:pt x="71" y="746"/>
                </a:cubicBezTo>
                <a:cubicBezTo>
                  <a:pt x="71" y="744"/>
                  <a:pt x="70" y="742"/>
                  <a:pt x="71" y="741"/>
                </a:cubicBezTo>
                <a:close/>
                <a:moveTo>
                  <a:pt x="89" y="764"/>
                </a:moveTo>
                <a:cubicBezTo>
                  <a:pt x="91" y="769"/>
                  <a:pt x="86" y="771"/>
                  <a:pt x="88" y="777"/>
                </a:cubicBezTo>
                <a:cubicBezTo>
                  <a:pt x="89" y="775"/>
                  <a:pt x="92" y="777"/>
                  <a:pt x="91" y="775"/>
                </a:cubicBezTo>
                <a:cubicBezTo>
                  <a:pt x="87" y="774"/>
                  <a:pt x="93" y="766"/>
                  <a:pt x="89" y="764"/>
                </a:cubicBezTo>
                <a:close/>
                <a:moveTo>
                  <a:pt x="87" y="749"/>
                </a:moveTo>
                <a:cubicBezTo>
                  <a:pt x="85" y="746"/>
                  <a:pt x="89" y="749"/>
                  <a:pt x="88" y="747"/>
                </a:cubicBezTo>
                <a:cubicBezTo>
                  <a:pt x="81" y="744"/>
                  <a:pt x="78" y="751"/>
                  <a:pt x="76" y="750"/>
                </a:cubicBezTo>
                <a:cubicBezTo>
                  <a:pt x="77" y="752"/>
                  <a:pt x="76" y="755"/>
                  <a:pt x="79" y="755"/>
                </a:cubicBezTo>
                <a:cubicBezTo>
                  <a:pt x="77" y="750"/>
                  <a:pt x="84" y="748"/>
                  <a:pt x="87" y="749"/>
                </a:cubicBezTo>
                <a:close/>
                <a:moveTo>
                  <a:pt x="150" y="836"/>
                </a:moveTo>
                <a:cubicBezTo>
                  <a:pt x="149" y="838"/>
                  <a:pt x="146" y="835"/>
                  <a:pt x="146" y="837"/>
                </a:cubicBezTo>
                <a:cubicBezTo>
                  <a:pt x="147" y="838"/>
                  <a:pt x="148" y="837"/>
                  <a:pt x="149" y="838"/>
                </a:cubicBezTo>
                <a:cubicBezTo>
                  <a:pt x="148" y="839"/>
                  <a:pt x="147" y="838"/>
                  <a:pt x="148" y="840"/>
                </a:cubicBezTo>
                <a:cubicBezTo>
                  <a:pt x="150" y="841"/>
                  <a:pt x="150" y="838"/>
                  <a:pt x="150" y="836"/>
                </a:cubicBezTo>
                <a:close/>
                <a:moveTo>
                  <a:pt x="93" y="749"/>
                </a:moveTo>
                <a:cubicBezTo>
                  <a:pt x="90" y="744"/>
                  <a:pt x="89" y="751"/>
                  <a:pt x="91" y="751"/>
                </a:cubicBezTo>
                <a:cubicBezTo>
                  <a:pt x="90" y="750"/>
                  <a:pt x="93" y="750"/>
                  <a:pt x="93" y="749"/>
                </a:cubicBezTo>
                <a:close/>
                <a:moveTo>
                  <a:pt x="98" y="728"/>
                </a:moveTo>
                <a:cubicBezTo>
                  <a:pt x="95" y="732"/>
                  <a:pt x="92" y="733"/>
                  <a:pt x="87" y="730"/>
                </a:cubicBezTo>
                <a:cubicBezTo>
                  <a:pt x="88" y="732"/>
                  <a:pt x="88" y="734"/>
                  <a:pt x="87" y="735"/>
                </a:cubicBezTo>
                <a:cubicBezTo>
                  <a:pt x="87" y="733"/>
                  <a:pt x="86" y="732"/>
                  <a:pt x="85" y="732"/>
                </a:cubicBezTo>
                <a:cubicBezTo>
                  <a:pt x="84" y="733"/>
                  <a:pt x="84" y="734"/>
                  <a:pt x="85" y="736"/>
                </a:cubicBezTo>
                <a:cubicBezTo>
                  <a:pt x="91" y="735"/>
                  <a:pt x="94" y="732"/>
                  <a:pt x="100" y="731"/>
                </a:cubicBezTo>
                <a:cubicBezTo>
                  <a:pt x="97" y="729"/>
                  <a:pt x="99" y="728"/>
                  <a:pt x="98" y="728"/>
                </a:cubicBezTo>
                <a:close/>
                <a:moveTo>
                  <a:pt x="197" y="802"/>
                </a:moveTo>
                <a:cubicBezTo>
                  <a:pt x="196" y="799"/>
                  <a:pt x="195" y="803"/>
                  <a:pt x="194" y="800"/>
                </a:cubicBezTo>
                <a:cubicBezTo>
                  <a:pt x="195" y="799"/>
                  <a:pt x="196" y="800"/>
                  <a:pt x="197" y="799"/>
                </a:cubicBezTo>
                <a:cubicBezTo>
                  <a:pt x="197" y="800"/>
                  <a:pt x="197" y="801"/>
                  <a:pt x="198" y="801"/>
                </a:cubicBezTo>
                <a:cubicBezTo>
                  <a:pt x="199" y="799"/>
                  <a:pt x="200" y="802"/>
                  <a:pt x="201" y="801"/>
                </a:cubicBezTo>
                <a:cubicBezTo>
                  <a:pt x="199" y="797"/>
                  <a:pt x="196" y="801"/>
                  <a:pt x="194" y="796"/>
                </a:cubicBezTo>
                <a:cubicBezTo>
                  <a:pt x="187" y="795"/>
                  <a:pt x="182" y="805"/>
                  <a:pt x="175" y="805"/>
                </a:cubicBezTo>
                <a:cubicBezTo>
                  <a:pt x="174" y="806"/>
                  <a:pt x="175" y="806"/>
                  <a:pt x="175" y="807"/>
                </a:cubicBezTo>
                <a:cubicBezTo>
                  <a:pt x="173" y="806"/>
                  <a:pt x="173" y="809"/>
                  <a:pt x="171" y="808"/>
                </a:cubicBezTo>
                <a:cubicBezTo>
                  <a:pt x="172" y="810"/>
                  <a:pt x="172" y="811"/>
                  <a:pt x="171" y="812"/>
                </a:cubicBezTo>
                <a:cubicBezTo>
                  <a:pt x="170" y="811"/>
                  <a:pt x="170" y="812"/>
                  <a:pt x="169" y="810"/>
                </a:cubicBezTo>
                <a:cubicBezTo>
                  <a:pt x="168" y="809"/>
                  <a:pt x="171" y="809"/>
                  <a:pt x="170" y="807"/>
                </a:cubicBezTo>
                <a:cubicBezTo>
                  <a:pt x="169" y="808"/>
                  <a:pt x="166" y="807"/>
                  <a:pt x="167" y="808"/>
                </a:cubicBezTo>
                <a:cubicBezTo>
                  <a:pt x="168" y="810"/>
                  <a:pt x="170" y="812"/>
                  <a:pt x="170" y="814"/>
                </a:cubicBezTo>
                <a:cubicBezTo>
                  <a:pt x="174" y="814"/>
                  <a:pt x="176" y="810"/>
                  <a:pt x="177" y="806"/>
                </a:cubicBezTo>
                <a:cubicBezTo>
                  <a:pt x="176" y="807"/>
                  <a:pt x="176" y="806"/>
                  <a:pt x="176" y="806"/>
                </a:cubicBezTo>
                <a:cubicBezTo>
                  <a:pt x="177" y="807"/>
                  <a:pt x="178" y="806"/>
                  <a:pt x="179" y="807"/>
                </a:cubicBezTo>
                <a:cubicBezTo>
                  <a:pt x="179" y="809"/>
                  <a:pt x="177" y="809"/>
                  <a:pt x="178" y="811"/>
                </a:cubicBezTo>
                <a:cubicBezTo>
                  <a:pt x="178" y="811"/>
                  <a:pt x="179" y="812"/>
                  <a:pt x="179" y="813"/>
                </a:cubicBezTo>
                <a:cubicBezTo>
                  <a:pt x="183" y="807"/>
                  <a:pt x="188" y="808"/>
                  <a:pt x="189" y="802"/>
                </a:cubicBezTo>
                <a:cubicBezTo>
                  <a:pt x="188" y="802"/>
                  <a:pt x="187" y="803"/>
                  <a:pt x="187" y="802"/>
                </a:cubicBezTo>
                <a:cubicBezTo>
                  <a:pt x="188" y="801"/>
                  <a:pt x="189" y="801"/>
                  <a:pt x="191" y="801"/>
                </a:cubicBezTo>
                <a:cubicBezTo>
                  <a:pt x="192" y="804"/>
                  <a:pt x="193" y="808"/>
                  <a:pt x="194" y="809"/>
                </a:cubicBezTo>
                <a:cubicBezTo>
                  <a:pt x="193" y="805"/>
                  <a:pt x="193" y="800"/>
                  <a:pt x="197" y="802"/>
                </a:cubicBezTo>
                <a:close/>
                <a:moveTo>
                  <a:pt x="181" y="822"/>
                </a:moveTo>
                <a:cubicBezTo>
                  <a:pt x="182" y="816"/>
                  <a:pt x="190" y="822"/>
                  <a:pt x="189" y="815"/>
                </a:cubicBezTo>
                <a:cubicBezTo>
                  <a:pt x="191" y="816"/>
                  <a:pt x="192" y="817"/>
                  <a:pt x="194" y="818"/>
                </a:cubicBezTo>
                <a:cubicBezTo>
                  <a:pt x="194" y="817"/>
                  <a:pt x="192" y="815"/>
                  <a:pt x="192" y="814"/>
                </a:cubicBezTo>
                <a:cubicBezTo>
                  <a:pt x="192" y="814"/>
                  <a:pt x="194" y="814"/>
                  <a:pt x="197" y="813"/>
                </a:cubicBezTo>
                <a:cubicBezTo>
                  <a:pt x="199" y="812"/>
                  <a:pt x="202" y="811"/>
                  <a:pt x="204" y="811"/>
                </a:cubicBezTo>
                <a:cubicBezTo>
                  <a:pt x="204" y="810"/>
                  <a:pt x="203" y="809"/>
                  <a:pt x="202" y="808"/>
                </a:cubicBezTo>
                <a:cubicBezTo>
                  <a:pt x="208" y="811"/>
                  <a:pt x="215" y="804"/>
                  <a:pt x="218" y="803"/>
                </a:cubicBezTo>
                <a:cubicBezTo>
                  <a:pt x="222" y="803"/>
                  <a:pt x="232" y="798"/>
                  <a:pt x="235" y="794"/>
                </a:cubicBezTo>
                <a:cubicBezTo>
                  <a:pt x="237" y="793"/>
                  <a:pt x="239" y="796"/>
                  <a:pt x="240" y="793"/>
                </a:cubicBezTo>
                <a:cubicBezTo>
                  <a:pt x="241" y="793"/>
                  <a:pt x="242" y="794"/>
                  <a:pt x="243" y="796"/>
                </a:cubicBezTo>
                <a:cubicBezTo>
                  <a:pt x="244" y="795"/>
                  <a:pt x="244" y="795"/>
                  <a:pt x="244" y="795"/>
                </a:cubicBezTo>
                <a:cubicBezTo>
                  <a:pt x="245" y="795"/>
                  <a:pt x="244" y="793"/>
                  <a:pt x="243" y="794"/>
                </a:cubicBezTo>
                <a:cubicBezTo>
                  <a:pt x="248" y="790"/>
                  <a:pt x="255" y="788"/>
                  <a:pt x="260" y="781"/>
                </a:cubicBezTo>
                <a:cubicBezTo>
                  <a:pt x="255" y="779"/>
                  <a:pt x="252" y="788"/>
                  <a:pt x="246" y="781"/>
                </a:cubicBezTo>
                <a:cubicBezTo>
                  <a:pt x="244" y="781"/>
                  <a:pt x="247" y="783"/>
                  <a:pt x="247" y="784"/>
                </a:cubicBezTo>
                <a:cubicBezTo>
                  <a:pt x="246" y="784"/>
                  <a:pt x="244" y="782"/>
                  <a:pt x="243" y="782"/>
                </a:cubicBezTo>
                <a:cubicBezTo>
                  <a:pt x="243" y="784"/>
                  <a:pt x="242" y="784"/>
                  <a:pt x="241" y="786"/>
                </a:cubicBezTo>
                <a:cubicBezTo>
                  <a:pt x="239" y="786"/>
                  <a:pt x="242" y="784"/>
                  <a:pt x="242" y="783"/>
                </a:cubicBezTo>
                <a:cubicBezTo>
                  <a:pt x="239" y="781"/>
                  <a:pt x="239" y="786"/>
                  <a:pt x="237" y="785"/>
                </a:cubicBezTo>
                <a:cubicBezTo>
                  <a:pt x="235" y="782"/>
                  <a:pt x="238" y="781"/>
                  <a:pt x="235" y="782"/>
                </a:cubicBezTo>
                <a:cubicBezTo>
                  <a:pt x="233" y="780"/>
                  <a:pt x="238" y="782"/>
                  <a:pt x="240" y="781"/>
                </a:cubicBezTo>
                <a:cubicBezTo>
                  <a:pt x="237" y="776"/>
                  <a:pt x="247" y="783"/>
                  <a:pt x="249" y="777"/>
                </a:cubicBezTo>
                <a:cubicBezTo>
                  <a:pt x="247" y="777"/>
                  <a:pt x="245" y="776"/>
                  <a:pt x="248" y="774"/>
                </a:cubicBezTo>
                <a:cubicBezTo>
                  <a:pt x="244" y="771"/>
                  <a:pt x="240" y="781"/>
                  <a:pt x="236" y="773"/>
                </a:cubicBezTo>
                <a:cubicBezTo>
                  <a:pt x="237" y="773"/>
                  <a:pt x="237" y="772"/>
                  <a:pt x="236" y="772"/>
                </a:cubicBezTo>
                <a:cubicBezTo>
                  <a:pt x="238" y="775"/>
                  <a:pt x="240" y="768"/>
                  <a:pt x="242" y="772"/>
                </a:cubicBezTo>
                <a:cubicBezTo>
                  <a:pt x="243" y="769"/>
                  <a:pt x="246" y="770"/>
                  <a:pt x="245" y="767"/>
                </a:cubicBezTo>
                <a:cubicBezTo>
                  <a:pt x="248" y="768"/>
                  <a:pt x="251" y="766"/>
                  <a:pt x="253" y="767"/>
                </a:cubicBezTo>
                <a:cubicBezTo>
                  <a:pt x="254" y="766"/>
                  <a:pt x="252" y="766"/>
                  <a:pt x="252" y="765"/>
                </a:cubicBezTo>
                <a:cubicBezTo>
                  <a:pt x="254" y="763"/>
                  <a:pt x="257" y="765"/>
                  <a:pt x="260" y="768"/>
                </a:cubicBezTo>
                <a:cubicBezTo>
                  <a:pt x="260" y="768"/>
                  <a:pt x="260" y="766"/>
                  <a:pt x="259" y="765"/>
                </a:cubicBezTo>
                <a:cubicBezTo>
                  <a:pt x="260" y="765"/>
                  <a:pt x="261" y="765"/>
                  <a:pt x="262" y="765"/>
                </a:cubicBezTo>
                <a:cubicBezTo>
                  <a:pt x="262" y="766"/>
                  <a:pt x="261" y="766"/>
                  <a:pt x="262" y="767"/>
                </a:cubicBezTo>
                <a:cubicBezTo>
                  <a:pt x="263" y="768"/>
                  <a:pt x="263" y="763"/>
                  <a:pt x="264" y="762"/>
                </a:cubicBezTo>
                <a:cubicBezTo>
                  <a:pt x="266" y="761"/>
                  <a:pt x="268" y="766"/>
                  <a:pt x="270" y="763"/>
                </a:cubicBezTo>
                <a:cubicBezTo>
                  <a:pt x="266" y="760"/>
                  <a:pt x="265" y="762"/>
                  <a:pt x="264" y="758"/>
                </a:cubicBezTo>
                <a:cubicBezTo>
                  <a:pt x="263" y="757"/>
                  <a:pt x="262" y="757"/>
                  <a:pt x="261" y="757"/>
                </a:cubicBezTo>
                <a:cubicBezTo>
                  <a:pt x="260" y="758"/>
                  <a:pt x="264" y="759"/>
                  <a:pt x="263" y="761"/>
                </a:cubicBezTo>
                <a:cubicBezTo>
                  <a:pt x="257" y="760"/>
                  <a:pt x="249" y="758"/>
                  <a:pt x="247" y="766"/>
                </a:cubicBezTo>
                <a:cubicBezTo>
                  <a:pt x="245" y="762"/>
                  <a:pt x="250" y="761"/>
                  <a:pt x="248" y="757"/>
                </a:cubicBezTo>
                <a:cubicBezTo>
                  <a:pt x="250" y="756"/>
                  <a:pt x="250" y="756"/>
                  <a:pt x="252" y="756"/>
                </a:cubicBezTo>
                <a:cubicBezTo>
                  <a:pt x="252" y="755"/>
                  <a:pt x="252" y="752"/>
                  <a:pt x="251" y="754"/>
                </a:cubicBezTo>
                <a:cubicBezTo>
                  <a:pt x="252" y="751"/>
                  <a:pt x="254" y="754"/>
                  <a:pt x="257" y="753"/>
                </a:cubicBezTo>
                <a:cubicBezTo>
                  <a:pt x="256" y="749"/>
                  <a:pt x="260" y="753"/>
                  <a:pt x="261" y="749"/>
                </a:cubicBezTo>
                <a:cubicBezTo>
                  <a:pt x="262" y="756"/>
                  <a:pt x="255" y="753"/>
                  <a:pt x="252" y="757"/>
                </a:cubicBezTo>
                <a:cubicBezTo>
                  <a:pt x="261" y="757"/>
                  <a:pt x="264" y="751"/>
                  <a:pt x="272" y="750"/>
                </a:cubicBezTo>
                <a:cubicBezTo>
                  <a:pt x="272" y="747"/>
                  <a:pt x="269" y="745"/>
                  <a:pt x="268" y="745"/>
                </a:cubicBezTo>
                <a:cubicBezTo>
                  <a:pt x="267" y="747"/>
                  <a:pt x="268" y="748"/>
                  <a:pt x="267" y="749"/>
                </a:cubicBezTo>
                <a:cubicBezTo>
                  <a:pt x="266" y="748"/>
                  <a:pt x="266" y="748"/>
                  <a:pt x="267" y="747"/>
                </a:cubicBezTo>
                <a:cubicBezTo>
                  <a:pt x="264" y="746"/>
                  <a:pt x="264" y="753"/>
                  <a:pt x="261" y="751"/>
                </a:cubicBezTo>
                <a:cubicBezTo>
                  <a:pt x="261" y="749"/>
                  <a:pt x="261" y="747"/>
                  <a:pt x="262" y="745"/>
                </a:cubicBezTo>
                <a:cubicBezTo>
                  <a:pt x="259" y="744"/>
                  <a:pt x="255" y="747"/>
                  <a:pt x="253" y="749"/>
                </a:cubicBezTo>
                <a:cubicBezTo>
                  <a:pt x="248" y="745"/>
                  <a:pt x="247" y="751"/>
                  <a:pt x="247" y="756"/>
                </a:cubicBezTo>
                <a:cubicBezTo>
                  <a:pt x="244" y="751"/>
                  <a:pt x="247" y="748"/>
                  <a:pt x="245" y="746"/>
                </a:cubicBezTo>
                <a:cubicBezTo>
                  <a:pt x="247" y="747"/>
                  <a:pt x="249" y="747"/>
                  <a:pt x="251" y="747"/>
                </a:cubicBezTo>
                <a:cubicBezTo>
                  <a:pt x="250" y="744"/>
                  <a:pt x="252" y="743"/>
                  <a:pt x="252" y="741"/>
                </a:cubicBezTo>
                <a:cubicBezTo>
                  <a:pt x="251" y="740"/>
                  <a:pt x="249" y="744"/>
                  <a:pt x="248" y="743"/>
                </a:cubicBezTo>
                <a:cubicBezTo>
                  <a:pt x="247" y="742"/>
                  <a:pt x="249" y="741"/>
                  <a:pt x="248" y="740"/>
                </a:cubicBezTo>
                <a:cubicBezTo>
                  <a:pt x="247" y="738"/>
                  <a:pt x="245" y="742"/>
                  <a:pt x="244" y="739"/>
                </a:cubicBezTo>
                <a:cubicBezTo>
                  <a:pt x="246" y="739"/>
                  <a:pt x="250" y="740"/>
                  <a:pt x="251" y="736"/>
                </a:cubicBezTo>
                <a:cubicBezTo>
                  <a:pt x="250" y="735"/>
                  <a:pt x="249" y="736"/>
                  <a:pt x="248" y="733"/>
                </a:cubicBezTo>
                <a:cubicBezTo>
                  <a:pt x="246" y="732"/>
                  <a:pt x="245" y="734"/>
                  <a:pt x="244" y="733"/>
                </a:cubicBezTo>
                <a:cubicBezTo>
                  <a:pt x="244" y="734"/>
                  <a:pt x="242" y="734"/>
                  <a:pt x="244" y="736"/>
                </a:cubicBezTo>
                <a:cubicBezTo>
                  <a:pt x="243" y="738"/>
                  <a:pt x="242" y="736"/>
                  <a:pt x="241" y="736"/>
                </a:cubicBezTo>
                <a:cubicBezTo>
                  <a:pt x="242" y="732"/>
                  <a:pt x="244" y="730"/>
                  <a:pt x="248" y="730"/>
                </a:cubicBezTo>
                <a:cubicBezTo>
                  <a:pt x="245" y="726"/>
                  <a:pt x="242" y="730"/>
                  <a:pt x="240" y="730"/>
                </a:cubicBezTo>
                <a:cubicBezTo>
                  <a:pt x="239" y="725"/>
                  <a:pt x="231" y="727"/>
                  <a:pt x="235" y="732"/>
                </a:cubicBezTo>
                <a:cubicBezTo>
                  <a:pt x="232" y="734"/>
                  <a:pt x="232" y="734"/>
                  <a:pt x="232" y="734"/>
                </a:cubicBezTo>
                <a:cubicBezTo>
                  <a:pt x="230" y="730"/>
                  <a:pt x="228" y="736"/>
                  <a:pt x="226" y="736"/>
                </a:cubicBezTo>
                <a:cubicBezTo>
                  <a:pt x="224" y="734"/>
                  <a:pt x="228" y="733"/>
                  <a:pt x="227" y="731"/>
                </a:cubicBezTo>
                <a:cubicBezTo>
                  <a:pt x="225" y="729"/>
                  <a:pt x="224" y="732"/>
                  <a:pt x="223" y="731"/>
                </a:cubicBezTo>
                <a:cubicBezTo>
                  <a:pt x="223" y="732"/>
                  <a:pt x="223" y="733"/>
                  <a:pt x="224" y="734"/>
                </a:cubicBezTo>
                <a:cubicBezTo>
                  <a:pt x="219" y="736"/>
                  <a:pt x="219" y="741"/>
                  <a:pt x="214" y="742"/>
                </a:cubicBezTo>
                <a:cubicBezTo>
                  <a:pt x="215" y="740"/>
                  <a:pt x="214" y="739"/>
                  <a:pt x="212" y="740"/>
                </a:cubicBezTo>
                <a:cubicBezTo>
                  <a:pt x="212" y="738"/>
                  <a:pt x="213" y="735"/>
                  <a:pt x="215" y="735"/>
                </a:cubicBezTo>
                <a:cubicBezTo>
                  <a:pt x="215" y="733"/>
                  <a:pt x="213" y="730"/>
                  <a:pt x="212" y="728"/>
                </a:cubicBezTo>
                <a:cubicBezTo>
                  <a:pt x="210" y="726"/>
                  <a:pt x="210" y="730"/>
                  <a:pt x="208" y="728"/>
                </a:cubicBezTo>
                <a:cubicBezTo>
                  <a:pt x="209" y="726"/>
                  <a:pt x="214" y="721"/>
                  <a:pt x="218" y="722"/>
                </a:cubicBezTo>
                <a:cubicBezTo>
                  <a:pt x="219" y="720"/>
                  <a:pt x="216" y="717"/>
                  <a:pt x="219" y="716"/>
                </a:cubicBezTo>
                <a:cubicBezTo>
                  <a:pt x="218" y="713"/>
                  <a:pt x="216" y="716"/>
                  <a:pt x="215" y="713"/>
                </a:cubicBezTo>
                <a:cubicBezTo>
                  <a:pt x="215" y="710"/>
                  <a:pt x="223" y="714"/>
                  <a:pt x="220" y="709"/>
                </a:cubicBezTo>
                <a:cubicBezTo>
                  <a:pt x="222" y="708"/>
                  <a:pt x="221" y="710"/>
                  <a:pt x="222" y="712"/>
                </a:cubicBezTo>
                <a:cubicBezTo>
                  <a:pt x="226" y="713"/>
                  <a:pt x="230" y="707"/>
                  <a:pt x="234" y="706"/>
                </a:cubicBezTo>
                <a:cubicBezTo>
                  <a:pt x="235" y="705"/>
                  <a:pt x="232" y="703"/>
                  <a:pt x="232" y="704"/>
                </a:cubicBezTo>
                <a:cubicBezTo>
                  <a:pt x="232" y="701"/>
                  <a:pt x="234" y="700"/>
                  <a:pt x="232" y="696"/>
                </a:cubicBezTo>
                <a:cubicBezTo>
                  <a:pt x="233" y="696"/>
                  <a:pt x="235" y="699"/>
                  <a:pt x="236" y="698"/>
                </a:cubicBezTo>
                <a:cubicBezTo>
                  <a:pt x="235" y="695"/>
                  <a:pt x="232" y="688"/>
                  <a:pt x="237" y="687"/>
                </a:cubicBezTo>
                <a:cubicBezTo>
                  <a:pt x="236" y="683"/>
                  <a:pt x="239" y="690"/>
                  <a:pt x="236" y="690"/>
                </a:cubicBezTo>
                <a:cubicBezTo>
                  <a:pt x="237" y="693"/>
                  <a:pt x="237" y="693"/>
                  <a:pt x="237" y="693"/>
                </a:cubicBezTo>
                <a:cubicBezTo>
                  <a:pt x="239" y="694"/>
                  <a:pt x="243" y="691"/>
                  <a:pt x="243" y="688"/>
                </a:cubicBezTo>
                <a:cubicBezTo>
                  <a:pt x="245" y="688"/>
                  <a:pt x="244" y="690"/>
                  <a:pt x="246" y="689"/>
                </a:cubicBezTo>
                <a:cubicBezTo>
                  <a:pt x="247" y="691"/>
                  <a:pt x="246" y="692"/>
                  <a:pt x="244" y="691"/>
                </a:cubicBezTo>
                <a:cubicBezTo>
                  <a:pt x="247" y="695"/>
                  <a:pt x="246" y="691"/>
                  <a:pt x="249" y="690"/>
                </a:cubicBezTo>
                <a:cubicBezTo>
                  <a:pt x="249" y="690"/>
                  <a:pt x="248" y="688"/>
                  <a:pt x="247" y="687"/>
                </a:cubicBezTo>
                <a:cubicBezTo>
                  <a:pt x="246" y="686"/>
                  <a:pt x="246" y="687"/>
                  <a:pt x="245" y="688"/>
                </a:cubicBezTo>
                <a:cubicBezTo>
                  <a:pt x="243" y="683"/>
                  <a:pt x="250" y="687"/>
                  <a:pt x="250" y="690"/>
                </a:cubicBezTo>
                <a:cubicBezTo>
                  <a:pt x="250" y="684"/>
                  <a:pt x="253" y="686"/>
                  <a:pt x="256" y="683"/>
                </a:cubicBezTo>
                <a:cubicBezTo>
                  <a:pt x="258" y="685"/>
                  <a:pt x="257" y="686"/>
                  <a:pt x="258" y="689"/>
                </a:cubicBezTo>
                <a:cubicBezTo>
                  <a:pt x="254" y="690"/>
                  <a:pt x="253" y="690"/>
                  <a:pt x="251" y="692"/>
                </a:cubicBezTo>
                <a:cubicBezTo>
                  <a:pt x="252" y="692"/>
                  <a:pt x="253" y="693"/>
                  <a:pt x="253" y="694"/>
                </a:cubicBezTo>
                <a:cubicBezTo>
                  <a:pt x="252" y="695"/>
                  <a:pt x="252" y="693"/>
                  <a:pt x="250" y="693"/>
                </a:cubicBezTo>
                <a:cubicBezTo>
                  <a:pt x="249" y="693"/>
                  <a:pt x="250" y="695"/>
                  <a:pt x="248" y="694"/>
                </a:cubicBezTo>
                <a:cubicBezTo>
                  <a:pt x="248" y="697"/>
                  <a:pt x="248" y="700"/>
                  <a:pt x="249" y="703"/>
                </a:cubicBezTo>
                <a:cubicBezTo>
                  <a:pt x="250" y="704"/>
                  <a:pt x="252" y="702"/>
                  <a:pt x="254" y="706"/>
                </a:cubicBezTo>
                <a:cubicBezTo>
                  <a:pt x="257" y="694"/>
                  <a:pt x="273" y="712"/>
                  <a:pt x="276" y="697"/>
                </a:cubicBezTo>
                <a:cubicBezTo>
                  <a:pt x="278" y="700"/>
                  <a:pt x="274" y="700"/>
                  <a:pt x="274" y="703"/>
                </a:cubicBezTo>
                <a:cubicBezTo>
                  <a:pt x="276" y="705"/>
                  <a:pt x="277" y="702"/>
                  <a:pt x="279" y="701"/>
                </a:cubicBezTo>
                <a:cubicBezTo>
                  <a:pt x="280" y="706"/>
                  <a:pt x="281" y="703"/>
                  <a:pt x="283" y="703"/>
                </a:cubicBezTo>
                <a:cubicBezTo>
                  <a:pt x="283" y="704"/>
                  <a:pt x="285" y="706"/>
                  <a:pt x="283" y="706"/>
                </a:cubicBezTo>
                <a:cubicBezTo>
                  <a:pt x="286" y="707"/>
                  <a:pt x="288" y="707"/>
                  <a:pt x="291" y="712"/>
                </a:cubicBezTo>
                <a:cubicBezTo>
                  <a:pt x="290" y="713"/>
                  <a:pt x="288" y="710"/>
                  <a:pt x="287" y="712"/>
                </a:cubicBezTo>
                <a:cubicBezTo>
                  <a:pt x="290" y="712"/>
                  <a:pt x="292" y="717"/>
                  <a:pt x="295" y="714"/>
                </a:cubicBezTo>
                <a:cubicBezTo>
                  <a:pt x="294" y="715"/>
                  <a:pt x="293" y="720"/>
                  <a:pt x="289" y="720"/>
                </a:cubicBezTo>
                <a:cubicBezTo>
                  <a:pt x="289" y="722"/>
                  <a:pt x="292" y="724"/>
                  <a:pt x="289" y="725"/>
                </a:cubicBezTo>
                <a:cubicBezTo>
                  <a:pt x="293" y="727"/>
                  <a:pt x="293" y="721"/>
                  <a:pt x="295" y="719"/>
                </a:cubicBezTo>
                <a:cubicBezTo>
                  <a:pt x="295" y="720"/>
                  <a:pt x="295" y="720"/>
                  <a:pt x="294" y="721"/>
                </a:cubicBezTo>
                <a:cubicBezTo>
                  <a:pt x="295" y="722"/>
                  <a:pt x="295" y="721"/>
                  <a:pt x="296" y="721"/>
                </a:cubicBezTo>
                <a:cubicBezTo>
                  <a:pt x="297" y="722"/>
                  <a:pt x="295" y="723"/>
                  <a:pt x="296" y="724"/>
                </a:cubicBezTo>
                <a:cubicBezTo>
                  <a:pt x="297" y="725"/>
                  <a:pt x="299" y="722"/>
                  <a:pt x="298" y="721"/>
                </a:cubicBezTo>
                <a:cubicBezTo>
                  <a:pt x="299" y="721"/>
                  <a:pt x="301" y="724"/>
                  <a:pt x="302" y="722"/>
                </a:cubicBezTo>
                <a:cubicBezTo>
                  <a:pt x="303" y="724"/>
                  <a:pt x="302" y="725"/>
                  <a:pt x="302" y="727"/>
                </a:cubicBezTo>
                <a:cubicBezTo>
                  <a:pt x="302" y="727"/>
                  <a:pt x="301" y="726"/>
                  <a:pt x="300" y="724"/>
                </a:cubicBezTo>
                <a:cubicBezTo>
                  <a:pt x="299" y="730"/>
                  <a:pt x="288" y="734"/>
                  <a:pt x="288" y="739"/>
                </a:cubicBezTo>
                <a:cubicBezTo>
                  <a:pt x="287" y="738"/>
                  <a:pt x="288" y="737"/>
                  <a:pt x="287" y="736"/>
                </a:cubicBezTo>
                <a:cubicBezTo>
                  <a:pt x="285" y="737"/>
                  <a:pt x="287" y="739"/>
                  <a:pt x="287" y="740"/>
                </a:cubicBezTo>
                <a:cubicBezTo>
                  <a:pt x="283" y="738"/>
                  <a:pt x="281" y="740"/>
                  <a:pt x="280" y="744"/>
                </a:cubicBezTo>
                <a:cubicBezTo>
                  <a:pt x="278" y="737"/>
                  <a:pt x="274" y="744"/>
                  <a:pt x="271" y="740"/>
                </a:cubicBezTo>
                <a:cubicBezTo>
                  <a:pt x="269" y="741"/>
                  <a:pt x="268" y="742"/>
                  <a:pt x="270" y="744"/>
                </a:cubicBezTo>
                <a:cubicBezTo>
                  <a:pt x="274" y="745"/>
                  <a:pt x="276" y="742"/>
                  <a:pt x="279" y="742"/>
                </a:cubicBezTo>
                <a:cubicBezTo>
                  <a:pt x="280" y="746"/>
                  <a:pt x="275" y="744"/>
                  <a:pt x="275" y="747"/>
                </a:cubicBezTo>
                <a:cubicBezTo>
                  <a:pt x="283" y="748"/>
                  <a:pt x="289" y="738"/>
                  <a:pt x="297" y="739"/>
                </a:cubicBezTo>
                <a:cubicBezTo>
                  <a:pt x="299" y="741"/>
                  <a:pt x="294" y="741"/>
                  <a:pt x="296" y="742"/>
                </a:cubicBezTo>
                <a:cubicBezTo>
                  <a:pt x="298" y="743"/>
                  <a:pt x="300" y="740"/>
                  <a:pt x="302" y="741"/>
                </a:cubicBezTo>
                <a:cubicBezTo>
                  <a:pt x="301" y="739"/>
                  <a:pt x="302" y="736"/>
                  <a:pt x="303" y="734"/>
                </a:cubicBezTo>
                <a:cubicBezTo>
                  <a:pt x="302" y="736"/>
                  <a:pt x="299" y="732"/>
                  <a:pt x="297" y="733"/>
                </a:cubicBezTo>
                <a:cubicBezTo>
                  <a:pt x="297" y="730"/>
                  <a:pt x="301" y="730"/>
                  <a:pt x="302" y="728"/>
                </a:cubicBezTo>
                <a:cubicBezTo>
                  <a:pt x="307" y="731"/>
                  <a:pt x="309" y="724"/>
                  <a:pt x="312" y="719"/>
                </a:cubicBezTo>
                <a:cubicBezTo>
                  <a:pt x="311" y="719"/>
                  <a:pt x="311" y="718"/>
                  <a:pt x="310" y="717"/>
                </a:cubicBezTo>
                <a:cubicBezTo>
                  <a:pt x="312" y="715"/>
                  <a:pt x="312" y="709"/>
                  <a:pt x="313" y="705"/>
                </a:cubicBezTo>
                <a:cubicBezTo>
                  <a:pt x="314" y="704"/>
                  <a:pt x="313" y="708"/>
                  <a:pt x="313" y="708"/>
                </a:cubicBezTo>
                <a:cubicBezTo>
                  <a:pt x="316" y="711"/>
                  <a:pt x="315" y="706"/>
                  <a:pt x="316" y="704"/>
                </a:cubicBezTo>
                <a:cubicBezTo>
                  <a:pt x="317" y="706"/>
                  <a:pt x="316" y="707"/>
                  <a:pt x="318" y="708"/>
                </a:cubicBezTo>
                <a:cubicBezTo>
                  <a:pt x="319" y="706"/>
                  <a:pt x="320" y="703"/>
                  <a:pt x="318" y="700"/>
                </a:cubicBezTo>
                <a:cubicBezTo>
                  <a:pt x="320" y="700"/>
                  <a:pt x="321" y="698"/>
                  <a:pt x="321" y="696"/>
                </a:cubicBezTo>
                <a:cubicBezTo>
                  <a:pt x="316" y="693"/>
                  <a:pt x="314" y="702"/>
                  <a:pt x="311" y="701"/>
                </a:cubicBezTo>
                <a:cubicBezTo>
                  <a:pt x="311" y="702"/>
                  <a:pt x="311" y="708"/>
                  <a:pt x="308" y="704"/>
                </a:cubicBezTo>
                <a:cubicBezTo>
                  <a:pt x="308" y="705"/>
                  <a:pt x="308" y="706"/>
                  <a:pt x="308" y="707"/>
                </a:cubicBezTo>
                <a:cubicBezTo>
                  <a:pt x="308" y="708"/>
                  <a:pt x="306" y="701"/>
                  <a:pt x="305" y="705"/>
                </a:cubicBezTo>
                <a:cubicBezTo>
                  <a:pt x="303" y="703"/>
                  <a:pt x="304" y="702"/>
                  <a:pt x="305" y="701"/>
                </a:cubicBezTo>
                <a:cubicBezTo>
                  <a:pt x="307" y="703"/>
                  <a:pt x="308" y="704"/>
                  <a:pt x="310" y="704"/>
                </a:cubicBezTo>
                <a:cubicBezTo>
                  <a:pt x="310" y="703"/>
                  <a:pt x="308" y="698"/>
                  <a:pt x="306" y="699"/>
                </a:cubicBezTo>
                <a:cubicBezTo>
                  <a:pt x="305" y="698"/>
                  <a:pt x="310" y="696"/>
                  <a:pt x="307" y="696"/>
                </a:cubicBezTo>
                <a:cubicBezTo>
                  <a:pt x="308" y="694"/>
                  <a:pt x="313" y="694"/>
                  <a:pt x="311" y="689"/>
                </a:cubicBezTo>
                <a:cubicBezTo>
                  <a:pt x="304" y="687"/>
                  <a:pt x="300" y="691"/>
                  <a:pt x="296" y="694"/>
                </a:cubicBezTo>
                <a:cubicBezTo>
                  <a:pt x="295" y="695"/>
                  <a:pt x="295" y="694"/>
                  <a:pt x="294" y="692"/>
                </a:cubicBezTo>
                <a:cubicBezTo>
                  <a:pt x="293" y="693"/>
                  <a:pt x="291" y="693"/>
                  <a:pt x="289" y="693"/>
                </a:cubicBezTo>
                <a:cubicBezTo>
                  <a:pt x="290" y="692"/>
                  <a:pt x="289" y="690"/>
                  <a:pt x="290" y="689"/>
                </a:cubicBezTo>
                <a:cubicBezTo>
                  <a:pt x="288" y="687"/>
                  <a:pt x="287" y="691"/>
                  <a:pt x="285" y="691"/>
                </a:cubicBezTo>
                <a:cubicBezTo>
                  <a:pt x="284" y="688"/>
                  <a:pt x="279" y="690"/>
                  <a:pt x="276" y="686"/>
                </a:cubicBezTo>
                <a:cubicBezTo>
                  <a:pt x="274" y="689"/>
                  <a:pt x="268" y="691"/>
                  <a:pt x="266" y="696"/>
                </a:cubicBezTo>
                <a:cubicBezTo>
                  <a:pt x="263" y="694"/>
                  <a:pt x="260" y="695"/>
                  <a:pt x="260" y="699"/>
                </a:cubicBezTo>
                <a:cubicBezTo>
                  <a:pt x="259" y="699"/>
                  <a:pt x="258" y="696"/>
                  <a:pt x="257" y="696"/>
                </a:cubicBezTo>
                <a:cubicBezTo>
                  <a:pt x="263" y="696"/>
                  <a:pt x="268" y="688"/>
                  <a:pt x="274" y="685"/>
                </a:cubicBezTo>
                <a:cubicBezTo>
                  <a:pt x="274" y="685"/>
                  <a:pt x="273" y="683"/>
                  <a:pt x="272" y="682"/>
                </a:cubicBezTo>
                <a:cubicBezTo>
                  <a:pt x="275" y="684"/>
                  <a:pt x="276" y="681"/>
                  <a:pt x="277" y="680"/>
                </a:cubicBezTo>
                <a:cubicBezTo>
                  <a:pt x="273" y="678"/>
                  <a:pt x="269" y="681"/>
                  <a:pt x="267" y="683"/>
                </a:cubicBezTo>
                <a:cubicBezTo>
                  <a:pt x="265" y="681"/>
                  <a:pt x="263" y="680"/>
                  <a:pt x="262" y="677"/>
                </a:cubicBezTo>
                <a:cubicBezTo>
                  <a:pt x="263" y="678"/>
                  <a:pt x="264" y="677"/>
                  <a:pt x="266" y="679"/>
                </a:cubicBezTo>
                <a:cubicBezTo>
                  <a:pt x="268" y="670"/>
                  <a:pt x="277" y="677"/>
                  <a:pt x="278" y="668"/>
                </a:cubicBezTo>
                <a:cubicBezTo>
                  <a:pt x="279" y="668"/>
                  <a:pt x="279" y="670"/>
                  <a:pt x="280" y="671"/>
                </a:cubicBezTo>
                <a:cubicBezTo>
                  <a:pt x="281" y="670"/>
                  <a:pt x="281" y="669"/>
                  <a:pt x="281" y="667"/>
                </a:cubicBezTo>
                <a:cubicBezTo>
                  <a:pt x="281" y="667"/>
                  <a:pt x="283" y="671"/>
                  <a:pt x="283" y="668"/>
                </a:cubicBezTo>
                <a:cubicBezTo>
                  <a:pt x="284" y="669"/>
                  <a:pt x="284" y="671"/>
                  <a:pt x="286" y="671"/>
                </a:cubicBezTo>
                <a:cubicBezTo>
                  <a:pt x="287" y="670"/>
                  <a:pt x="286" y="669"/>
                  <a:pt x="287" y="668"/>
                </a:cubicBezTo>
                <a:cubicBezTo>
                  <a:pt x="286" y="667"/>
                  <a:pt x="285" y="667"/>
                  <a:pt x="284" y="667"/>
                </a:cubicBezTo>
                <a:cubicBezTo>
                  <a:pt x="285" y="665"/>
                  <a:pt x="289" y="664"/>
                  <a:pt x="291" y="668"/>
                </a:cubicBezTo>
                <a:cubicBezTo>
                  <a:pt x="290" y="669"/>
                  <a:pt x="290" y="669"/>
                  <a:pt x="290" y="669"/>
                </a:cubicBezTo>
                <a:cubicBezTo>
                  <a:pt x="291" y="671"/>
                  <a:pt x="292" y="670"/>
                  <a:pt x="293" y="669"/>
                </a:cubicBezTo>
                <a:cubicBezTo>
                  <a:pt x="294" y="671"/>
                  <a:pt x="294" y="671"/>
                  <a:pt x="295" y="673"/>
                </a:cubicBezTo>
                <a:cubicBezTo>
                  <a:pt x="296" y="672"/>
                  <a:pt x="296" y="671"/>
                  <a:pt x="295" y="669"/>
                </a:cubicBezTo>
                <a:cubicBezTo>
                  <a:pt x="296" y="669"/>
                  <a:pt x="297" y="670"/>
                  <a:pt x="298" y="672"/>
                </a:cubicBezTo>
                <a:cubicBezTo>
                  <a:pt x="295" y="674"/>
                  <a:pt x="290" y="676"/>
                  <a:pt x="289" y="680"/>
                </a:cubicBezTo>
                <a:cubicBezTo>
                  <a:pt x="291" y="682"/>
                  <a:pt x="290" y="683"/>
                  <a:pt x="291" y="684"/>
                </a:cubicBezTo>
                <a:cubicBezTo>
                  <a:pt x="294" y="687"/>
                  <a:pt x="297" y="683"/>
                  <a:pt x="300" y="683"/>
                </a:cubicBezTo>
                <a:cubicBezTo>
                  <a:pt x="298" y="681"/>
                  <a:pt x="299" y="681"/>
                  <a:pt x="300" y="682"/>
                </a:cubicBezTo>
                <a:cubicBezTo>
                  <a:pt x="301" y="681"/>
                  <a:pt x="300" y="677"/>
                  <a:pt x="299" y="678"/>
                </a:cubicBezTo>
                <a:cubicBezTo>
                  <a:pt x="299" y="676"/>
                  <a:pt x="298" y="674"/>
                  <a:pt x="298" y="672"/>
                </a:cubicBezTo>
                <a:cubicBezTo>
                  <a:pt x="302" y="669"/>
                  <a:pt x="304" y="676"/>
                  <a:pt x="307" y="673"/>
                </a:cubicBezTo>
                <a:cubicBezTo>
                  <a:pt x="308" y="674"/>
                  <a:pt x="308" y="675"/>
                  <a:pt x="308" y="676"/>
                </a:cubicBezTo>
                <a:cubicBezTo>
                  <a:pt x="309" y="672"/>
                  <a:pt x="310" y="673"/>
                  <a:pt x="313" y="673"/>
                </a:cubicBezTo>
                <a:cubicBezTo>
                  <a:pt x="314" y="672"/>
                  <a:pt x="310" y="670"/>
                  <a:pt x="309" y="669"/>
                </a:cubicBezTo>
                <a:cubicBezTo>
                  <a:pt x="308" y="673"/>
                  <a:pt x="301" y="669"/>
                  <a:pt x="297" y="670"/>
                </a:cubicBezTo>
                <a:cubicBezTo>
                  <a:pt x="299" y="667"/>
                  <a:pt x="300" y="665"/>
                  <a:pt x="299" y="661"/>
                </a:cubicBezTo>
                <a:cubicBezTo>
                  <a:pt x="302" y="665"/>
                  <a:pt x="302" y="665"/>
                  <a:pt x="302" y="665"/>
                </a:cubicBezTo>
                <a:cubicBezTo>
                  <a:pt x="303" y="664"/>
                  <a:pt x="302" y="662"/>
                  <a:pt x="303" y="661"/>
                </a:cubicBezTo>
                <a:cubicBezTo>
                  <a:pt x="304" y="662"/>
                  <a:pt x="304" y="663"/>
                  <a:pt x="304" y="664"/>
                </a:cubicBezTo>
                <a:cubicBezTo>
                  <a:pt x="306" y="661"/>
                  <a:pt x="306" y="662"/>
                  <a:pt x="308" y="662"/>
                </a:cubicBezTo>
                <a:cubicBezTo>
                  <a:pt x="309" y="661"/>
                  <a:pt x="309" y="660"/>
                  <a:pt x="309" y="658"/>
                </a:cubicBezTo>
                <a:cubicBezTo>
                  <a:pt x="306" y="659"/>
                  <a:pt x="304" y="659"/>
                  <a:pt x="302" y="659"/>
                </a:cubicBezTo>
                <a:cubicBezTo>
                  <a:pt x="302" y="657"/>
                  <a:pt x="305" y="655"/>
                  <a:pt x="302" y="653"/>
                </a:cubicBezTo>
                <a:cubicBezTo>
                  <a:pt x="302" y="654"/>
                  <a:pt x="302" y="655"/>
                  <a:pt x="303" y="656"/>
                </a:cubicBezTo>
                <a:cubicBezTo>
                  <a:pt x="299" y="655"/>
                  <a:pt x="295" y="657"/>
                  <a:pt x="296" y="662"/>
                </a:cubicBezTo>
                <a:cubicBezTo>
                  <a:pt x="294" y="664"/>
                  <a:pt x="296" y="656"/>
                  <a:pt x="292" y="659"/>
                </a:cubicBezTo>
                <a:cubicBezTo>
                  <a:pt x="292" y="654"/>
                  <a:pt x="296" y="653"/>
                  <a:pt x="300" y="650"/>
                </a:cubicBezTo>
                <a:cubicBezTo>
                  <a:pt x="297" y="649"/>
                  <a:pt x="300" y="647"/>
                  <a:pt x="298" y="648"/>
                </a:cubicBezTo>
                <a:cubicBezTo>
                  <a:pt x="298" y="647"/>
                  <a:pt x="302" y="648"/>
                  <a:pt x="300" y="643"/>
                </a:cubicBezTo>
                <a:cubicBezTo>
                  <a:pt x="302" y="643"/>
                  <a:pt x="302" y="643"/>
                  <a:pt x="303" y="641"/>
                </a:cubicBezTo>
                <a:cubicBezTo>
                  <a:pt x="294" y="645"/>
                  <a:pt x="286" y="654"/>
                  <a:pt x="276" y="656"/>
                </a:cubicBezTo>
                <a:cubicBezTo>
                  <a:pt x="276" y="659"/>
                  <a:pt x="274" y="659"/>
                  <a:pt x="273" y="659"/>
                </a:cubicBezTo>
                <a:cubicBezTo>
                  <a:pt x="272" y="660"/>
                  <a:pt x="274" y="663"/>
                  <a:pt x="275" y="664"/>
                </a:cubicBezTo>
                <a:cubicBezTo>
                  <a:pt x="273" y="665"/>
                  <a:pt x="274" y="666"/>
                  <a:pt x="275" y="667"/>
                </a:cubicBezTo>
                <a:cubicBezTo>
                  <a:pt x="274" y="668"/>
                  <a:pt x="273" y="668"/>
                  <a:pt x="271" y="666"/>
                </a:cubicBezTo>
                <a:cubicBezTo>
                  <a:pt x="277" y="662"/>
                  <a:pt x="266" y="659"/>
                  <a:pt x="263" y="661"/>
                </a:cubicBezTo>
                <a:cubicBezTo>
                  <a:pt x="264" y="659"/>
                  <a:pt x="260" y="658"/>
                  <a:pt x="263" y="657"/>
                </a:cubicBezTo>
                <a:cubicBezTo>
                  <a:pt x="257" y="656"/>
                  <a:pt x="261" y="665"/>
                  <a:pt x="257" y="663"/>
                </a:cubicBezTo>
                <a:cubicBezTo>
                  <a:pt x="256" y="661"/>
                  <a:pt x="258" y="662"/>
                  <a:pt x="259" y="661"/>
                </a:cubicBezTo>
                <a:cubicBezTo>
                  <a:pt x="257" y="658"/>
                  <a:pt x="257" y="658"/>
                  <a:pt x="257" y="658"/>
                </a:cubicBezTo>
                <a:cubicBezTo>
                  <a:pt x="255" y="659"/>
                  <a:pt x="257" y="660"/>
                  <a:pt x="255" y="661"/>
                </a:cubicBezTo>
                <a:cubicBezTo>
                  <a:pt x="253" y="660"/>
                  <a:pt x="252" y="658"/>
                  <a:pt x="251" y="660"/>
                </a:cubicBezTo>
                <a:cubicBezTo>
                  <a:pt x="250" y="658"/>
                  <a:pt x="249" y="657"/>
                  <a:pt x="249" y="655"/>
                </a:cubicBezTo>
                <a:cubicBezTo>
                  <a:pt x="250" y="656"/>
                  <a:pt x="251" y="655"/>
                  <a:pt x="252" y="654"/>
                </a:cubicBezTo>
                <a:cubicBezTo>
                  <a:pt x="251" y="663"/>
                  <a:pt x="264" y="657"/>
                  <a:pt x="263" y="652"/>
                </a:cubicBezTo>
                <a:cubicBezTo>
                  <a:pt x="261" y="651"/>
                  <a:pt x="259" y="654"/>
                  <a:pt x="258" y="656"/>
                </a:cubicBezTo>
                <a:cubicBezTo>
                  <a:pt x="257" y="654"/>
                  <a:pt x="254" y="654"/>
                  <a:pt x="252" y="654"/>
                </a:cubicBezTo>
                <a:cubicBezTo>
                  <a:pt x="252" y="653"/>
                  <a:pt x="251" y="651"/>
                  <a:pt x="250" y="650"/>
                </a:cubicBezTo>
                <a:cubicBezTo>
                  <a:pt x="252" y="651"/>
                  <a:pt x="253" y="653"/>
                  <a:pt x="255" y="652"/>
                </a:cubicBezTo>
                <a:cubicBezTo>
                  <a:pt x="253" y="648"/>
                  <a:pt x="257" y="652"/>
                  <a:pt x="257" y="649"/>
                </a:cubicBezTo>
                <a:cubicBezTo>
                  <a:pt x="258" y="648"/>
                  <a:pt x="258" y="649"/>
                  <a:pt x="258" y="651"/>
                </a:cubicBezTo>
                <a:cubicBezTo>
                  <a:pt x="261" y="649"/>
                  <a:pt x="260" y="647"/>
                  <a:pt x="263" y="647"/>
                </a:cubicBezTo>
                <a:cubicBezTo>
                  <a:pt x="264" y="646"/>
                  <a:pt x="261" y="647"/>
                  <a:pt x="261" y="645"/>
                </a:cubicBezTo>
                <a:cubicBezTo>
                  <a:pt x="267" y="641"/>
                  <a:pt x="271" y="641"/>
                  <a:pt x="275" y="638"/>
                </a:cubicBezTo>
                <a:cubicBezTo>
                  <a:pt x="278" y="641"/>
                  <a:pt x="280" y="642"/>
                  <a:pt x="283" y="639"/>
                </a:cubicBezTo>
                <a:cubicBezTo>
                  <a:pt x="282" y="637"/>
                  <a:pt x="281" y="639"/>
                  <a:pt x="280" y="637"/>
                </a:cubicBezTo>
                <a:cubicBezTo>
                  <a:pt x="278" y="637"/>
                  <a:pt x="279" y="640"/>
                  <a:pt x="277" y="638"/>
                </a:cubicBezTo>
                <a:cubicBezTo>
                  <a:pt x="276" y="635"/>
                  <a:pt x="281" y="634"/>
                  <a:pt x="282" y="634"/>
                </a:cubicBezTo>
                <a:cubicBezTo>
                  <a:pt x="282" y="635"/>
                  <a:pt x="282" y="635"/>
                  <a:pt x="283" y="636"/>
                </a:cubicBezTo>
                <a:cubicBezTo>
                  <a:pt x="285" y="634"/>
                  <a:pt x="286" y="631"/>
                  <a:pt x="290" y="634"/>
                </a:cubicBezTo>
                <a:cubicBezTo>
                  <a:pt x="295" y="633"/>
                  <a:pt x="290" y="628"/>
                  <a:pt x="289" y="622"/>
                </a:cubicBezTo>
                <a:cubicBezTo>
                  <a:pt x="287" y="618"/>
                  <a:pt x="287" y="623"/>
                  <a:pt x="286" y="620"/>
                </a:cubicBezTo>
                <a:cubicBezTo>
                  <a:pt x="286" y="620"/>
                  <a:pt x="285" y="619"/>
                  <a:pt x="285" y="619"/>
                </a:cubicBezTo>
                <a:cubicBezTo>
                  <a:pt x="286" y="618"/>
                  <a:pt x="287" y="620"/>
                  <a:pt x="288" y="618"/>
                </a:cubicBezTo>
                <a:cubicBezTo>
                  <a:pt x="289" y="618"/>
                  <a:pt x="288" y="617"/>
                  <a:pt x="288" y="616"/>
                </a:cubicBezTo>
                <a:cubicBezTo>
                  <a:pt x="287" y="615"/>
                  <a:pt x="286" y="615"/>
                  <a:pt x="285" y="616"/>
                </a:cubicBezTo>
                <a:cubicBezTo>
                  <a:pt x="283" y="614"/>
                  <a:pt x="287" y="614"/>
                  <a:pt x="285" y="612"/>
                </a:cubicBezTo>
                <a:cubicBezTo>
                  <a:pt x="286" y="612"/>
                  <a:pt x="286" y="613"/>
                  <a:pt x="286" y="614"/>
                </a:cubicBezTo>
                <a:cubicBezTo>
                  <a:pt x="290" y="614"/>
                  <a:pt x="287" y="609"/>
                  <a:pt x="290" y="610"/>
                </a:cubicBezTo>
                <a:cubicBezTo>
                  <a:pt x="289" y="613"/>
                  <a:pt x="287" y="616"/>
                  <a:pt x="291" y="621"/>
                </a:cubicBezTo>
                <a:cubicBezTo>
                  <a:pt x="290" y="622"/>
                  <a:pt x="290" y="621"/>
                  <a:pt x="289" y="621"/>
                </a:cubicBezTo>
                <a:cubicBezTo>
                  <a:pt x="292" y="626"/>
                  <a:pt x="291" y="627"/>
                  <a:pt x="295" y="631"/>
                </a:cubicBezTo>
                <a:cubicBezTo>
                  <a:pt x="296" y="630"/>
                  <a:pt x="297" y="629"/>
                  <a:pt x="298" y="628"/>
                </a:cubicBezTo>
                <a:cubicBezTo>
                  <a:pt x="298" y="627"/>
                  <a:pt x="297" y="627"/>
                  <a:pt x="296" y="626"/>
                </a:cubicBezTo>
                <a:cubicBezTo>
                  <a:pt x="297" y="624"/>
                  <a:pt x="299" y="627"/>
                  <a:pt x="300" y="628"/>
                </a:cubicBezTo>
                <a:cubicBezTo>
                  <a:pt x="298" y="629"/>
                  <a:pt x="299" y="631"/>
                  <a:pt x="297" y="632"/>
                </a:cubicBezTo>
                <a:cubicBezTo>
                  <a:pt x="297" y="633"/>
                  <a:pt x="298" y="633"/>
                  <a:pt x="298" y="633"/>
                </a:cubicBezTo>
                <a:cubicBezTo>
                  <a:pt x="300" y="631"/>
                  <a:pt x="301" y="624"/>
                  <a:pt x="306" y="626"/>
                </a:cubicBezTo>
                <a:cubicBezTo>
                  <a:pt x="306" y="627"/>
                  <a:pt x="303" y="628"/>
                  <a:pt x="305" y="630"/>
                </a:cubicBezTo>
                <a:cubicBezTo>
                  <a:pt x="302" y="633"/>
                  <a:pt x="299" y="634"/>
                  <a:pt x="295" y="637"/>
                </a:cubicBezTo>
                <a:cubicBezTo>
                  <a:pt x="298" y="642"/>
                  <a:pt x="302" y="631"/>
                  <a:pt x="305" y="636"/>
                </a:cubicBezTo>
                <a:cubicBezTo>
                  <a:pt x="305" y="631"/>
                  <a:pt x="310" y="633"/>
                  <a:pt x="313" y="628"/>
                </a:cubicBezTo>
                <a:cubicBezTo>
                  <a:pt x="312" y="627"/>
                  <a:pt x="311" y="627"/>
                  <a:pt x="311" y="628"/>
                </a:cubicBezTo>
                <a:cubicBezTo>
                  <a:pt x="309" y="626"/>
                  <a:pt x="314" y="627"/>
                  <a:pt x="314" y="625"/>
                </a:cubicBezTo>
                <a:cubicBezTo>
                  <a:pt x="314" y="624"/>
                  <a:pt x="313" y="624"/>
                  <a:pt x="313" y="624"/>
                </a:cubicBezTo>
                <a:cubicBezTo>
                  <a:pt x="313" y="622"/>
                  <a:pt x="317" y="623"/>
                  <a:pt x="318" y="623"/>
                </a:cubicBezTo>
                <a:cubicBezTo>
                  <a:pt x="319" y="620"/>
                  <a:pt x="316" y="619"/>
                  <a:pt x="320" y="618"/>
                </a:cubicBezTo>
                <a:cubicBezTo>
                  <a:pt x="314" y="616"/>
                  <a:pt x="311" y="621"/>
                  <a:pt x="308" y="625"/>
                </a:cubicBezTo>
                <a:cubicBezTo>
                  <a:pt x="307" y="622"/>
                  <a:pt x="306" y="625"/>
                  <a:pt x="305" y="624"/>
                </a:cubicBezTo>
                <a:cubicBezTo>
                  <a:pt x="305" y="620"/>
                  <a:pt x="309" y="624"/>
                  <a:pt x="310" y="620"/>
                </a:cubicBezTo>
                <a:cubicBezTo>
                  <a:pt x="307" y="619"/>
                  <a:pt x="305" y="622"/>
                  <a:pt x="302" y="616"/>
                </a:cubicBezTo>
                <a:cubicBezTo>
                  <a:pt x="305" y="618"/>
                  <a:pt x="310" y="620"/>
                  <a:pt x="312" y="619"/>
                </a:cubicBezTo>
                <a:cubicBezTo>
                  <a:pt x="312" y="618"/>
                  <a:pt x="311" y="617"/>
                  <a:pt x="312" y="617"/>
                </a:cubicBezTo>
                <a:cubicBezTo>
                  <a:pt x="310" y="616"/>
                  <a:pt x="310" y="617"/>
                  <a:pt x="309" y="618"/>
                </a:cubicBezTo>
                <a:cubicBezTo>
                  <a:pt x="309" y="616"/>
                  <a:pt x="308" y="613"/>
                  <a:pt x="310" y="613"/>
                </a:cubicBezTo>
                <a:cubicBezTo>
                  <a:pt x="311" y="614"/>
                  <a:pt x="312" y="616"/>
                  <a:pt x="312" y="617"/>
                </a:cubicBezTo>
                <a:cubicBezTo>
                  <a:pt x="315" y="614"/>
                  <a:pt x="319" y="615"/>
                  <a:pt x="320" y="613"/>
                </a:cubicBezTo>
                <a:cubicBezTo>
                  <a:pt x="319" y="612"/>
                  <a:pt x="318" y="613"/>
                  <a:pt x="316" y="612"/>
                </a:cubicBezTo>
                <a:cubicBezTo>
                  <a:pt x="318" y="610"/>
                  <a:pt x="325" y="612"/>
                  <a:pt x="327" y="607"/>
                </a:cubicBezTo>
                <a:cubicBezTo>
                  <a:pt x="325" y="604"/>
                  <a:pt x="324" y="607"/>
                  <a:pt x="322" y="606"/>
                </a:cubicBezTo>
                <a:cubicBezTo>
                  <a:pt x="326" y="606"/>
                  <a:pt x="327" y="599"/>
                  <a:pt x="330" y="599"/>
                </a:cubicBezTo>
                <a:cubicBezTo>
                  <a:pt x="331" y="597"/>
                  <a:pt x="328" y="598"/>
                  <a:pt x="328" y="596"/>
                </a:cubicBezTo>
                <a:cubicBezTo>
                  <a:pt x="330" y="596"/>
                  <a:pt x="331" y="595"/>
                  <a:pt x="332" y="594"/>
                </a:cubicBezTo>
                <a:cubicBezTo>
                  <a:pt x="335" y="596"/>
                  <a:pt x="336" y="601"/>
                  <a:pt x="333" y="601"/>
                </a:cubicBezTo>
                <a:cubicBezTo>
                  <a:pt x="336" y="605"/>
                  <a:pt x="336" y="601"/>
                  <a:pt x="338" y="600"/>
                </a:cubicBezTo>
                <a:cubicBezTo>
                  <a:pt x="338" y="599"/>
                  <a:pt x="337" y="598"/>
                  <a:pt x="336" y="597"/>
                </a:cubicBezTo>
                <a:cubicBezTo>
                  <a:pt x="339" y="598"/>
                  <a:pt x="338" y="593"/>
                  <a:pt x="341" y="594"/>
                </a:cubicBezTo>
                <a:cubicBezTo>
                  <a:pt x="342" y="595"/>
                  <a:pt x="339" y="595"/>
                  <a:pt x="339" y="596"/>
                </a:cubicBezTo>
                <a:cubicBezTo>
                  <a:pt x="341" y="599"/>
                  <a:pt x="343" y="596"/>
                  <a:pt x="345" y="594"/>
                </a:cubicBezTo>
                <a:cubicBezTo>
                  <a:pt x="345" y="594"/>
                  <a:pt x="346" y="596"/>
                  <a:pt x="347" y="597"/>
                </a:cubicBezTo>
                <a:cubicBezTo>
                  <a:pt x="349" y="597"/>
                  <a:pt x="347" y="594"/>
                  <a:pt x="349" y="595"/>
                </a:cubicBezTo>
                <a:cubicBezTo>
                  <a:pt x="350" y="594"/>
                  <a:pt x="347" y="595"/>
                  <a:pt x="347" y="592"/>
                </a:cubicBezTo>
                <a:cubicBezTo>
                  <a:pt x="348" y="592"/>
                  <a:pt x="349" y="592"/>
                  <a:pt x="350" y="591"/>
                </a:cubicBezTo>
                <a:cubicBezTo>
                  <a:pt x="351" y="591"/>
                  <a:pt x="353" y="591"/>
                  <a:pt x="354" y="589"/>
                </a:cubicBezTo>
                <a:cubicBezTo>
                  <a:pt x="355" y="591"/>
                  <a:pt x="356" y="591"/>
                  <a:pt x="355" y="593"/>
                </a:cubicBezTo>
                <a:cubicBezTo>
                  <a:pt x="356" y="594"/>
                  <a:pt x="357" y="593"/>
                  <a:pt x="359" y="593"/>
                </a:cubicBezTo>
                <a:cubicBezTo>
                  <a:pt x="353" y="590"/>
                  <a:pt x="360" y="590"/>
                  <a:pt x="360" y="587"/>
                </a:cubicBezTo>
                <a:cubicBezTo>
                  <a:pt x="361" y="588"/>
                  <a:pt x="361" y="589"/>
                  <a:pt x="363" y="589"/>
                </a:cubicBezTo>
                <a:cubicBezTo>
                  <a:pt x="364" y="587"/>
                  <a:pt x="361" y="586"/>
                  <a:pt x="363" y="585"/>
                </a:cubicBezTo>
                <a:cubicBezTo>
                  <a:pt x="364" y="585"/>
                  <a:pt x="363" y="586"/>
                  <a:pt x="364" y="587"/>
                </a:cubicBezTo>
                <a:cubicBezTo>
                  <a:pt x="367" y="587"/>
                  <a:pt x="363" y="583"/>
                  <a:pt x="365" y="582"/>
                </a:cubicBezTo>
                <a:cubicBezTo>
                  <a:pt x="367" y="587"/>
                  <a:pt x="366" y="582"/>
                  <a:pt x="365" y="581"/>
                </a:cubicBezTo>
                <a:cubicBezTo>
                  <a:pt x="364" y="579"/>
                  <a:pt x="362" y="582"/>
                  <a:pt x="361" y="581"/>
                </a:cubicBezTo>
                <a:cubicBezTo>
                  <a:pt x="361" y="579"/>
                  <a:pt x="364" y="579"/>
                  <a:pt x="366" y="579"/>
                </a:cubicBezTo>
                <a:cubicBezTo>
                  <a:pt x="366" y="580"/>
                  <a:pt x="367" y="581"/>
                  <a:pt x="366" y="582"/>
                </a:cubicBezTo>
                <a:cubicBezTo>
                  <a:pt x="367" y="583"/>
                  <a:pt x="368" y="582"/>
                  <a:pt x="369" y="583"/>
                </a:cubicBezTo>
                <a:cubicBezTo>
                  <a:pt x="371" y="581"/>
                  <a:pt x="366" y="579"/>
                  <a:pt x="367" y="578"/>
                </a:cubicBezTo>
                <a:cubicBezTo>
                  <a:pt x="369" y="576"/>
                  <a:pt x="368" y="580"/>
                  <a:pt x="369" y="578"/>
                </a:cubicBezTo>
                <a:cubicBezTo>
                  <a:pt x="370" y="580"/>
                  <a:pt x="369" y="582"/>
                  <a:pt x="371" y="584"/>
                </a:cubicBezTo>
                <a:cubicBezTo>
                  <a:pt x="369" y="585"/>
                  <a:pt x="368" y="584"/>
                  <a:pt x="367" y="584"/>
                </a:cubicBezTo>
                <a:cubicBezTo>
                  <a:pt x="369" y="588"/>
                  <a:pt x="370" y="586"/>
                  <a:pt x="371" y="584"/>
                </a:cubicBezTo>
                <a:cubicBezTo>
                  <a:pt x="373" y="590"/>
                  <a:pt x="374" y="584"/>
                  <a:pt x="375" y="584"/>
                </a:cubicBezTo>
                <a:cubicBezTo>
                  <a:pt x="378" y="583"/>
                  <a:pt x="385" y="583"/>
                  <a:pt x="383" y="577"/>
                </a:cubicBezTo>
                <a:cubicBezTo>
                  <a:pt x="382" y="576"/>
                  <a:pt x="382" y="576"/>
                  <a:pt x="381" y="576"/>
                </a:cubicBezTo>
                <a:cubicBezTo>
                  <a:pt x="380" y="575"/>
                  <a:pt x="381" y="574"/>
                  <a:pt x="380" y="573"/>
                </a:cubicBezTo>
                <a:cubicBezTo>
                  <a:pt x="381" y="571"/>
                  <a:pt x="382" y="575"/>
                  <a:pt x="383" y="575"/>
                </a:cubicBezTo>
                <a:cubicBezTo>
                  <a:pt x="383" y="573"/>
                  <a:pt x="386" y="574"/>
                  <a:pt x="384" y="571"/>
                </a:cubicBezTo>
                <a:cubicBezTo>
                  <a:pt x="389" y="573"/>
                  <a:pt x="389" y="568"/>
                  <a:pt x="392" y="567"/>
                </a:cubicBezTo>
                <a:cubicBezTo>
                  <a:pt x="391" y="566"/>
                  <a:pt x="390" y="566"/>
                  <a:pt x="389" y="564"/>
                </a:cubicBezTo>
                <a:cubicBezTo>
                  <a:pt x="392" y="564"/>
                  <a:pt x="387" y="561"/>
                  <a:pt x="390" y="561"/>
                </a:cubicBezTo>
                <a:cubicBezTo>
                  <a:pt x="391" y="563"/>
                  <a:pt x="391" y="565"/>
                  <a:pt x="392" y="567"/>
                </a:cubicBezTo>
                <a:cubicBezTo>
                  <a:pt x="393" y="566"/>
                  <a:pt x="393" y="566"/>
                  <a:pt x="393" y="566"/>
                </a:cubicBezTo>
                <a:cubicBezTo>
                  <a:pt x="394" y="566"/>
                  <a:pt x="392" y="564"/>
                  <a:pt x="391" y="562"/>
                </a:cubicBezTo>
                <a:cubicBezTo>
                  <a:pt x="394" y="565"/>
                  <a:pt x="394" y="559"/>
                  <a:pt x="397" y="563"/>
                </a:cubicBezTo>
                <a:cubicBezTo>
                  <a:pt x="397" y="560"/>
                  <a:pt x="398" y="561"/>
                  <a:pt x="401" y="561"/>
                </a:cubicBezTo>
                <a:cubicBezTo>
                  <a:pt x="399" y="559"/>
                  <a:pt x="398" y="558"/>
                  <a:pt x="397" y="558"/>
                </a:cubicBezTo>
                <a:cubicBezTo>
                  <a:pt x="396" y="555"/>
                  <a:pt x="399" y="558"/>
                  <a:pt x="400" y="560"/>
                </a:cubicBezTo>
                <a:cubicBezTo>
                  <a:pt x="403" y="557"/>
                  <a:pt x="409" y="557"/>
                  <a:pt x="408" y="551"/>
                </a:cubicBezTo>
                <a:cubicBezTo>
                  <a:pt x="410" y="551"/>
                  <a:pt x="412" y="552"/>
                  <a:pt x="414" y="553"/>
                </a:cubicBezTo>
                <a:cubicBezTo>
                  <a:pt x="415" y="551"/>
                  <a:pt x="412" y="550"/>
                  <a:pt x="412" y="549"/>
                </a:cubicBezTo>
                <a:cubicBezTo>
                  <a:pt x="414" y="547"/>
                  <a:pt x="413" y="547"/>
                  <a:pt x="415" y="546"/>
                </a:cubicBezTo>
                <a:cubicBezTo>
                  <a:pt x="417" y="548"/>
                  <a:pt x="416" y="549"/>
                  <a:pt x="418" y="550"/>
                </a:cubicBezTo>
                <a:cubicBezTo>
                  <a:pt x="419" y="549"/>
                  <a:pt x="419" y="547"/>
                  <a:pt x="419" y="546"/>
                </a:cubicBezTo>
                <a:cubicBezTo>
                  <a:pt x="416" y="547"/>
                  <a:pt x="417" y="543"/>
                  <a:pt x="416" y="545"/>
                </a:cubicBezTo>
                <a:cubicBezTo>
                  <a:pt x="415" y="544"/>
                  <a:pt x="415" y="540"/>
                  <a:pt x="417" y="540"/>
                </a:cubicBezTo>
                <a:cubicBezTo>
                  <a:pt x="416" y="543"/>
                  <a:pt x="418" y="543"/>
                  <a:pt x="421" y="546"/>
                </a:cubicBezTo>
                <a:cubicBezTo>
                  <a:pt x="418" y="542"/>
                  <a:pt x="421" y="543"/>
                  <a:pt x="420" y="539"/>
                </a:cubicBezTo>
                <a:cubicBezTo>
                  <a:pt x="423" y="534"/>
                  <a:pt x="429" y="538"/>
                  <a:pt x="431" y="531"/>
                </a:cubicBezTo>
                <a:cubicBezTo>
                  <a:pt x="429" y="529"/>
                  <a:pt x="429" y="534"/>
                  <a:pt x="427" y="530"/>
                </a:cubicBezTo>
                <a:cubicBezTo>
                  <a:pt x="429" y="529"/>
                  <a:pt x="431" y="529"/>
                  <a:pt x="433" y="531"/>
                </a:cubicBezTo>
                <a:cubicBezTo>
                  <a:pt x="433" y="528"/>
                  <a:pt x="432" y="529"/>
                  <a:pt x="434" y="530"/>
                </a:cubicBezTo>
                <a:cubicBezTo>
                  <a:pt x="435" y="527"/>
                  <a:pt x="431" y="528"/>
                  <a:pt x="430" y="525"/>
                </a:cubicBezTo>
                <a:cubicBezTo>
                  <a:pt x="431" y="524"/>
                  <a:pt x="431" y="524"/>
                  <a:pt x="430" y="523"/>
                </a:cubicBezTo>
                <a:cubicBezTo>
                  <a:pt x="434" y="521"/>
                  <a:pt x="438" y="519"/>
                  <a:pt x="438" y="514"/>
                </a:cubicBezTo>
                <a:cubicBezTo>
                  <a:pt x="436" y="513"/>
                  <a:pt x="436" y="518"/>
                  <a:pt x="434" y="515"/>
                </a:cubicBezTo>
                <a:cubicBezTo>
                  <a:pt x="432" y="516"/>
                  <a:pt x="433" y="517"/>
                  <a:pt x="433" y="518"/>
                </a:cubicBezTo>
                <a:cubicBezTo>
                  <a:pt x="432" y="519"/>
                  <a:pt x="433" y="516"/>
                  <a:pt x="431" y="515"/>
                </a:cubicBezTo>
                <a:cubicBezTo>
                  <a:pt x="430" y="515"/>
                  <a:pt x="430" y="515"/>
                  <a:pt x="430" y="515"/>
                </a:cubicBezTo>
                <a:cubicBezTo>
                  <a:pt x="434" y="524"/>
                  <a:pt x="423" y="519"/>
                  <a:pt x="418" y="519"/>
                </a:cubicBezTo>
                <a:cubicBezTo>
                  <a:pt x="420" y="521"/>
                  <a:pt x="422" y="519"/>
                  <a:pt x="424" y="522"/>
                </a:cubicBezTo>
                <a:cubicBezTo>
                  <a:pt x="421" y="524"/>
                  <a:pt x="421" y="524"/>
                  <a:pt x="421" y="524"/>
                </a:cubicBezTo>
                <a:cubicBezTo>
                  <a:pt x="422" y="526"/>
                  <a:pt x="425" y="524"/>
                  <a:pt x="422" y="526"/>
                </a:cubicBezTo>
                <a:cubicBezTo>
                  <a:pt x="423" y="528"/>
                  <a:pt x="424" y="527"/>
                  <a:pt x="425" y="527"/>
                </a:cubicBezTo>
                <a:cubicBezTo>
                  <a:pt x="426" y="532"/>
                  <a:pt x="421" y="526"/>
                  <a:pt x="422" y="529"/>
                </a:cubicBezTo>
                <a:cubicBezTo>
                  <a:pt x="415" y="520"/>
                  <a:pt x="410" y="529"/>
                  <a:pt x="403" y="533"/>
                </a:cubicBezTo>
                <a:cubicBezTo>
                  <a:pt x="404" y="535"/>
                  <a:pt x="406" y="534"/>
                  <a:pt x="407" y="533"/>
                </a:cubicBezTo>
                <a:cubicBezTo>
                  <a:pt x="406" y="536"/>
                  <a:pt x="401" y="535"/>
                  <a:pt x="399" y="532"/>
                </a:cubicBezTo>
                <a:cubicBezTo>
                  <a:pt x="400" y="532"/>
                  <a:pt x="401" y="531"/>
                  <a:pt x="401" y="530"/>
                </a:cubicBezTo>
                <a:cubicBezTo>
                  <a:pt x="399" y="528"/>
                  <a:pt x="400" y="532"/>
                  <a:pt x="398" y="532"/>
                </a:cubicBezTo>
                <a:cubicBezTo>
                  <a:pt x="398" y="533"/>
                  <a:pt x="399" y="535"/>
                  <a:pt x="401" y="536"/>
                </a:cubicBezTo>
                <a:cubicBezTo>
                  <a:pt x="399" y="537"/>
                  <a:pt x="398" y="533"/>
                  <a:pt x="396" y="535"/>
                </a:cubicBezTo>
                <a:cubicBezTo>
                  <a:pt x="396" y="534"/>
                  <a:pt x="396" y="533"/>
                  <a:pt x="395" y="532"/>
                </a:cubicBezTo>
                <a:cubicBezTo>
                  <a:pt x="397" y="530"/>
                  <a:pt x="398" y="530"/>
                  <a:pt x="401" y="527"/>
                </a:cubicBezTo>
                <a:cubicBezTo>
                  <a:pt x="406" y="531"/>
                  <a:pt x="412" y="524"/>
                  <a:pt x="417" y="520"/>
                </a:cubicBezTo>
                <a:cubicBezTo>
                  <a:pt x="415" y="519"/>
                  <a:pt x="414" y="522"/>
                  <a:pt x="414" y="518"/>
                </a:cubicBezTo>
                <a:cubicBezTo>
                  <a:pt x="411" y="518"/>
                  <a:pt x="412" y="520"/>
                  <a:pt x="411" y="522"/>
                </a:cubicBezTo>
                <a:cubicBezTo>
                  <a:pt x="411" y="517"/>
                  <a:pt x="403" y="522"/>
                  <a:pt x="405" y="518"/>
                </a:cubicBezTo>
                <a:cubicBezTo>
                  <a:pt x="402" y="517"/>
                  <a:pt x="403" y="521"/>
                  <a:pt x="404" y="522"/>
                </a:cubicBezTo>
                <a:cubicBezTo>
                  <a:pt x="403" y="522"/>
                  <a:pt x="402" y="522"/>
                  <a:pt x="401" y="522"/>
                </a:cubicBezTo>
                <a:cubicBezTo>
                  <a:pt x="400" y="521"/>
                  <a:pt x="403" y="520"/>
                  <a:pt x="402" y="519"/>
                </a:cubicBezTo>
                <a:cubicBezTo>
                  <a:pt x="400" y="518"/>
                  <a:pt x="398" y="519"/>
                  <a:pt x="396" y="519"/>
                </a:cubicBezTo>
                <a:cubicBezTo>
                  <a:pt x="395" y="519"/>
                  <a:pt x="398" y="521"/>
                  <a:pt x="399" y="520"/>
                </a:cubicBezTo>
                <a:cubicBezTo>
                  <a:pt x="399" y="521"/>
                  <a:pt x="399" y="521"/>
                  <a:pt x="398" y="520"/>
                </a:cubicBezTo>
                <a:cubicBezTo>
                  <a:pt x="397" y="521"/>
                  <a:pt x="399" y="521"/>
                  <a:pt x="399" y="522"/>
                </a:cubicBezTo>
                <a:cubicBezTo>
                  <a:pt x="393" y="518"/>
                  <a:pt x="389" y="520"/>
                  <a:pt x="386" y="521"/>
                </a:cubicBezTo>
                <a:cubicBezTo>
                  <a:pt x="390" y="524"/>
                  <a:pt x="392" y="519"/>
                  <a:pt x="396" y="524"/>
                </a:cubicBezTo>
                <a:cubicBezTo>
                  <a:pt x="395" y="522"/>
                  <a:pt x="393" y="525"/>
                  <a:pt x="392" y="523"/>
                </a:cubicBezTo>
                <a:cubicBezTo>
                  <a:pt x="390" y="525"/>
                  <a:pt x="390" y="526"/>
                  <a:pt x="389" y="527"/>
                </a:cubicBezTo>
                <a:cubicBezTo>
                  <a:pt x="390" y="528"/>
                  <a:pt x="391" y="527"/>
                  <a:pt x="392" y="528"/>
                </a:cubicBezTo>
                <a:cubicBezTo>
                  <a:pt x="395" y="527"/>
                  <a:pt x="393" y="525"/>
                  <a:pt x="394" y="524"/>
                </a:cubicBezTo>
                <a:cubicBezTo>
                  <a:pt x="397" y="528"/>
                  <a:pt x="397" y="528"/>
                  <a:pt x="397" y="528"/>
                </a:cubicBezTo>
                <a:cubicBezTo>
                  <a:pt x="394" y="526"/>
                  <a:pt x="395" y="529"/>
                  <a:pt x="394" y="531"/>
                </a:cubicBezTo>
                <a:cubicBezTo>
                  <a:pt x="391" y="527"/>
                  <a:pt x="387" y="530"/>
                  <a:pt x="383" y="524"/>
                </a:cubicBezTo>
                <a:cubicBezTo>
                  <a:pt x="381" y="525"/>
                  <a:pt x="381" y="530"/>
                  <a:pt x="378" y="526"/>
                </a:cubicBezTo>
                <a:cubicBezTo>
                  <a:pt x="381" y="524"/>
                  <a:pt x="382" y="525"/>
                  <a:pt x="383" y="523"/>
                </a:cubicBezTo>
                <a:cubicBezTo>
                  <a:pt x="384" y="524"/>
                  <a:pt x="387" y="524"/>
                  <a:pt x="386" y="525"/>
                </a:cubicBezTo>
                <a:cubicBezTo>
                  <a:pt x="387" y="526"/>
                  <a:pt x="388" y="525"/>
                  <a:pt x="389" y="525"/>
                </a:cubicBezTo>
                <a:cubicBezTo>
                  <a:pt x="388" y="521"/>
                  <a:pt x="386" y="524"/>
                  <a:pt x="385" y="521"/>
                </a:cubicBezTo>
                <a:cubicBezTo>
                  <a:pt x="386" y="520"/>
                  <a:pt x="385" y="519"/>
                  <a:pt x="387" y="518"/>
                </a:cubicBezTo>
                <a:cubicBezTo>
                  <a:pt x="386" y="517"/>
                  <a:pt x="385" y="517"/>
                  <a:pt x="384" y="517"/>
                </a:cubicBezTo>
                <a:cubicBezTo>
                  <a:pt x="382" y="516"/>
                  <a:pt x="387" y="518"/>
                  <a:pt x="386" y="515"/>
                </a:cubicBezTo>
                <a:cubicBezTo>
                  <a:pt x="387" y="516"/>
                  <a:pt x="389" y="516"/>
                  <a:pt x="389" y="518"/>
                </a:cubicBezTo>
                <a:cubicBezTo>
                  <a:pt x="390" y="519"/>
                  <a:pt x="392" y="517"/>
                  <a:pt x="393" y="519"/>
                </a:cubicBezTo>
                <a:cubicBezTo>
                  <a:pt x="393" y="517"/>
                  <a:pt x="391" y="515"/>
                  <a:pt x="393" y="514"/>
                </a:cubicBezTo>
                <a:cubicBezTo>
                  <a:pt x="396" y="517"/>
                  <a:pt x="398" y="513"/>
                  <a:pt x="401" y="517"/>
                </a:cubicBezTo>
                <a:cubicBezTo>
                  <a:pt x="400" y="514"/>
                  <a:pt x="403" y="515"/>
                  <a:pt x="405" y="515"/>
                </a:cubicBezTo>
                <a:cubicBezTo>
                  <a:pt x="406" y="515"/>
                  <a:pt x="403" y="511"/>
                  <a:pt x="403" y="513"/>
                </a:cubicBezTo>
                <a:cubicBezTo>
                  <a:pt x="403" y="511"/>
                  <a:pt x="405" y="509"/>
                  <a:pt x="406" y="505"/>
                </a:cubicBezTo>
                <a:cubicBezTo>
                  <a:pt x="407" y="505"/>
                  <a:pt x="408" y="507"/>
                  <a:pt x="409" y="506"/>
                </a:cubicBezTo>
                <a:cubicBezTo>
                  <a:pt x="408" y="502"/>
                  <a:pt x="405" y="503"/>
                  <a:pt x="403" y="504"/>
                </a:cubicBezTo>
                <a:cubicBezTo>
                  <a:pt x="403" y="507"/>
                  <a:pt x="402" y="508"/>
                  <a:pt x="401" y="511"/>
                </a:cubicBezTo>
                <a:cubicBezTo>
                  <a:pt x="401" y="510"/>
                  <a:pt x="399" y="506"/>
                  <a:pt x="398" y="506"/>
                </a:cubicBezTo>
                <a:cubicBezTo>
                  <a:pt x="397" y="505"/>
                  <a:pt x="400" y="503"/>
                  <a:pt x="400" y="506"/>
                </a:cubicBezTo>
                <a:cubicBezTo>
                  <a:pt x="401" y="505"/>
                  <a:pt x="400" y="505"/>
                  <a:pt x="401" y="504"/>
                </a:cubicBezTo>
                <a:cubicBezTo>
                  <a:pt x="400" y="502"/>
                  <a:pt x="398" y="504"/>
                  <a:pt x="400" y="502"/>
                </a:cubicBezTo>
                <a:cubicBezTo>
                  <a:pt x="398" y="501"/>
                  <a:pt x="399" y="502"/>
                  <a:pt x="398" y="499"/>
                </a:cubicBezTo>
                <a:cubicBezTo>
                  <a:pt x="398" y="504"/>
                  <a:pt x="395" y="501"/>
                  <a:pt x="397" y="506"/>
                </a:cubicBezTo>
                <a:cubicBezTo>
                  <a:pt x="395" y="507"/>
                  <a:pt x="396" y="502"/>
                  <a:pt x="394" y="504"/>
                </a:cubicBezTo>
                <a:cubicBezTo>
                  <a:pt x="394" y="503"/>
                  <a:pt x="395" y="503"/>
                  <a:pt x="395" y="502"/>
                </a:cubicBezTo>
                <a:cubicBezTo>
                  <a:pt x="394" y="501"/>
                  <a:pt x="393" y="503"/>
                  <a:pt x="392" y="500"/>
                </a:cubicBezTo>
                <a:cubicBezTo>
                  <a:pt x="392" y="503"/>
                  <a:pt x="392" y="506"/>
                  <a:pt x="393" y="510"/>
                </a:cubicBezTo>
                <a:cubicBezTo>
                  <a:pt x="391" y="510"/>
                  <a:pt x="392" y="509"/>
                  <a:pt x="391" y="507"/>
                </a:cubicBezTo>
                <a:cubicBezTo>
                  <a:pt x="390" y="508"/>
                  <a:pt x="390" y="509"/>
                  <a:pt x="392" y="511"/>
                </a:cubicBezTo>
                <a:cubicBezTo>
                  <a:pt x="391" y="511"/>
                  <a:pt x="391" y="512"/>
                  <a:pt x="391" y="513"/>
                </a:cubicBezTo>
                <a:cubicBezTo>
                  <a:pt x="390" y="515"/>
                  <a:pt x="389" y="514"/>
                  <a:pt x="388" y="515"/>
                </a:cubicBezTo>
                <a:cubicBezTo>
                  <a:pt x="387" y="513"/>
                  <a:pt x="389" y="514"/>
                  <a:pt x="390" y="514"/>
                </a:cubicBezTo>
                <a:cubicBezTo>
                  <a:pt x="390" y="513"/>
                  <a:pt x="389" y="512"/>
                  <a:pt x="388" y="510"/>
                </a:cubicBezTo>
                <a:cubicBezTo>
                  <a:pt x="388" y="514"/>
                  <a:pt x="382" y="512"/>
                  <a:pt x="384" y="516"/>
                </a:cubicBezTo>
                <a:cubicBezTo>
                  <a:pt x="383" y="517"/>
                  <a:pt x="380" y="513"/>
                  <a:pt x="381" y="517"/>
                </a:cubicBezTo>
                <a:cubicBezTo>
                  <a:pt x="379" y="517"/>
                  <a:pt x="382" y="515"/>
                  <a:pt x="380" y="513"/>
                </a:cubicBezTo>
                <a:cubicBezTo>
                  <a:pt x="381" y="514"/>
                  <a:pt x="382" y="512"/>
                  <a:pt x="383" y="514"/>
                </a:cubicBezTo>
                <a:cubicBezTo>
                  <a:pt x="383" y="511"/>
                  <a:pt x="388" y="510"/>
                  <a:pt x="386" y="506"/>
                </a:cubicBezTo>
                <a:cubicBezTo>
                  <a:pt x="387" y="503"/>
                  <a:pt x="388" y="508"/>
                  <a:pt x="389" y="507"/>
                </a:cubicBezTo>
                <a:cubicBezTo>
                  <a:pt x="389" y="506"/>
                  <a:pt x="388" y="506"/>
                  <a:pt x="388" y="506"/>
                </a:cubicBezTo>
                <a:cubicBezTo>
                  <a:pt x="387" y="504"/>
                  <a:pt x="390" y="506"/>
                  <a:pt x="390" y="505"/>
                </a:cubicBezTo>
                <a:cubicBezTo>
                  <a:pt x="385" y="502"/>
                  <a:pt x="384" y="507"/>
                  <a:pt x="382" y="509"/>
                </a:cubicBezTo>
                <a:cubicBezTo>
                  <a:pt x="382" y="507"/>
                  <a:pt x="379" y="508"/>
                  <a:pt x="377" y="506"/>
                </a:cubicBezTo>
                <a:cubicBezTo>
                  <a:pt x="377" y="507"/>
                  <a:pt x="376" y="508"/>
                  <a:pt x="377" y="510"/>
                </a:cubicBezTo>
                <a:cubicBezTo>
                  <a:pt x="376" y="510"/>
                  <a:pt x="377" y="507"/>
                  <a:pt x="375" y="507"/>
                </a:cubicBezTo>
                <a:cubicBezTo>
                  <a:pt x="374" y="508"/>
                  <a:pt x="374" y="509"/>
                  <a:pt x="376" y="511"/>
                </a:cubicBezTo>
                <a:cubicBezTo>
                  <a:pt x="374" y="511"/>
                  <a:pt x="373" y="509"/>
                  <a:pt x="372" y="509"/>
                </a:cubicBezTo>
                <a:cubicBezTo>
                  <a:pt x="372" y="511"/>
                  <a:pt x="371" y="512"/>
                  <a:pt x="373" y="514"/>
                </a:cubicBezTo>
                <a:cubicBezTo>
                  <a:pt x="371" y="513"/>
                  <a:pt x="369" y="513"/>
                  <a:pt x="367" y="511"/>
                </a:cubicBezTo>
                <a:cubicBezTo>
                  <a:pt x="369" y="511"/>
                  <a:pt x="368" y="511"/>
                  <a:pt x="370" y="512"/>
                </a:cubicBezTo>
                <a:cubicBezTo>
                  <a:pt x="371" y="511"/>
                  <a:pt x="371" y="510"/>
                  <a:pt x="370" y="508"/>
                </a:cubicBezTo>
                <a:cubicBezTo>
                  <a:pt x="372" y="508"/>
                  <a:pt x="374" y="510"/>
                  <a:pt x="372" y="506"/>
                </a:cubicBezTo>
                <a:cubicBezTo>
                  <a:pt x="373" y="505"/>
                  <a:pt x="374" y="506"/>
                  <a:pt x="375" y="507"/>
                </a:cubicBezTo>
                <a:cubicBezTo>
                  <a:pt x="376" y="505"/>
                  <a:pt x="373" y="501"/>
                  <a:pt x="376" y="502"/>
                </a:cubicBezTo>
                <a:cubicBezTo>
                  <a:pt x="373" y="500"/>
                  <a:pt x="372" y="506"/>
                  <a:pt x="368" y="505"/>
                </a:cubicBezTo>
                <a:cubicBezTo>
                  <a:pt x="368" y="503"/>
                  <a:pt x="370" y="501"/>
                  <a:pt x="370" y="500"/>
                </a:cubicBezTo>
                <a:cubicBezTo>
                  <a:pt x="369" y="501"/>
                  <a:pt x="367" y="500"/>
                  <a:pt x="364" y="502"/>
                </a:cubicBezTo>
                <a:cubicBezTo>
                  <a:pt x="366" y="505"/>
                  <a:pt x="367" y="505"/>
                  <a:pt x="369" y="506"/>
                </a:cubicBezTo>
                <a:cubicBezTo>
                  <a:pt x="369" y="508"/>
                  <a:pt x="365" y="506"/>
                  <a:pt x="369" y="509"/>
                </a:cubicBezTo>
                <a:cubicBezTo>
                  <a:pt x="366" y="510"/>
                  <a:pt x="367" y="508"/>
                  <a:pt x="365" y="506"/>
                </a:cubicBezTo>
                <a:cubicBezTo>
                  <a:pt x="363" y="504"/>
                  <a:pt x="362" y="507"/>
                  <a:pt x="363" y="508"/>
                </a:cubicBezTo>
                <a:cubicBezTo>
                  <a:pt x="364" y="510"/>
                  <a:pt x="364" y="507"/>
                  <a:pt x="366" y="509"/>
                </a:cubicBezTo>
                <a:cubicBezTo>
                  <a:pt x="367" y="511"/>
                  <a:pt x="365" y="511"/>
                  <a:pt x="364" y="513"/>
                </a:cubicBezTo>
                <a:cubicBezTo>
                  <a:pt x="363" y="510"/>
                  <a:pt x="361" y="512"/>
                  <a:pt x="360" y="510"/>
                </a:cubicBezTo>
                <a:cubicBezTo>
                  <a:pt x="359" y="510"/>
                  <a:pt x="359" y="511"/>
                  <a:pt x="358" y="512"/>
                </a:cubicBezTo>
                <a:cubicBezTo>
                  <a:pt x="357" y="509"/>
                  <a:pt x="357" y="510"/>
                  <a:pt x="355" y="508"/>
                </a:cubicBezTo>
                <a:cubicBezTo>
                  <a:pt x="352" y="509"/>
                  <a:pt x="353" y="516"/>
                  <a:pt x="356" y="516"/>
                </a:cubicBezTo>
                <a:cubicBezTo>
                  <a:pt x="356" y="517"/>
                  <a:pt x="356" y="518"/>
                  <a:pt x="355" y="518"/>
                </a:cubicBezTo>
                <a:cubicBezTo>
                  <a:pt x="355" y="518"/>
                  <a:pt x="354" y="516"/>
                  <a:pt x="353" y="515"/>
                </a:cubicBezTo>
                <a:cubicBezTo>
                  <a:pt x="352" y="516"/>
                  <a:pt x="353" y="522"/>
                  <a:pt x="350" y="518"/>
                </a:cubicBezTo>
                <a:cubicBezTo>
                  <a:pt x="351" y="517"/>
                  <a:pt x="352" y="518"/>
                  <a:pt x="352" y="516"/>
                </a:cubicBezTo>
                <a:cubicBezTo>
                  <a:pt x="351" y="515"/>
                  <a:pt x="350" y="517"/>
                  <a:pt x="349" y="514"/>
                </a:cubicBezTo>
                <a:cubicBezTo>
                  <a:pt x="347" y="514"/>
                  <a:pt x="347" y="517"/>
                  <a:pt x="345" y="515"/>
                </a:cubicBezTo>
                <a:cubicBezTo>
                  <a:pt x="343" y="516"/>
                  <a:pt x="343" y="518"/>
                  <a:pt x="344" y="521"/>
                </a:cubicBezTo>
                <a:cubicBezTo>
                  <a:pt x="346" y="522"/>
                  <a:pt x="344" y="518"/>
                  <a:pt x="346" y="518"/>
                </a:cubicBezTo>
                <a:cubicBezTo>
                  <a:pt x="347" y="518"/>
                  <a:pt x="346" y="522"/>
                  <a:pt x="345" y="523"/>
                </a:cubicBezTo>
                <a:cubicBezTo>
                  <a:pt x="343" y="518"/>
                  <a:pt x="343" y="517"/>
                  <a:pt x="340" y="513"/>
                </a:cubicBezTo>
                <a:cubicBezTo>
                  <a:pt x="343" y="513"/>
                  <a:pt x="344" y="513"/>
                  <a:pt x="347" y="510"/>
                </a:cubicBezTo>
                <a:cubicBezTo>
                  <a:pt x="344" y="509"/>
                  <a:pt x="340" y="512"/>
                  <a:pt x="338" y="515"/>
                </a:cubicBezTo>
                <a:cubicBezTo>
                  <a:pt x="337" y="511"/>
                  <a:pt x="340" y="510"/>
                  <a:pt x="342" y="510"/>
                </a:cubicBezTo>
                <a:cubicBezTo>
                  <a:pt x="343" y="508"/>
                  <a:pt x="338" y="510"/>
                  <a:pt x="338" y="507"/>
                </a:cubicBezTo>
                <a:cubicBezTo>
                  <a:pt x="336" y="511"/>
                  <a:pt x="332" y="510"/>
                  <a:pt x="329" y="511"/>
                </a:cubicBezTo>
                <a:cubicBezTo>
                  <a:pt x="328" y="513"/>
                  <a:pt x="330" y="513"/>
                  <a:pt x="331" y="514"/>
                </a:cubicBezTo>
                <a:cubicBezTo>
                  <a:pt x="330" y="516"/>
                  <a:pt x="328" y="514"/>
                  <a:pt x="328" y="516"/>
                </a:cubicBezTo>
                <a:cubicBezTo>
                  <a:pt x="328" y="517"/>
                  <a:pt x="331" y="518"/>
                  <a:pt x="330" y="516"/>
                </a:cubicBezTo>
                <a:cubicBezTo>
                  <a:pt x="331" y="516"/>
                  <a:pt x="330" y="519"/>
                  <a:pt x="329" y="520"/>
                </a:cubicBezTo>
                <a:cubicBezTo>
                  <a:pt x="330" y="521"/>
                  <a:pt x="332" y="519"/>
                  <a:pt x="331" y="518"/>
                </a:cubicBezTo>
                <a:cubicBezTo>
                  <a:pt x="332" y="517"/>
                  <a:pt x="334" y="523"/>
                  <a:pt x="333" y="519"/>
                </a:cubicBezTo>
                <a:cubicBezTo>
                  <a:pt x="335" y="519"/>
                  <a:pt x="333" y="522"/>
                  <a:pt x="336" y="524"/>
                </a:cubicBezTo>
                <a:cubicBezTo>
                  <a:pt x="334" y="522"/>
                  <a:pt x="332" y="525"/>
                  <a:pt x="331" y="523"/>
                </a:cubicBezTo>
                <a:cubicBezTo>
                  <a:pt x="330" y="525"/>
                  <a:pt x="332" y="525"/>
                  <a:pt x="333" y="528"/>
                </a:cubicBezTo>
                <a:cubicBezTo>
                  <a:pt x="332" y="526"/>
                  <a:pt x="330" y="526"/>
                  <a:pt x="328" y="528"/>
                </a:cubicBezTo>
                <a:cubicBezTo>
                  <a:pt x="327" y="526"/>
                  <a:pt x="329" y="524"/>
                  <a:pt x="330" y="522"/>
                </a:cubicBezTo>
                <a:cubicBezTo>
                  <a:pt x="327" y="524"/>
                  <a:pt x="327" y="526"/>
                  <a:pt x="323" y="525"/>
                </a:cubicBezTo>
                <a:cubicBezTo>
                  <a:pt x="322" y="526"/>
                  <a:pt x="324" y="527"/>
                  <a:pt x="324" y="527"/>
                </a:cubicBezTo>
                <a:cubicBezTo>
                  <a:pt x="325" y="531"/>
                  <a:pt x="321" y="526"/>
                  <a:pt x="320" y="528"/>
                </a:cubicBezTo>
                <a:cubicBezTo>
                  <a:pt x="318" y="529"/>
                  <a:pt x="321" y="530"/>
                  <a:pt x="321" y="529"/>
                </a:cubicBezTo>
                <a:cubicBezTo>
                  <a:pt x="323" y="531"/>
                  <a:pt x="319" y="531"/>
                  <a:pt x="320" y="533"/>
                </a:cubicBezTo>
                <a:cubicBezTo>
                  <a:pt x="318" y="533"/>
                  <a:pt x="320" y="530"/>
                  <a:pt x="319" y="528"/>
                </a:cubicBezTo>
                <a:cubicBezTo>
                  <a:pt x="318" y="528"/>
                  <a:pt x="318" y="528"/>
                  <a:pt x="317" y="527"/>
                </a:cubicBezTo>
                <a:cubicBezTo>
                  <a:pt x="316" y="528"/>
                  <a:pt x="316" y="529"/>
                  <a:pt x="316" y="530"/>
                </a:cubicBezTo>
                <a:cubicBezTo>
                  <a:pt x="316" y="530"/>
                  <a:pt x="316" y="530"/>
                  <a:pt x="316" y="530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15" y="531"/>
                  <a:pt x="315" y="531"/>
                  <a:pt x="315" y="531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5" y="532"/>
                  <a:pt x="315" y="532"/>
                  <a:pt x="315" y="532"/>
                </a:cubicBezTo>
                <a:cubicBezTo>
                  <a:pt x="315" y="532"/>
                  <a:pt x="315" y="532"/>
                  <a:pt x="315" y="532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15" y="530"/>
                  <a:pt x="314" y="530"/>
                  <a:pt x="314" y="530"/>
                </a:cubicBezTo>
                <a:cubicBezTo>
                  <a:pt x="318" y="535"/>
                  <a:pt x="308" y="535"/>
                  <a:pt x="313" y="538"/>
                </a:cubicBezTo>
                <a:cubicBezTo>
                  <a:pt x="311" y="540"/>
                  <a:pt x="310" y="537"/>
                  <a:pt x="309" y="538"/>
                </a:cubicBezTo>
                <a:cubicBezTo>
                  <a:pt x="309" y="538"/>
                  <a:pt x="309" y="539"/>
                  <a:pt x="309" y="539"/>
                </a:cubicBezTo>
                <a:cubicBezTo>
                  <a:pt x="309" y="540"/>
                  <a:pt x="310" y="539"/>
                  <a:pt x="311" y="539"/>
                </a:cubicBezTo>
                <a:cubicBezTo>
                  <a:pt x="310" y="543"/>
                  <a:pt x="305" y="540"/>
                  <a:pt x="303" y="542"/>
                </a:cubicBezTo>
                <a:cubicBezTo>
                  <a:pt x="304" y="544"/>
                  <a:pt x="304" y="544"/>
                  <a:pt x="304" y="544"/>
                </a:cubicBezTo>
                <a:cubicBezTo>
                  <a:pt x="306" y="545"/>
                  <a:pt x="306" y="541"/>
                  <a:pt x="308" y="541"/>
                </a:cubicBezTo>
                <a:cubicBezTo>
                  <a:pt x="308" y="545"/>
                  <a:pt x="309" y="541"/>
                  <a:pt x="311" y="540"/>
                </a:cubicBezTo>
                <a:cubicBezTo>
                  <a:pt x="314" y="544"/>
                  <a:pt x="308" y="541"/>
                  <a:pt x="311" y="545"/>
                </a:cubicBezTo>
                <a:cubicBezTo>
                  <a:pt x="307" y="545"/>
                  <a:pt x="303" y="545"/>
                  <a:pt x="300" y="542"/>
                </a:cubicBezTo>
                <a:cubicBezTo>
                  <a:pt x="299" y="543"/>
                  <a:pt x="301" y="544"/>
                  <a:pt x="301" y="546"/>
                </a:cubicBezTo>
                <a:cubicBezTo>
                  <a:pt x="300" y="546"/>
                  <a:pt x="299" y="546"/>
                  <a:pt x="298" y="544"/>
                </a:cubicBezTo>
                <a:cubicBezTo>
                  <a:pt x="299" y="543"/>
                  <a:pt x="299" y="543"/>
                  <a:pt x="299" y="542"/>
                </a:cubicBezTo>
                <a:cubicBezTo>
                  <a:pt x="298" y="541"/>
                  <a:pt x="297" y="544"/>
                  <a:pt x="298" y="545"/>
                </a:cubicBezTo>
                <a:cubicBezTo>
                  <a:pt x="297" y="546"/>
                  <a:pt x="295" y="544"/>
                  <a:pt x="294" y="544"/>
                </a:cubicBezTo>
                <a:cubicBezTo>
                  <a:pt x="295" y="547"/>
                  <a:pt x="294" y="548"/>
                  <a:pt x="293" y="550"/>
                </a:cubicBezTo>
                <a:cubicBezTo>
                  <a:pt x="290" y="547"/>
                  <a:pt x="294" y="547"/>
                  <a:pt x="293" y="545"/>
                </a:cubicBezTo>
                <a:cubicBezTo>
                  <a:pt x="291" y="545"/>
                  <a:pt x="288" y="546"/>
                  <a:pt x="289" y="549"/>
                </a:cubicBezTo>
                <a:cubicBezTo>
                  <a:pt x="281" y="545"/>
                  <a:pt x="282" y="558"/>
                  <a:pt x="276" y="555"/>
                </a:cubicBezTo>
                <a:cubicBezTo>
                  <a:pt x="277" y="560"/>
                  <a:pt x="273" y="560"/>
                  <a:pt x="273" y="564"/>
                </a:cubicBezTo>
                <a:cubicBezTo>
                  <a:pt x="271" y="564"/>
                  <a:pt x="273" y="561"/>
                  <a:pt x="273" y="560"/>
                </a:cubicBezTo>
                <a:cubicBezTo>
                  <a:pt x="271" y="558"/>
                  <a:pt x="268" y="565"/>
                  <a:pt x="267" y="560"/>
                </a:cubicBezTo>
                <a:cubicBezTo>
                  <a:pt x="266" y="562"/>
                  <a:pt x="264" y="567"/>
                  <a:pt x="261" y="566"/>
                </a:cubicBezTo>
                <a:cubicBezTo>
                  <a:pt x="262" y="564"/>
                  <a:pt x="265" y="563"/>
                  <a:pt x="263" y="561"/>
                </a:cubicBezTo>
                <a:cubicBezTo>
                  <a:pt x="261" y="558"/>
                  <a:pt x="263" y="564"/>
                  <a:pt x="261" y="561"/>
                </a:cubicBezTo>
                <a:cubicBezTo>
                  <a:pt x="263" y="563"/>
                  <a:pt x="260" y="564"/>
                  <a:pt x="258" y="561"/>
                </a:cubicBezTo>
                <a:cubicBezTo>
                  <a:pt x="257" y="562"/>
                  <a:pt x="257" y="563"/>
                  <a:pt x="257" y="564"/>
                </a:cubicBezTo>
                <a:cubicBezTo>
                  <a:pt x="260" y="563"/>
                  <a:pt x="259" y="565"/>
                  <a:pt x="257" y="567"/>
                </a:cubicBezTo>
                <a:cubicBezTo>
                  <a:pt x="256" y="566"/>
                  <a:pt x="255" y="565"/>
                  <a:pt x="254" y="564"/>
                </a:cubicBezTo>
                <a:cubicBezTo>
                  <a:pt x="251" y="570"/>
                  <a:pt x="244" y="569"/>
                  <a:pt x="241" y="574"/>
                </a:cubicBezTo>
                <a:cubicBezTo>
                  <a:pt x="241" y="572"/>
                  <a:pt x="239" y="573"/>
                  <a:pt x="238" y="571"/>
                </a:cubicBezTo>
                <a:cubicBezTo>
                  <a:pt x="240" y="569"/>
                  <a:pt x="240" y="569"/>
                  <a:pt x="240" y="569"/>
                </a:cubicBezTo>
                <a:cubicBezTo>
                  <a:pt x="241" y="570"/>
                  <a:pt x="239" y="571"/>
                  <a:pt x="240" y="572"/>
                </a:cubicBezTo>
                <a:cubicBezTo>
                  <a:pt x="243" y="572"/>
                  <a:pt x="243" y="570"/>
                  <a:pt x="246" y="568"/>
                </a:cubicBezTo>
                <a:cubicBezTo>
                  <a:pt x="246" y="567"/>
                  <a:pt x="243" y="564"/>
                  <a:pt x="244" y="563"/>
                </a:cubicBezTo>
                <a:cubicBezTo>
                  <a:pt x="245" y="565"/>
                  <a:pt x="247" y="567"/>
                  <a:pt x="249" y="567"/>
                </a:cubicBezTo>
                <a:cubicBezTo>
                  <a:pt x="250" y="562"/>
                  <a:pt x="250" y="565"/>
                  <a:pt x="251" y="562"/>
                </a:cubicBezTo>
                <a:cubicBezTo>
                  <a:pt x="253" y="564"/>
                  <a:pt x="253" y="564"/>
                  <a:pt x="253" y="564"/>
                </a:cubicBezTo>
                <a:cubicBezTo>
                  <a:pt x="254" y="562"/>
                  <a:pt x="255" y="564"/>
                  <a:pt x="256" y="563"/>
                </a:cubicBezTo>
                <a:cubicBezTo>
                  <a:pt x="257" y="561"/>
                  <a:pt x="254" y="558"/>
                  <a:pt x="256" y="557"/>
                </a:cubicBezTo>
                <a:cubicBezTo>
                  <a:pt x="257" y="560"/>
                  <a:pt x="257" y="559"/>
                  <a:pt x="259" y="560"/>
                </a:cubicBezTo>
                <a:cubicBezTo>
                  <a:pt x="259" y="557"/>
                  <a:pt x="260" y="559"/>
                  <a:pt x="263" y="557"/>
                </a:cubicBezTo>
                <a:cubicBezTo>
                  <a:pt x="264" y="559"/>
                  <a:pt x="263" y="560"/>
                  <a:pt x="264" y="561"/>
                </a:cubicBezTo>
                <a:cubicBezTo>
                  <a:pt x="264" y="562"/>
                  <a:pt x="265" y="561"/>
                  <a:pt x="265" y="562"/>
                </a:cubicBezTo>
                <a:cubicBezTo>
                  <a:pt x="268" y="559"/>
                  <a:pt x="262" y="556"/>
                  <a:pt x="266" y="554"/>
                </a:cubicBezTo>
                <a:cubicBezTo>
                  <a:pt x="266" y="552"/>
                  <a:pt x="261" y="554"/>
                  <a:pt x="263" y="556"/>
                </a:cubicBezTo>
                <a:cubicBezTo>
                  <a:pt x="264" y="559"/>
                  <a:pt x="262" y="554"/>
                  <a:pt x="261" y="553"/>
                </a:cubicBezTo>
                <a:cubicBezTo>
                  <a:pt x="260" y="554"/>
                  <a:pt x="260" y="555"/>
                  <a:pt x="261" y="556"/>
                </a:cubicBezTo>
                <a:cubicBezTo>
                  <a:pt x="257" y="554"/>
                  <a:pt x="256" y="558"/>
                  <a:pt x="253" y="556"/>
                </a:cubicBezTo>
                <a:cubicBezTo>
                  <a:pt x="252" y="558"/>
                  <a:pt x="256" y="559"/>
                  <a:pt x="255" y="561"/>
                </a:cubicBezTo>
                <a:cubicBezTo>
                  <a:pt x="254" y="561"/>
                  <a:pt x="253" y="560"/>
                  <a:pt x="252" y="558"/>
                </a:cubicBezTo>
                <a:cubicBezTo>
                  <a:pt x="250" y="560"/>
                  <a:pt x="247" y="562"/>
                  <a:pt x="248" y="564"/>
                </a:cubicBezTo>
                <a:cubicBezTo>
                  <a:pt x="246" y="565"/>
                  <a:pt x="247" y="562"/>
                  <a:pt x="246" y="561"/>
                </a:cubicBezTo>
                <a:cubicBezTo>
                  <a:pt x="245" y="559"/>
                  <a:pt x="244" y="564"/>
                  <a:pt x="243" y="563"/>
                </a:cubicBezTo>
                <a:cubicBezTo>
                  <a:pt x="244" y="566"/>
                  <a:pt x="242" y="567"/>
                  <a:pt x="239" y="568"/>
                </a:cubicBezTo>
                <a:cubicBezTo>
                  <a:pt x="238" y="567"/>
                  <a:pt x="239" y="567"/>
                  <a:pt x="239" y="566"/>
                </a:cubicBezTo>
                <a:cubicBezTo>
                  <a:pt x="235" y="566"/>
                  <a:pt x="229" y="566"/>
                  <a:pt x="230" y="573"/>
                </a:cubicBezTo>
                <a:cubicBezTo>
                  <a:pt x="228" y="572"/>
                  <a:pt x="227" y="572"/>
                  <a:pt x="226" y="569"/>
                </a:cubicBezTo>
                <a:cubicBezTo>
                  <a:pt x="224" y="571"/>
                  <a:pt x="222" y="572"/>
                  <a:pt x="221" y="570"/>
                </a:cubicBezTo>
                <a:cubicBezTo>
                  <a:pt x="221" y="570"/>
                  <a:pt x="221" y="571"/>
                  <a:pt x="220" y="571"/>
                </a:cubicBezTo>
                <a:cubicBezTo>
                  <a:pt x="223" y="574"/>
                  <a:pt x="225" y="571"/>
                  <a:pt x="227" y="574"/>
                </a:cubicBezTo>
                <a:cubicBezTo>
                  <a:pt x="221" y="575"/>
                  <a:pt x="215" y="575"/>
                  <a:pt x="210" y="581"/>
                </a:cubicBezTo>
                <a:cubicBezTo>
                  <a:pt x="209" y="580"/>
                  <a:pt x="210" y="579"/>
                  <a:pt x="209" y="578"/>
                </a:cubicBezTo>
                <a:cubicBezTo>
                  <a:pt x="209" y="580"/>
                  <a:pt x="207" y="585"/>
                  <a:pt x="205" y="582"/>
                </a:cubicBezTo>
                <a:cubicBezTo>
                  <a:pt x="208" y="583"/>
                  <a:pt x="206" y="578"/>
                  <a:pt x="208" y="579"/>
                </a:cubicBezTo>
                <a:cubicBezTo>
                  <a:pt x="207" y="578"/>
                  <a:pt x="206" y="577"/>
                  <a:pt x="205" y="579"/>
                </a:cubicBezTo>
                <a:cubicBezTo>
                  <a:pt x="201" y="573"/>
                  <a:pt x="207" y="575"/>
                  <a:pt x="209" y="577"/>
                </a:cubicBezTo>
                <a:cubicBezTo>
                  <a:pt x="212" y="575"/>
                  <a:pt x="211" y="574"/>
                  <a:pt x="213" y="573"/>
                </a:cubicBezTo>
                <a:cubicBezTo>
                  <a:pt x="211" y="571"/>
                  <a:pt x="208" y="572"/>
                  <a:pt x="206" y="571"/>
                </a:cubicBezTo>
                <a:cubicBezTo>
                  <a:pt x="207" y="574"/>
                  <a:pt x="201" y="574"/>
                  <a:pt x="200" y="578"/>
                </a:cubicBezTo>
                <a:cubicBezTo>
                  <a:pt x="198" y="577"/>
                  <a:pt x="203" y="575"/>
                  <a:pt x="201" y="572"/>
                </a:cubicBezTo>
                <a:cubicBezTo>
                  <a:pt x="199" y="570"/>
                  <a:pt x="201" y="574"/>
                  <a:pt x="199" y="571"/>
                </a:cubicBezTo>
                <a:cubicBezTo>
                  <a:pt x="200" y="570"/>
                  <a:pt x="201" y="568"/>
                  <a:pt x="203" y="568"/>
                </a:cubicBezTo>
                <a:cubicBezTo>
                  <a:pt x="205" y="571"/>
                  <a:pt x="201" y="569"/>
                  <a:pt x="201" y="571"/>
                </a:cubicBezTo>
                <a:cubicBezTo>
                  <a:pt x="205" y="574"/>
                  <a:pt x="206" y="566"/>
                  <a:pt x="209" y="569"/>
                </a:cubicBezTo>
                <a:cubicBezTo>
                  <a:pt x="207" y="568"/>
                  <a:pt x="210" y="565"/>
                  <a:pt x="210" y="563"/>
                </a:cubicBezTo>
                <a:cubicBezTo>
                  <a:pt x="211" y="564"/>
                  <a:pt x="210" y="564"/>
                  <a:pt x="211" y="566"/>
                </a:cubicBezTo>
                <a:cubicBezTo>
                  <a:pt x="213" y="565"/>
                  <a:pt x="210" y="563"/>
                  <a:pt x="213" y="563"/>
                </a:cubicBezTo>
                <a:cubicBezTo>
                  <a:pt x="214" y="564"/>
                  <a:pt x="212" y="565"/>
                  <a:pt x="214" y="567"/>
                </a:cubicBezTo>
                <a:cubicBezTo>
                  <a:pt x="213" y="568"/>
                  <a:pt x="212" y="568"/>
                  <a:pt x="211" y="567"/>
                </a:cubicBezTo>
                <a:cubicBezTo>
                  <a:pt x="210" y="568"/>
                  <a:pt x="211" y="570"/>
                  <a:pt x="212" y="571"/>
                </a:cubicBezTo>
                <a:cubicBezTo>
                  <a:pt x="216" y="573"/>
                  <a:pt x="217" y="567"/>
                  <a:pt x="218" y="566"/>
                </a:cubicBezTo>
                <a:cubicBezTo>
                  <a:pt x="217" y="565"/>
                  <a:pt x="216" y="567"/>
                  <a:pt x="216" y="567"/>
                </a:cubicBezTo>
                <a:cubicBezTo>
                  <a:pt x="215" y="561"/>
                  <a:pt x="221" y="563"/>
                  <a:pt x="225" y="564"/>
                </a:cubicBezTo>
                <a:cubicBezTo>
                  <a:pt x="226" y="563"/>
                  <a:pt x="223" y="560"/>
                  <a:pt x="225" y="560"/>
                </a:cubicBezTo>
                <a:cubicBezTo>
                  <a:pt x="226" y="561"/>
                  <a:pt x="225" y="562"/>
                  <a:pt x="226" y="563"/>
                </a:cubicBezTo>
                <a:cubicBezTo>
                  <a:pt x="229" y="558"/>
                  <a:pt x="233" y="551"/>
                  <a:pt x="238" y="549"/>
                </a:cubicBezTo>
                <a:cubicBezTo>
                  <a:pt x="237" y="547"/>
                  <a:pt x="235" y="550"/>
                  <a:pt x="234" y="547"/>
                </a:cubicBezTo>
                <a:cubicBezTo>
                  <a:pt x="236" y="547"/>
                  <a:pt x="237" y="546"/>
                  <a:pt x="239" y="548"/>
                </a:cubicBezTo>
                <a:cubicBezTo>
                  <a:pt x="242" y="545"/>
                  <a:pt x="250" y="549"/>
                  <a:pt x="250" y="541"/>
                </a:cubicBezTo>
                <a:cubicBezTo>
                  <a:pt x="251" y="543"/>
                  <a:pt x="252" y="541"/>
                  <a:pt x="254" y="542"/>
                </a:cubicBezTo>
                <a:cubicBezTo>
                  <a:pt x="255" y="541"/>
                  <a:pt x="253" y="538"/>
                  <a:pt x="255" y="540"/>
                </a:cubicBezTo>
                <a:cubicBezTo>
                  <a:pt x="256" y="539"/>
                  <a:pt x="253" y="539"/>
                  <a:pt x="253" y="537"/>
                </a:cubicBezTo>
                <a:cubicBezTo>
                  <a:pt x="254" y="536"/>
                  <a:pt x="256" y="540"/>
                  <a:pt x="257" y="539"/>
                </a:cubicBezTo>
                <a:cubicBezTo>
                  <a:pt x="258" y="538"/>
                  <a:pt x="257" y="538"/>
                  <a:pt x="256" y="538"/>
                </a:cubicBezTo>
                <a:cubicBezTo>
                  <a:pt x="257" y="535"/>
                  <a:pt x="268" y="537"/>
                  <a:pt x="266" y="530"/>
                </a:cubicBezTo>
                <a:cubicBezTo>
                  <a:pt x="266" y="530"/>
                  <a:pt x="267" y="531"/>
                  <a:pt x="268" y="532"/>
                </a:cubicBezTo>
                <a:cubicBezTo>
                  <a:pt x="268" y="530"/>
                  <a:pt x="272" y="530"/>
                  <a:pt x="274" y="529"/>
                </a:cubicBezTo>
                <a:cubicBezTo>
                  <a:pt x="276" y="528"/>
                  <a:pt x="271" y="528"/>
                  <a:pt x="273" y="527"/>
                </a:cubicBezTo>
                <a:cubicBezTo>
                  <a:pt x="276" y="527"/>
                  <a:pt x="284" y="526"/>
                  <a:pt x="280" y="517"/>
                </a:cubicBezTo>
                <a:cubicBezTo>
                  <a:pt x="282" y="517"/>
                  <a:pt x="281" y="519"/>
                  <a:pt x="283" y="521"/>
                </a:cubicBezTo>
                <a:cubicBezTo>
                  <a:pt x="284" y="522"/>
                  <a:pt x="285" y="521"/>
                  <a:pt x="285" y="522"/>
                </a:cubicBezTo>
                <a:cubicBezTo>
                  <a:pt x="286" y="522"/>
                  <a:pt x="284" y="519"/>
                  <a:pt x="283" y="518"/>
                </a:cubicBezTo>
                <a:cubicBezTo>
                  <a:pt x="286" y="516"/>
                  <a:pt x="288" y="513"/>
                  <a:pt x="286" y="507"/>
                </a:cubicBezTo>
                <a:cubicBezTo>
                  <a:pt x="285" y="507"/>
                  <a:pt x="284" y="507"/>
                  <a:pt x="284" y="507"/>
                </a:cubicBezTo>
                <a:cubicBezTo>
                  <a:pt x="283" y="508"/>
                  <a:pt x="284" y="509"/>
                  <a:pt x="285" y="510"/>
                </a:cubicBezTo>
                <a:cubicBezTo>
                  <a:pt x="283" y="509"/>
                  <a:pt x="283" y="511"/>
                  <a:pt x="282" y="511"/>
                </a:cubicBezTo>
                <a:cubicBezTo>
                  <a:pt x="282" y="512"/>
                  <a:pt x="282" y="513"/>
                  <a:pt x="284" y="512"/>
                </a:cubicBezTo>
                <a:cubicBezTo>
                  <a:pt x="284" y="515"/>
                  <a:pt x="284" y="517"/>
                  <a:pt x="282" y="517"/>
                </a:cubicBezTo>
                <a:cubicBezTo>
                  <a:pt x="282" y="515"/>
                  <a:pt x="283" y="514"/>
                  <a:pt x="280" y="512"/>
                </a:cubicBezTo>
                <a:cubicBezTo>
                  <a:pt x="282" y="511"/>
                  <a:pt x="282" y="509"/>
                  <a:pt x="283" y="508"/>
                </a:cubicBezTo>
                <a:cubicBezTo>
                  <a:pt x="281" y="506"/>
                  <a:pt x="280" y="508"/>
                  <a:pt x="279" y="508"/>
                </a:cubicBezTo>
                <a:cubicBezTo>
                  <a:pt x="280" y="505"/>
                  <a:pt x="277" y="506"/>
                  <a:pt x="276" y="504"/>
                </a:cubicBezTo>
                <a:cubicBezTo>
                  <a:pt x="276" y="508"/>
                  <a:pt x="277" y="506"/>
                  <a:pt x="274" y="507"/>
                </a:cubicBezTo>
                <a:cubicBezTo>
                  <a:pt x="276" y="509"/>
                  <a:pt x="278" y="508"/>
                  <a:pt x="280" y="509"/>
                </a:cubicBezTo>
                <a:cubicBezTo>
                  <a:pt x="280" y="510"/>
                  <a:pt x="278" y="511"/>
                  <a:pt x="278" y="512"/>
                </a:cubicBezTo>
                <a:cubicBezTo>
                  <a:pt x="277" y="510"/>
                  <a:pt x="276" y="512"/>
                  <a:pt x="275" y="511"/>
                </a:cubicBezTo>
                <a:cubicBezTo>
                  <a:pt x="275" y="510"/>
                  <a:pt x="276" y="510"/>
                  <a:pt x="275" y="508"/>
                </a:cubicBezTo>
                <a:cubicBezTo>
                  <a:pt x="273" y="507"/>
                  <a:pt x="271" y="511"/>
                  <a:pt x="269" y="512"/>
                </a:cubicBezTo>
                <a:cubicBezTo>
                  <a:pt x="269" y="510"/>
                  <a:pt x="269" y="510"/>
                  <a:pt x="269" y="509"/>
                </a:cubicBezTo>
                <a:cubicBezTo>
                  <a:pt x="267" y="512"/>
                  <a:pt x="264" y="510"/>
                  <a:pt x="267" y="514"/>
                </a:cubicBezTo>
                <a:cubicBezTo>
                  <a:pt x="265" y="514"/>
                  <a:pt x="264" y="513"/>
                  <a:pt x="262" y="514"/>
                </a:cubicBezTo>
                <a:cubicBezTo>
                  <a:pt x="262" y="514"/>
                  <a:pt x="263" y="514"/>
                  <a:pt x="264" y="516"/>
                </a:cubicBezTo>
                <a:cubicBezTo>
                  <a:pt x="262" y="515"/>
                  <a:pt x="260" y="515"/>
                  <a:pt x="258" y="513"/>
                </a:cubicBezTo>
                <a:cubicBezTo>
                  <a:pt x="257" y="516"/>
                  <a:pt x="257" y="523"/>
                  <a:pt x="252" y="520"/>
                </a:cubicBezTo>
                <a:cubicBezTo>
                  <a:pt x="251" y="520"/>
                  <a:pt x="251" y="522"/>
                  <a:pt x="252" y="523"/>
                </a:cubicBezTo>
                <a:cubicBezTo>
                  <a:pt x="250" y="522"/>
                  <a:pt x="249" y="524"/>
                  <a:pt x="246" y="526"/>
                </a:cubicBezTo>
                <a:cubicBezTo>
                  <a:pt x="244" y="523"/>
                  <a:pt x="246" y="522"/>
                  <a:pt x="248" y="521"/>
                </a:cubicBezTo>
                <a:cubicBezTo>
                  <a:pt x="245" y="519"/>
                  <a:pt x="246" y="523"/>
                  <a:pt x="244" y="522"/>
                </a:cubicBezTo>
                <a:cubicBezTo>
                  <a:pt x="243" y="522"/>
                  <a:pt x="243" y="525"/>
                  <a:pt x="245" y="525"/>
                </a:cubicBezTo>
                <a:cubicBezTo>
                  <a:pt x="245" y="527"/>
                  <a:pt x="241" y="527"/>
                  <a:pt x="240" y="524"/>
                </a:cubicBezTo>
                <a:cubicBezTo>
                  <a:pt x="238" y="526"/>
                  <a:pt x="235" y="525"/>
                  <a:pt x="235" y="529"/>
                </a:cubicBezTo>
                <a:cubicBezTo>
                  <a:pt x="236" y="531"/>
                  <a:pt x="235" y="526"/>
                  <a:pt x="237" y="529"/>
                </a:cubicBezTo>
                <a:cubicBezTo>
                  <a:pt x="236" y="532"/>
                  <a:pt x="233" y="530"/>
                  <a:pt x="231" y="532"/>
                </a:cubicBezTo>
                <a:cubicBezTo>
                  <a:pt x="231" y="532"/>
                  <a:pt x="232" y="532"/>
                  <a:pt x="233" y="534"/>
                </a:cubicBezTo>
                <a:cubicBezTo>
                  <a:pt x="221" y="535"/>
                  <a:pt x="217" y="545"/>
                  <a:pt x="206" y="545"/>
                </a:cubicBezTo>
                <a:cubicBezTo>
                  <a:pt x="205" y="552"/>
                  <a:pt x="197" y="551"/>
                  <a:pt x="194" y="555"/>
                </a:cubicBezTo>
                <a:cubicBezTo>
                  <a:pt x="195" y="550"/>
                  <a:pt x="200" y="552"/>
                  <a:pt x="199" y="546"/>
                </a:cubicBezTo>
                <a:cubicBezTo>
                  <a:pt x="201" y="547"/>
                  <a:pt x="200" y="549"/>
                  <a:pt x="202" y="549"/>
                </a:cubicBezTo>
                <a:cubicBezTo>
                  <a:pt x="200" y="545"/>
                  <a:pt x="206" y="544"/>
                  <a:pt x="206" y="541"/>
                </a:cubicBezTo>
                <a:cubicBezTo>
                  <a:pt x="208" y="541"/>
                  <a:pt x="207" y="545"/>
                  <a:pt x="209" y="545"/>
                </a:cubicBezTo>
                <a:cubicBezTo>
                  <a:pt x="209" y="544"/>
                  <a:pt x="209" y="541"/>
                  <a:pt x="211" y="542"/>
                </a:cubicBezTo>
                <a:cubicBezTo>
                  <a:pt x="208" y="540"/>
                  <a:pt x="211" y="541"/>
                  <a:pt x="210" y="538"/>
                </a:cubicBezTo>
                <a:cubicBezTo>
                  <a:pt x="211" y="538"/>
                  <a:pt x="212" y="538"/>
                  <a:pt x="213" y="540"/>
                </a:cubicBezTo>
                <a:cubicBezTo>
                  <a:pt x="213" y="537"/>
                  <a:pt x="216" y="541"/>
                  <a:pt x="218" y="538"/>
                </a:cubicBezTo>
                <a:cubicBezTo>
                  <a:pt x="219" y="537"/>
                  <a:pt x="216" y="537"/>
                  <a:pt x="215" y="537"/>
                </a:cubicBezTo>
                <a:cubicBezTo>
                  <a:pt x="215" y="535"/>
                  <a:pt x="218" y="537"/>
                  <a:pt x="217" y="534"/>
                </a:cubicBezTo>
                <a:cubicBezTo>
                  <a:pt x="221" y="532"/>
                  <a:pt x="225" y="533"/>
                  <a:pt x="226" y="526"/>
                </a:cubicBezTo>
                <a:cubicBezTo>
                  <a:pt x="228" y="529"/>
                  <a:pt x="228" y="529"/>
                  <a:pt x="228" y="529"/>
                </a:cubicBezTo>
                <a:cubicBezTo>
                  <a:pt x="228" y="527"/>
                  <a:pt x="229" y="528"/>
                  <a:pt x="231" y="528"/>
                </a:cubicBezTo>
                <a:cubicBezTo>
                  <a:pt x="231" y="526"/>
                  <a:pt x="228" y="526"/>
                  <a:pt x="227" y="525"/>
                </a:cubicBezTo>
                <a:cubicBezTo>
                  <a:pt x="227" y="524"/>
                  <a:pt x="228" y="522"/>
                  <a:pt x="225" y="520"/>
                </a:cubicBezTo>
                <a:cubicBezTo>
                  <a:pt x="226" y="519"/>
                  <a:pt x="231" y="522"/>
                  <a:pt x="229" y="518"/>
                </a:cubicBezTo>
                <a:cubicBezTo>
                  <a:pt x="231" y="518"/>
                  <a:pt x="231" y="522"/>
                  <a:pt x="231" y="523"/>
                </a:cubicBezTo>
                <a:cubicBezTo>
                  <a:pt x="234" y="524"/>
                  <a:pt x="234" y="521"/>
                  <a:pt x="232" y="517"/>
                </a:cubicBezTo>
                <a:cubicBezTo>
                  <a:pt x="233" y="516"/>
                  <a:pt x="234" y="516"/>
                  <a:pt x="234" y="514"/>
                </a:cubicBezTo>
                <a:cubicBezTo>
                  <a:pt x="236" y="514"/>
                  <a:pt x="235" y="517"/>
                  <a:pt x="233" y="517"/>
                </a:cubicBezTo>
                <a:cubicBezTo>
                  <a:pt x="235" y="525"/>
                  <a:pt x="243" y="520"/>
                  <a:pt x="241" y="515"/>
                </a:cubicBezTo>
                <a:cubicBezTo>
                  <a:pt x="243" y="513"/>
                  <a:pt x="242" y="519"/>
                  <a:pt x="244" y="516"/>
                </a:cubicBezTo>
                <a:cubicBezTo>
                  <a:pt x="245" y="517"/>
                  <a:pt x="244" y="517"/>
                  <a:pt x="243" y="518"/>
                </a:cubicBezTo>
                <a:cubicBezTo>
                  <a:pt x="247" y="520"/>
                  <a:pt x="244" y="513"/>
                  <a:pt x="247" y="515"/>
                </a:cubicBezTo>
                <a:cubicBezTo>
                  <a:pt x="247" y="514"/>
                  <a:pt x="246" y="514"/>
                  <a:pt x="246" y="512"/>
                </a:cubicBezTo>
                <a:cubicBezTo>
                  <a:pt x="250" y="512"/>
                  <a:pt x="248" y="509"/>
                  <a:pt x="252" y="509"/>
                </a:cubicBezTo>
                <a:cubicBezTo>
                  <a:pt x="250" y="506"/>
                  <a:pt x="253" y="507"/>
                  <a:pt x="253" y="503"/>
                </a:cubicBezTo>
                <a:cubicBezTo>
                  <a:pt x="255" y="504"/>
                  <a:pt x="253" y="504"/>
                  <a:pt x="254" y="506"/>
                </a:cubicBezTo>
                <a:cubicBezTo>
                  <a:pt x="256" y="507"/>
                  <a:pt x="257" y="503"/>
                  <a:pt x="255" y="501"/>
                </a:cubicBezTo>
                <a:cubicBezTo>
                  <a:pt x="258" y="500"/>
                  <a:pt x="257" y="503"/>
                  <a:pt x="259" y="503"/>
                </a:cubicBezTo>
                <a:cubicBezTo>
                  <a:pt x="261" y="501"/>
                  <a:pt x="258" y="499"/>
                  <a:pt x="261" y="500"/>
                </a:cubicBezTo>
                <a:cubicBezTo>
                  <a:pt x="262" y="497"/>
                  <a:pt x="258" y="497"/>
                  <a:pt x="257" y="496"/>
                </a:cubicBezTo>
                <a:cubicBezTo>
                  <a:pt x="258" y="494"/>
                  <a:pt x="259" y="494"/>
                  <a:pt x="260" y="494"/>
                </a:cubicBezTo>
                <a:cubicBezTo>
                  <a:pt x="260" y="492"/>
                  <a:pt x="262" y="491"/>
                  <a:pt x="261" y="489"/>
                </a:cubicBezTo>
                <a:cubicBezTo>
                  <a:pt x="260" y="487"/>
                  <a:pt x="261" y="491"/>
                  <a:pt x="259" y="491"/>
                </a:cubicBezTo>
                <a:cubicBezTo>
                  <a:pt x="258" y="486"/>
                  <a:pt x="259" y="489"/>
                  <a:pt x="256" y="487"/>
                </a:cubicBezTo>
                <a:cubicBezTo>
                  <a:pt x="260" y="486"/>
                  <a:pt x="261" y="484"/>
                  <a:pt x="265" y="486"/>
                </a:cubicBezTo>
                <a:cubicBezTo>
                  <a:pt x="265" y="482"/>
                  <a:pt x="267" y="479"/>
                  <a:pt x="269" y="477"/>
                </a:cubicBezTo>
                <a:cubicBezTo>
                  <a:pt x="271" y="482"/>
                  <a:pt x="264" y="482"/>
                  <a:pt x="267" y="486"/>
                </a:cubicBezTo>
                <a:cubicBezTo>
                  <a:pt x="270" y="486"/>
                  <a:pt x="273" y="486"/>
                  <a:pt x="275" y="489"/>
                </a:cubicBezTo>
                <a:cubicBezTo>
                  <a:pt x="273" y="491"/>
                  <a:pt x="269" y="488"/>
                  <a:pt x="266" y="490"/>
                </a:cubicBezTo>
                <a:cubicBezTo>
                  <a:pt x="268" y="492"/>
                  <a:pt x="270" y="490"/>
                  <a:pt x="272" y="491"/>
                </a:cubicBezTo>
                <a:cubicBezTo>
                  <a:pt x="271" y="494"/>
                  <a:pt x="263" y="493"/>
                  <a:pt x="262" y="497"/>
                </a:cubicBezTo>
                <a:cubicBezTo>
                  <a:pt x="263" y="498"/>
                  <a:pt x="267" y="500"/>
                  <a:pt x="267" y="503"/>
                </a:cubicBezTo>
                <a:cubicBezTo>
                  <a:pt x="270" y="504"/>
                  <a:pt x="271" y="500"/>
                  <a:pt x="274" y="498"/>
                </a:cubicBezTo>
                <a:cubicBezTo>
                  <a:pt x="273" y="497"/>
                  <a:pt x="272" y="497"/>
                  <a:pt x="271" y="496"/>
                </a:cubicBezTo>
                <a:cubicBezTo>
                  <a:pt x="273" y="495"/>
                  <a:pt x="274" y="496"/>
                  <a:pt x="272" y="493"/>
                </a:cubicBezTo>
                <a:cubicBezTo>
                  <a:pt x="273" y="494"/>
                  <a:pt x="274" y="494"/>
                  <a:pt x="276" y="493"/>
                </a:cubicBezTo>
                <a:cubicBezTo>
                  <a:pt x="277" y="493"/>
                  <a:pt x="274" y="492"/>
                  <a:pt x="274" y="493"/>
                </a:cubicBezTo>
                <a:cubicBezTo>
                  <a:pt x="278" y="491"/>
                  <a:pt x="282" y="490"/>
                  <a:pt x="287" y="486"/>
                </a:cubicBezTo>
                <a:cubicBezTo>
                  <a:pt x="287" y="486"/>
                  <a:pt x="286" y="485"/>
                  <a:pt x="287" y="484"/>
                </a:cubicBezTo>
                <a:cubicBezTo>
                  <a:pt x="286" y="483"/>
                  <a:pt x="284" y="484"/>
                  <a:pt x="283" y="485"/>
                </a:cubicBezTo>
                <a:cubicBezTo>
                  <a:pt x="285" y="482"/>
                  <a:pt x="282" y="481"/>
                  <a:pt x="280" y="482"/>
                </a:cubicBezTo>
                <a:cubicBezTo>
                  <a:pt x="280" y="483"/>
                  <a:pt x="283" y="485"/>
                  <a:pt x="281" y="487"/>
                </a:cubicBezTo>
                <a:cubicBezTo>
                  <a:pt x="280" y="487"/>
                  <a:pt x="280" y="483"/>
                  <a:pt x="278" y="482"/>
                </a:cubicBezTo>
                <a:cubicBezTo>
                  <a:pt x="276" y="484"/>
                  <a:pt x="279" y="486"/>
                  <a:pt x="279" y="487"/>
                </a:cubicBezTo>
                <a:cubicBezTo>
                  <a:pt x="275" y="487"/>
                  <a:pt x="274" y="480"/>
                  <a:pt x="271" y="484"/>
                </a:cubicBezTo>
                <a:cubicBezTo>
                  <a:pt x="269" y="482"/>
                  <a:pt x="272" y="482"/>
                  <a:pt x="273" y="480"/>
                </a:cubicBezTo>
                <a:cubicBezTo>
                  <a:pt x="274" y="481"/>
                  <a:pt x="274" y="482"/>
                  <a:pt x="275" y="483"/>
                </a:cubicBezTo>
                <a:cubicBezTo>
                  <a:pt x="281" y="481"/>
                  <a:pt x="274" y="473"/>
                  <a:pt x="271" y="479"/>
                </a:cubicBezTo>
                <a:cubicBezTo>
                  <a:pt x="271" y="478"/>
                  <a:pt x="271" y="477"/>
                  <a:pt x="270" y="477"/>
                </a:cubicBezTo>
                <a:cubicBezTo>
                  <a:pt x="270" y="477"/>
                  <a:pt x="273" y="474"/>
                  <a:pt x="275" y="476"/>
                </a:cubicBezTo>
                <a:cubicBezTo>
                  <a:pt x="276" y="474"/>
                  <a:pt x="272" y="474"/>
                  <a:pt x="273" y="472"/>
                </a:cubicBezTo>
                <a:cubicBezTo>
                  <a:pt x="270" y="476"/>
                  <a:pt x="267" y="473"/>
                  <a:pt x="264" y="476"/>
                </a:cubicBezTo>
                <a:cubicBezTo>
                  <a:pt x="265" y="478"/>
                  <a:pt x="263" y="481"/>
                  <a:pt x="264" y="480"/>
                </a:cubicBezTo>
                <a:cubicBezTo>
                  <a:pt x="262" y="482"/>
                  <a:pt x="258" y="483"/>
                  <a:pt x="256" y="485"/>
                </a:cubicBezTo>
                <a:cubicBezTo>
                  <a:pt x="256" y="482"/>
                  <a:pt x="257" y="481"/>
                  <a:pt x="254" y="480"/>
                </a:cubicBezTo>
                <a:cubicBezTo>
                  <a:pt x="255" y="478"/>
                  <a:pt x="257" y="479"/>
                  <a:pt x="256" y="481"/>
                </a:cubicBezTo>
                <a:cubicBezTo>
                  <a:pt x="257" y="479"/>
                  <a:pt x="259" y="478"/>
                  <a:pt x="259" y="481"/>
                </a:cubicBezTo>
                <a:cubicBezTo>
                  <a:pt x="261" y="481"/>
                  <a:pt x="258" y="478"/>
                  <a:pt x="260" y="477"/>
                </a:cubicBezTo>
                <a:cubicBezTo>
                  <a:pt x="258" y="475"/>
                  <a:pt x="257" y="480"/>
                  <a:pt x="256" y="478"/>
                </a:cubicBezTo>
                <a:cubicBezTo>
                  <a:pt x="253" y="476"/>
                  <a:pt x="257" y="476"/>
                  <a:pt x="256" y="475"/>
                </a:cubicBezTo>
                <a:cubicBezTo>
                  <a:pt x="255" y="473"/>
                  <a:pt x="255" y="475"/>
                  <a:pt x="254" y="473"/>
                </a:cubicBezTo>
                <a:cubicBezTo>
                  <a:pt x="255" y="475"/>
                  <a:pt x="253" y="478"/>
                  <a:pt x="250" y="478"/>
                </a:cubicBezTo>
                <a:cubicBezTo>
                  <a:pt x="254" y="479"/>
                  <a:pt x="252" y="480"/>
                  <a:pt x="251" y="483"/>
                </a:cubicBezTo>
                <a:cubicBezTo>
                  <a:pt x="249" y="477"/>
                  <a:pt x="243" y="483"/>
                  <a:pt x="245" y="488"/>
                </a:cubicBezTo>
                <a:cubicBezTo>
                  <a:pt x="244" y="490"/>
                  <a:pt x="242" y="487"/>
                  <a:pt x="241" y="489"/>
                </a:cubicBezTo>
                <a:cubicBezTo>
                  <a:pt x="239" y="487"/>
                  <a:pt x="242" y="487"/>
                  <a:pt x="241" y="485"/>
                </a:cubicBezTo>
                <a:cubicBezTo>
                  <a:pt x="239" y="484"/>
                  <a:pt x="240" y="487"/>
                  <a:pt x="238" y="487"/>
                </a:cubicBezTo>
                <a:cubicBezTo>
                  <a:pt x="238" y="488"/>
                  <a:pt x="240" y="489"/>
                  <a:pt x="239" y="490"/>
                </a:cubicBezTo>
                <a:cubicBezTo>
                  <a:pt x="240" y="490"/>
                  <a:pt x="242" y="491"/>
                  <a:pt x="243" y="490"/>
                </a:cubicBezTo>
                <a:cubicBezTo>
                  <a:pt x="244" y="492"/>
                  <a:pt x="244" y="493"/>
                  <a:pt x="246" y="495"/>
                </a:cubicBezTo>
                <a:cubicBezTo>
                  <a:pt x="247" y="496"/>
                  <a:pt x="248" y="496"/>
                  <a:pt x="249" y="495"/>
                </a:cubicBezTo>
                <a:cubicBezTo>
                  <a:pt x="244" y="493"/>
                  <a:pt x="252" y="493"/>
                  <a:pt x="251" y="491"/>
                </a:cubicBezTo>
                <a:cubicBezTo>
                  <a:pt x="252" y="494"/>
                  <a:pt x="255" y="492"/>
                  <a:pt x="256" y="491"/>
                </a:cubicBezTo>
                <a:cubicBezTo>
                  <a:pt x="255" y="489"/>
                  <a:pt x="254" y="490"/>
                  <a:pt x="253" y="488"/>
                </a:cubicBezTo>
                <a:cubicBezTo>
                  <a:pt x="256" y="487"/>
                  <a:pt x="256" y="490"/>
                  <a:pt x="258" y="492"/>
                </a:cubicBezTo>
                <a:cubicBezTo>
                  <a:pt x="257" y="493"/>
                  <a:pt x="256" y="494"/>
                  <a:pt x="254" y="494"/>
                </a:cubicBezTo>
                <a:cubicBezTo>
                  <a:pt x="255" y="496"/>
                  <a:pt x="256" y="497"/>
                  <a:pt x="257" y="497"/>
                </a:cubicBezTo>
                <a:cubicBezTo>
                  <a:pt x="259" y="499"/>
                  <a:pt x="256" y="499"/>
                  <a:pt x="257" y="500"/>
                </a:cubicBezTo>
                <a:cubicBezTo>
                  <a:pt x="255" y="500"/>
                  <a:pt x="257" y="498"/>
                  <a:pt x="255" y="496"/>
                </a:cubicBezTo>
                <a:cubicBezTo>
                  <a:pt x="255" y="496"/>
                  <a:pt x="256" y="497"/>
                  <a:pt x="256" y="498"/>
                </a:cubicBezTo>
                <a:cubicBezTo>
                  <a:pt x="255" y="496"/>
                  <a:pt x="251" y="497"/>
                  <a:pt x="254" y="500"/>
                </a:cubicBezTo>
                <a:cubicBezTo>
                  <a:pt x="253" y="501"/>
                  <a:pt x="252" y="500"/>
                  <a:pt x="251" y="498"/>
                </a:cubicBezTo>
                <a:cubicBezTo>
                  <a:pt x="249" y="500"/>
                  <a:pt x="249" y="503"/>
                  <a:pt x="246" y="501"/>
                </a:cubicBezTo>
                <a:cubicBezTo>
                  <a:pt x="246" y="502"/>
                  <a:pt x="247" y="502"/>
                  <a:pt x="247" y="503"/>
                </a:cubicBezTo>
                <a:cubicBezTo>
                  <a:pt x="243" y="502"/>
                  <a:pt x="239" y="506"/>
                  <a:pt x="238" y="510"/>
                </a:cubicBezTo>
                <a:cubicBezTo>
                  <a:pt x="234" y="511"/>
                  <a:pt x="233" y="513"/>
                  <a:pt x="227" y="514"/>
                </a:cubicBezTo>
                <a:cubicBezTo>
                  <a:pt x="227" y="516"/>
                  <a:pt x="228" y="515"/>
                  <a:pt x="229" y="517"/>
                </a:cubicBezTo>
                <a:cubicBezTo>
                  <a:pt x="226" y="515"/>
                  <a:pt x="226" y="519"/>
                  <a:pt x="223" y="516"/>
                </a:cubicBezTo>
                <a:cubicBezTo>
                  <a:pt x="223" y="516"/>
                  <a:pt x="223" y="517"/>
                  <a:pt x="222" y="518"/>
                </a:cubicBezTo>
                <a:cubicBezTo>
                  <a:pt x="222" y="518"/>
                  <a:pt x="223" y="521"/>
                  <a:pt x="223" y="520"/>
                </a:cubicBezTo>
                <a:cubicBezTo>
                  <a:pt x="223" y="523"/>
                  <a:pt x="220" y="518"/>
                  <a:pt x="220" y="517"/>
                </a:cubicBezTo>
                <a:cubicBezTo>
                  <a:pt x="220" y="517"/>
                  <a:pt x="222" y="513"/>
                  <a:pt x="224" y="516"/>
                </a:cubicBezTo>
                <a:cubicBezTo>
                  <a:pt x="225" y="514"/>
                  <a:pt x="227" y="513"/>
                  <a:pt x="227" y="510"/>
                </a:cubicBezTo>
                <a:cubicBezTo>
                  <a:pt x="228" y="510"/>
                  <a:pt x="229" y="511"/>
                  <a:pt x="230" y="513"/>
                </a:cubicBezTo>
                <a:cubicBezTo>
                  <a:pt x="232" y="508"/>
                  <a:pt x="237" y="508"/>
                  <a:pt x="237" y="502"/>
                </a:cubicBezTo>
                <a:cubicBezTo>
                  <a:pt x="235" y="502"/>
                  <a:pt x="232" y="505"/>
                  <a:pt x="229" y="507"/>
                </a:cubicBezTo>
                <a:cubicBezTo>
                  <a:pt x="228" y="504"/>
                  <a:pt x="233" y="503"/>
                  <a:pt x="233" y="501"/>
                </a:cubicBezTo>
                <a:cubicBezTo>
                  <a:pt x="232" y="500"/>
                  <a:pt x="230" y="503"/>
                  <a:pt x="230" y="499"/>
                </a:cubicBezTo>
                <a:cubicBezTo>
                  <a:pt x="228" y="501"/>
                  <a:pt x="229" y="501"/>
                  <a:pt x="226" y="500"/>
                </a:cubicBezTo>
                <a:cubicBezTo>
                  <a:pt x="230" y="499"/>
                  <a:pt x="229" y="491"/>
                  <a:pt x="224" y="493"/>
                </a:cubicBezTo>
                <a:cubicBezTo>
                  <a:pt x="223" y="494"/>
                  <a:pt x="226" y="495"/>
                  <a:pt x="225" y="497"/>
                </a:cubicBezTo>
                <a:cubicBezTo>
                  <a:pt x="225" y="497"/>
                  <a:pt x="224" y="496"/>
                  <a:pt x="223" y="495"/>
                </a:cubicBezTo>
                <a:cubicBezTo>
                  <a:pt x="223" y="499"/>
                  <a:pt x="219" y="495"/>
                  <a:pt x="220" y="499"/>
                </a:cubicBezTo>
                <a:cubicBezTo>
                  <a:pt x="218" y="499"/>
                  <a:pt x="218" y="496"/>
                  <a:pt x="216" y="493"/>
                </a:cubicBezTo>
                <a:cubicBezTo>
                  <a:pt x="217" y="495"/>
                  <a:pt x="221" y="498"/>
                  <a:pt x="221" y="494"/>
                </a:cubicBezTo>
                <a:cubicBezTo>
                  <a:pt x="221" y="494"/>
                  <a:pt x="217" y="493"/>
                  <a:pt x="220" y="491"/>
                </a:cubicBezTo>
                <a:cubicBezTo>
                  <a:pt x="218" y="490"/>
                  <a:pt x="217" y="493"/>
                  <a:pt x="216" y="490"/>
                </a:cubicBezTo>
                <a:cubicBezTo>
                  <a:pt x="217" y="488"/>
                  <a:pt x="218" y="490"/>
                  <a:pt x="218" y="488"/>
                </a:cubicBezTo>
                <a:cubicBezTo>
                  <a:pt x="218" y="487"/>
                  <a:pt x="217" y="487"/>
                  <a:pt x="216" y="487"/>
                </a:cubicBezTo>
                <a:cubicBezTo>
                  <a:pt x="216" y="487"/>
                  <a:pt x="219" y="485"/>
                  <a:pt x="218" y="483"/>
                </a:cubicBezTo>
                <a:cubicBezTo>
                  <a:pt x="219" y="484"/>
                  <a:pt x="219" y="486"/>
                  <a:pt x="221" y="486"/>
                </a:cubicBezTo>
                <a:cubicBezTo>
                  <a:pt x="221" y="484"/>
                  <a:pt x="223" y="484"/>
                  <a:pt x="224" y="486"/>
                </a:cubicBezTo>
                <a:cubicBezTo>
                  <a:pt x="225" y="485"/>
                  <a:pt x="225" y="484"/>
                  <a:pt x="223" y="482"/>
                </a:cubicBezTo>
                <a:cubicBezTo>
                  <a:pt x="227" y="483"/>
                  <a:pt x="227" y="479"/>
                  <a:pt x="230" y="481"/>
                </a:cubicBezTo>
                <a:cubicBezTo>
                  <a:pt x="231" y="482"/>
                  <a:pt x="228" y="482"/>
                  <a:pt x="228" y="483"/>
                </a:cubicBezTo>
                <a:cubicBezTo>
                  <a:pt x="232" y="489"/>
                  <a:pt x="230" y="478"/>
                  <a:pt x="233" y="480"/>
                </a:cubicBezTo>
                <a:cubicBezTo>
                  <a:pt x="234" y="481"/>
                  <a:pt x="232" y="482"/>
                  <a:pt x="233" y="483"/>
                </a:cubicBezTo>
                <a:cubicBezTo>
                  <a:pt x="234" y="484"/>
                  <a:pt x="235" y="483"/>
                  <a:pt x="236" y="483"/>
                </a:cubicBezTo>
                <a:cubicBezTo>
                  <a:pt x="237" y="482"/>
                  <a:pt x="235" y="481"/>
                  <a:pt x="236" y="480"/>
                </a:cubicBezTo>
                <a:cubicBezTo>
                  <a:pt x="235" y="479"/>
                  <a:pt x="235" y="480"/>
                  <a:pt x="235" y="481"/>
                </a:cubicBezTo>
                <a:cubicBezTo>
                  <a:pt x="232" y="481"/>
                  <a:pt x="236" y="479"/>
                  <a:pt x="235" y="478"/>
                </a:cubicBezTo>
                <a:cubicBezTo>
                  <a:pt x="235" y="478"/>
                  <a:pt x="238" y="480"/>
                  <a:pt x="236" y="481"/>
                </a:cubicBezTo>
                <a:cubicBezTo>
                  <a:pt x="238" y="483"/>
                  <a:pt x="239" y="482"/>
                  <a:pt x="240" y="485"/>
                </a:cubicBezTo>
                <a:cubicBezTo>
                  <a:pt x="242" y="484"/>
                  <a:pt x="241" y="482"/>
                  <a:pt x="243" y="481"/>
                </a:cubicBezTo>
                <a:cubicBezTo>
                  <a:pt x="241" y="479"/>
                  <a:pt x="242" y="483"/>
                  <a:pt x="240" y="482"/>
                </a:cubicBezTo>
                <a:cubicBezTo>
                  <a:pt x="239" y="481"/>
                  <a:pt x="240" y="480"/>
                  <a:pt x="241" y="480"/>
                </a:cubicBezTo>
                <a:cubicBezTo>
                  <a:pt x="242" y="479"/>
                  <a:pt x="239" y="477"/>
                  <a:pt x="241" y="476"/>
                </a:cubicBezTo>
                <a:cubicBezTo>
                  <a:pt x="242" y="478"/>
                  <a:pt x="242" y="479"/>
                  <a:pt x="242" y="480"/>
                </a:cubicBezTo>
                <a:cubicBezTo>
                  <a:pt x="244" y="483"/>
                  <a:pt x="246" y="480"/>
                  <a:pt x="249" y="478"/>
                </a:cubicBezTo>
                <a:cubicBezTo>
                  <a:pt x="248" y="477"/>
                  <a:pt x="247" y="474"/>
                  <a:pt x="245" y="473"/>
                </a:cubicBezTo>
                <a:cubicBezTo>
                  <a:pt x="246" y="472"/>
                  <a:pt x="248" y="474"/>
                  <a:pt x="248" y="476"/>
                </a:cubicBezTo>
                <a:cubicBezTo>
                  <a:pt x="251" y="478"/>
                  <a:pt x="251" y="474"/>
                  <a:pt x="251" y="473"/>
                </a:cubicBezTo>
                <a:cubicBezTo>
                  <a:pt x="249" y="473"/>
                  <a:pt x="249" y="471"/>
                  <a:pt x="248" y="471"/>
                </a:cubicBezTo>
                <a:cubicBezTo>
                  <a:pt x="249" y="469"/>
                  <a:pt x="250" y="474"/>
                  <a:pt x="253" y="472"/>
                </a:cubicBezTo>
                <a:cubicBezTo>
                  <a:pt x="254" y="469"/>
                  <a:pt x="249" y="467"/>
                  <a:pt x="251" y="464"/>
                </a:cubicBezTo>
                <a:cubicBezTo>
                  <a:pt x="250" y="463"/>
                  <a:pt x="248" y="466"/>
                  <a:pt x="249" y="467"/>
                </a:cubicBezTo>
                <a:cubicBezTo>
                  <a:pt x="248" y="467"/>
                  <a:pt x="248" y="467"/>
                  <a:pt x="247" y="465"/>
                </a:cubicBezTo>
                <a:cubicBezTo>
                  <a:pt x="246" y="465"/>
                  <a:pt x="247" y="466"/>
                  <a:pt x="247" y="467"/>
                </a:cubicBezTo>
                <a:cubicBezTo>
                  <a:pt x="246" y="468"/>
                  <a:pt x="246" y="467"/>
                  <a:pt x="246" y="465"/>
                </a:cubicBezTo>
                <a:cubicBezTo>
                  <a:pt x="241" y="466"/>
                  <a:pt x="239" y="468"/>
                  <a:pt x="236" y="468"/>
                </a:cubicBezTo>
                <a:cubicBezTo>
                  <a:pt x="234" y="467"/>
                  <a:pt x="235" y="466"/>
                  <a:pt x="234" y="465"/>
                </a:cubicBezTo>
                <a:cubicBezTo>
                  <a:pt x="238" y="466"/>
                  <a:pt x="237" y="461"/>
                  <a:pt x="241" y="461"/>
                </a:cubicBezTo>
                <a:cubicBezTo>
                  <a:pt x="235" y="456"/>
                  <a:pt x="227" y="458"/>
                  <a:pt x="223" y="461"/>
                </a:cubicBezTo>
                <a:cubicBezTo>
                  <a:pt x="224" y="463"/>
                  <a:pt x="224" y="463"/>
                  <a:pt x="225" y="466"/>
                </a:cubicBezTo>
                <a:cubicBezTo>
                  <a:pt x="224" y="466"/>
                  <a:pt x="223" y="465"/>
                  <a:pt x="224" y="465"/>
                </a:cubicBezTo>
                <a:cubicBezTo>
                  <a:pt x="221" y="463"/>
                  <a:pt x="222" y="466"/>
                  <a:pt x="220" y="464"/>
                </a:cubicBezTo>
                <a:cubicBezTo>
                  <a:pt x="220" y="463"/>
                  <a:pt x="221" y="462"/>
                  <a:pt x="222" y="462"/>
                </a:cubicBezTo>
                <a:cubicBezTo>
                  <a:pt x="219" y="463"/>
                  <a:pt x="213" y="460"/>
                  <a:pt x="215" y="465"/>
                </a:cubicBezTo>
                <a:cubicBezTo>
                  <a:pt x="213" y="464"/>
                  <a:pt x="214" y="462"/>
                  <a:pt x="212" y="460"/>
                </a:cubicBezTo>
                <a:cubicBezTo>
                  <a:pt x="208" y="465"/>
                  <a:pt x="208" y="465"/>
                  <a:pt x="202" y="468"/>
                </a:cubicBezTo>
                <a:cubicBezTo>
                  <a:pt x="202" y="466"/>
                  <a:pt x="201" y="463"/>
                  <a:pt x="200" y="466"/>
                </a:cubicBezTo>
                <a:cubicBezTo>
                  <a:pt x="197" y="464"/>
                  <a:pt x="201" y="464"/>
                  <a:pt x="201" y="461"/>
                </a:cubicBezTo>
                <a:cubicBezTo>
                  <a:pt x="200" y="461"/>
                  <a:pt x="197" y="464"/>
                  <a:pt x="198" y="466"/>
                </a:cubicBezTo>
                <a:cubicBezTo>
                  <a:pt x="196" y="465"/>
                  <a:pt x="195" y="465"/>
                  <a:pt x="194" y="463"/>
                </a:cubicBezTo>
                <a:cubicBezTo>
                  <a:pt x="194" y="465"/>
                  <a:pt x="192" y="466"/>
                  <a:pt x="193" y="468"/>
                </a:cubicBezTo>
                <a:cubicBezTo>
                  <a:pt x="191" y="468"/>
                  <a:pt x="191" y="470"/>
                  <a:pt x="188" y="470"/>
                </a:cubicBezTo>
                <a:cubicBezTo>
                  <a:pt x="187" y="468"/>
                  <a:pt x="187" y="464"/>
                  <a:pt x="185" y="467"/>
                </a:cubicBezTo>
                <a:cubicBezTo>
                  <a:pt x="184" y="465"/>
                  <a:pt x="185" y="465"/>
                  <a:pt x="183" y="463"/>
                </a:cubicBezTo>
                <a:cubicBezTo>
                  <a:pt x="185" y="463"/>
                  <a:pt x="189" y="462"/>
                  <a:pt x="188" y="458"/>
                </a:cubicBezTo>
                <a:cubicBezTo>
                  <a:pt x="195" y="461"/>
                  <a:pt x="196" y="460"/>
                  <a:pt x="200" y="453"/>
                </a:cubicBezTo>
                <a:cubicBezTo>
                  <a:pt x="201" y="455"/>
                  <a:pt x="200" y="455"/>
                  <a:pt x="201" y="456"/>
                </a:cubicBezTo>
                <a:cubicBezTo>
                  <a:pt x="201" y="456"/>
                  <a:pt x="201" y="456"/>
                  <a:pt x="201" y="456"/>
                </a:cubicBezTo>
                <a:cubicBezTo>
                  <a:pt x="202" y="456"/>
                  <a:pt x="201" y="454"/>
                  <a:pt x="200" y="452"/>
                </a:cubicBezTo>
                <a:cubicBezTo>
                  <a:pt x="201" y="452"/>
                  <a:pt x="202" y="455"/>
                  <a:pt x="203" y="454"/>
                </a:cubicBezTo>
                <a:cubicBezTo>
                  <a:pt x="204" y="452"/>
                  <a:pt x="203" y="453"/>
                  <a:pt x="202" y="451"/>
                </a:cubicBezTo>
                <a:cubicBezTo>
                  <a:pt x="206" y="454"/>
                  <a:pt x="205" y="447"/>
                  <a:pt x="209" y="452"/>
                </a:cubicBezTo>
                <a:cubicBezTo>
                  <a:pt x="212" y="450"/>
                  <a:pt x="211" y="448"/>
                  <a:pt x="213" y="446"/>
                </a:cubicBezTo>
                <a:cubicBezTo>
                  <a:pt x="214" y="447"/>
                  <a:pt x="215" y="448"/>
                  <a:pt x="216" y="448"/>
                </a:cubicBezTo>
                <a:cubicBezTo>
                  <a:pt x="215" y="445"/>
                  <a:pt x="212" y="445"/>
                  <a:pt x="212" y="442"/>
                </a:cubicBezTo>
                <a:cubicBezTo>
                  <a:pt x="213" y="441"/>
                  <a:pt x="214" y="444"/>
                  <a:pt x="215" y="442"/>
                </a:cubicBezTo>
                <a:cubicBezTo>
                  <a:pt x="215" y="444"/>
                  <a:pt x="216" y="447"/>
                  <a:pt x="218" y="445"/>
                </a:cubicBezTo>
                <a:cubicBezTo>
                  <a:pt x="216" y="443"/>
                  <a:pt x="214" y="442"/>
                  <a:pt x="216" y="439"/>
                </a:cubicBezTo>
                <a:cubicBezTo>
                  <a:pt x="218" y="444"/>
                  <a:pt x="220" y="441"/>
                  <a:pt x="220" y="439"/>
                </a:cubicBezTo>
                <a:cubicBezTo>
                  <a:pt x="221" y="438"/>
                  <a:pt x="222" y="442"/>
                  <a:pt x="224" y="441"/>
                </a:cubicBezTo>
                <a:cubicBezTo>
                  <a:pt x="223" y="437"/>
                  <a:pt x="218" y="436"/>
                  <a:pt x="217" y="440"/>
                </a:cubicBezTo>
                <a:cubicBezTo>
                  <a:pt x="216" y="435"/>
                  <a:pt x="220" y="437"/>
                  <a:pt x="220" y="435"/>
                </a:cubicBezTo>
                <a:cubicBezTo>
                  <a:pt x="221" y="435"/>
                  <a:pt x="224" y="440"/>
                  <a:pt x="226" y="440"/>
                </a:cubicBezTo>
                <a:cubicBezTo>
                  <a:pt x="227" y="438"/>
                  <a:pt x="227" y="437"/>
                  <a:pt x="225" y="434"/>
                </a:cubicBezTo>
                <a:cubicBezTo>
                  <a:pt x="224" y="436"/>
                  <a:pt x="226" y="437"/>
                  <a:pt x="225" y="438"/>
                </a:cubicBezTo>
                <a:cubicBezTo>
                  <a:pt x="221" y="436"/>
                  <a:pt x="226" y="432"/>
                  <a:pt x="222" y="433"/>
                </a:cubicBezTo>
                <a:cubicBezTo>
                  <a:pt x="222" y="431"/>
                  <a:pt x="225" y="431"/>
                  <a:pt x="226" y="429"/>
                </a:cubicBezTo>
                <a:cubicBezTo>
                  <a:pt x="227" y="431"/>
                  <a:pt x="224" y="433"/>
                  <a:pt x="228" y="435"/>
                </a:cubicBezTo>
                <a:cubicBezTo>
                  <a:pt x="230" y="435"/>
                  <a:pt x="230" y="433"/>
                  <a:pt x="229" y="431"/>
                </a:cubicBezTo>
                <a:cubicBezTo>
                  <a:pt x="231" y="433"/>
                  <a:pt x="234" y="430"/>
                  <a:pt x="231" y="427"/>
                </a:cubicBezTo>
                <a:cubicBezTo>
                  <a:pt x="234" y="426"/>
                  <a:pt x="237" y="424"/>
                  <a:pt x="235" y="421"/>
                </a:cubicBezTo>
                <a:cubicBezTo>
                  <a:pt x="235" y="420"/>
                  <a:pt x="236" y="423"/>
                  <a:pt x="237" y="422"/>
                </a:cubicBezTo>
                <a:cubicBezTo>
                  <a:pt x="235" y="426"/>
                  <a:pt x="240" y="428"/>
                  <a:pt x="243" y="431"/>
                </a:cubicBezTo>
                <a:cubicBezTo>
                  <a:pt x="244" y="428"/>
                  <a:pt x="242" y="427"/>
                  <a:pt x="240" y="424"/>
                </a:cubicBezTo>
                <a:cubicBezTo>
                  <a:pt x="242" y="425"/>
                  <a:pt x="245" y="423"/>
                  <a:pt x="247" y="424"/>
                </a:cubicBezTo>
                <a:cubicBezTo>
                  <a:pt x="247" y="423"/>
                  <a:pt x="248" y="422"/>
                  <a:pt x="249" y="421"/>
                </a:cubicBezTo>
                <a:cubicBezTo>
                  <a:pt x="249" y="420"/>
                  <a:pt x="249" y="420"/>
                  <a:pt x="249" y="420"/>
                </a:cubicBezTo>
                <a:cubicBezTo>
                  <a:pt x="249" y="420"/>
                  <a:pt x="249" y="420"/>
                  <a:pt x="249" y="420"/>
                </a:cubicBezTo>
                <a:cubicBezTo>
                  <a:pt x="249" y="419"/>
                  <a:pt x="249" y="419"/>
                  <a:pt x="249" y="419"/>
                </a:cubicBezTo>
                <a:cubicBezTo>
                  <a:pt x="250" y="417"/>
                  <a:pt x="250" y="417"/>
                  <a:pt x="250" y="417"/>
                </a:cubicBezTo>
                <a:cubicBezTo>
                  <a:pt x="250" y="417"/>
                  <a:pt x="250" y="417"/>
                  <a:pt x="250" y="417"/>
                </a:cubicBezTo>
                <a:cubicBezTo>
                  <a:pt x="251" y="418"/>
                  <a:pt x="251" y="418"/>
                  <a:pt x="251" y="418"/>
                </a:cubicBezTo>
                <a:cubicBezTo>
                  <a:pt x="252" y="417"/>
                  <a:pt x="253" y="419"/>
                  <a:pt x="254" y="418"/>
                </a:cubicBezTo>
                <a:cubicBezTo>
                  <a:pt x="256" y="417"/>
                  <a:pt x="257" y="416"/>
                  <a:pt x="258" y="414"/>
                </a:cubicBezTo>
                <a:cubicBezTo>
                  <a:pt x="257" y="412"/>
                  <a:pt x="255" y="414"/>
                  <a:pt x="254" y="412"/>
                </a:cubicBezTo>
                <a:cubicBezTo>
                  <a:pt x="255" y="412"/>
                  <a:pt x="256" y="412"/>
                  <a:pt x="256" y="411"/>
                </a:cubicBezTo>
                <a:cubicBezTo>
                  <a:pt x="256" y="410"/>
                  <a:pt x="257" y="412"/>
                  <a:pt x="258" y="412"/>
                </a:cubicBezTo>
                <a:cubicBezTo>
                  <a:pt x="260" y="411"/>
                  <a:pt x="259" y="408"/>
                  <a:pt x="261" y="406"/>
                </a:cubicBezTo>
                <a:cubicBezTo>
                  <a:pt x="261" y="407"/>
                  <a:pt x="260" y="408"/>
                  <a:pt x="261" y="409"/>
                </a:cubicBezTo>
                <a:cubicBezTo>
                  <a:pt x="269" y="403"/>
                  <a:pt x="274" y="402"/>
                  <a:pt x="283" y="396"/>
                </a:cubicBezTo>
                <a:cubicBezTo>
                  <a:pt x="281" y="396"/>
                  <a:pt x="279" y="397"/>
                  <a:pt x="277" y="397"/>
                </a:cubicBezTo>
                <a:cubicBezTo>
                  <a:pt x="277" y="389"/>
                  <a:pt x="286" y="394"/>
                  <a:pt x="287" y="388"/>
                </a:cubicBezTo>
                <a:cubicBezTo>
                  <a:pt x="285" y="387"/>
                  <a:pt x="285" y="388"/>
                  <a:pt x="284" y="385"/>
                </a:cubicBezTo>
                <a:cubicBezTo>
                  <a:pt x="289" y="383"/>
                  <a:pt x="295" y="384"/>
                  <a:pt x="293" y="376"/>
                </a:cubicBezTo>
                <a:cubicBezTo>
                  <a:pt x="290" y="378"/>
                  <a:pt x="287" y="381"/>
                  <a:pt x="283" y="374"/>
                </a:cubicBezTo>
                <a:cubicBezTo>
                  <a:pt x="284" y="373"/>
                  <a:pt x="284" y="373"/>
                  <a:pt x="285" y="373"/>
                </a:cubicBezTo>
                <a:cubicBezTo>
                  <a:pt x="283" y="369"/>
                  <a:pt x="281" y="368"/>
                  <a:pt x="279" y="368"/>
                </a:cubicBezTo>
                <a:cubicBezTo>
                  <a:pt x="277" y="369"/>
                  <a:pt x="281" y="370"/>
                  <a:pt x="280" y="371"/>
                </a:cubicBezTo>
                <a:cubicBezTo>
                  <a:pt x="274" y="365"/>
                  <a:pt x="265" y="367"/>
                  <a:pt x="268" y="378"/>
                </a:cubicBezTo>
                <a:cubicBezTo>
                  <a:pt x="264" y="376"/>
                  <a:pt x="267" y="372"/>
                  <a:pt x="268" y="370"/>
                </a:cubicBezTo>
                <a:cubicBezTo>
                  <a:pt x="265" y="367"/>
                  <a:pt x="263" y="369"/>
                  <a:pt x="260" y="367"/>
                </a:cubicBezTo>
                <a:cubicBezTo>
                  <a:pt x="260" y="370"/>
                  <a:pt x="258" y="370"/>
                  <a:pt x="260" y="372"/>
                </a:cubicBezTo>
                <a:cubicBezTo>
                  <a:pt x="258" y="372"/>
                  <a:pt x="257" y="368"/>
                  <a:pt x="256" y="368"/>
                </a:cubicBezTo>
                <a:cubicBezTo>
                  <a:pt x="255" y="369"/>
                  <a:pt x="257" y="371"/>
                  <a:pt x="255" y="372"/>
                </a:cubicBezTo>
                <a:cubicBezTo>
                  <a:pt x="251" y="368"/>
                  <a:pt x="251" y="373"/>
                  <a:pt x="250" y="376"/>
                </a:cubicBezTo>
                <a:cubicBezTo>
                  <a:pt x="244" y="374"/>
                  <a:pt x="241" y="379"/>
                  <a:pt x="237" y="377"/>
                </a:cubicBezTo>
                <a:cubicBezTo>
                  <a:pt x="236" y="379"/>
                  <a:pt x="237" y="381"/>
                  <a:pt x="235" y="383"/>
                </a:cubicBezTo>
                <a:cubicBezTo>
                  <a:pt x="234" y="381"/>
                  <a:pt x="233" y="383"/>
                  <a:pt x="232" y="380"/>
                </a:cubicBezTo>
                <a:cubicBezTo>
                  <a:pt x="231" y="381"/>
                  <a:pt x="231" y="381"/>
                  <a:pt x="230" y="382"/>
                </a:cubicBezTo>
                <a:cubicBezTo>
                  <a:pt x="230" y="382"/>
                  <a:pt x="230" y="382"/>
                  <a:pt x="230" y="382"/>
                </a:cubicBezTo>
                <a:cubicBezTo>
                  <a:pt x="231" y="383"/>
                  <a:pt x="231" y="383"/>
                  <a:pt x="231" y="383"/>
                </a:cubicBezTo>
                <a:cubicBezTo>
                  <a:pt x="231" y="383"/>
                  <a:pt x="231" y="383"/>
                  <a:pt x="231" y="383"/>
                </a:cubicBezTo>
                <a:cubicBezTo>
                  <a:pt x="228" y="384"/>
                  <a:pt x="228" y="384"/>
                  <a:pt x="228" y="384"/>
                </a:cubicBezTo>
                <a:cubicBezTo>
                  <a:pt x="227" y="383"/>
                  <a:pt x="227" y="383"/>
                  <a:pt x="227" y="383"/>
                </a:cubicBezTo>
                <a:cubicBezTo>
                  <a:pt x="227" y="383"/>
                  <a:pt x="227" y="383"/>
                  <a:pt x="227" y="383"/>
                </a:cubicBezTo>
                <a:cubicBezTo>
                  <a:pt x="227" y="383"/>
                  <a:pt x="227" y="383"/>
                  <a:pt x="227" y="383"/>
                </a:cubicBezTo>
                <a:cubicBezTo>
                  <a:pt x="226" y="384"/>
                  <a:pt x="225" y="385"/>
                  <a:pt x="225" y="385"/>
                </a:cubicBezTo>
                <a:cubicBezTo>
                  <a:pt x="224" y="386"/>
                  <a:pt x="222" y="388"/>
                  <a:pt x="220" y="389"/>
                </a:cubicBezTo>
                <a:cubicBezTo>
                  <a:pt x="219" y="387"/>
                  <a:pt x="221" y="387"/>
                  <a:pt x="222" y="386"/>
                </a:cubicBezTo>
                <a:cubicBezTo>
                  <a:pt x="219" y="386"/>
                  <a:pt x="217" y="384"/>
                  <a:pt x="214" y="384"/>
                </a:cubicBezTo>
                <a:cubicBezTo>
                  <a:pt x="214" y="385"/>
                  <a:pt x="214" y="386"/>
                  <a:pt x="214" y="387"/>
                </a:cubicBezTo>
                <a:cubicBezTo>
                  <a:pt x="213" y="387"/>
                  <a:pt x="212" y="387"/>
                  <a:pt x="210" y="385"/>
                </a:cubicBezTo>
                <a:cubicBezTo>
                  <a:pt x="209" y="382"/>
                  <a:pt x="214" y="384"/>
                  <a:pt x="212" y="382"/>
                </a:cubicBezTo>
                <a:cubicBezTo>
                  <a:pt x="215" y="381"/>
                  <a:pt x="219" y="377"/>
                  <a:pt x="216" y="372"/>
                </a:cubicBezTo>
                <a:cubicBezTo>
                  <a:pt x="215" y="369"/>
                  <a:pt x="218" y="373"/>
                  <a:pt x="217" y="374"/>
                </a:cubicBezTo>
                <a:cubicBezTo>
                  <a:pt x="218" y="372"/>
                  <a:pt x="218" y="372"/>
                  <a:pt x="219" y="373"/>
                </a:cubicBezTo>
                <a:cubicBezTo>
                  <a:pt x="220" y="373"/>
                  <a:pt x="220" y="372"/>
                  <a:pt x="221" y="372"/>
                </a:cubicBezTo>
                <a:cubicBezTo>
                  <a:pt x="221" y="372"/>
                  <a:pt x="221" y="372"/>
                  <a:pt x="221" y="372"/>
                </a:cubicBezTo>
                <a:cubicBezTo>
                  <a:pt x="222" y="372"/>
                  <a:pt x="222" y="371"/>
                  <a:pt x="223" y="370"/>
                </a:cubicBezTo>
                <a:cubicBezTo>
                  <a:pt x="223" y="370"/>
                  <a:pt x="223" y="370"/>
                  <a:pt x="223" y="370"/>
                </a:cubicBezTo>
                <a:cubicBezTo>
                  <a:pt x="223" y="371"/>
                  <a:pt x="223" y="371"/>
                  <a:pt x="223" y="371"/>
                </a:cubicBezTo>
                <a:cubicBezTo>
                  <a:pt x="224" y="371"/>
                  <a:pt x="224" y="371"/>
                  <a:pt x="224" y="371"/>
                </a:cubicBezTo>
                <a:cubicBezTo>
                  <a:pt x="224" y="371"/>
                  <a:pt x="225" y="370"/>
                  <a:pt x="225" y="370"/>
                </a:cubicBezTo>
                <a:cubicBezTo>
                  <a:pt x="226" y="369"/>
                  <a:pt x="223" y="367"/>
                  <a:pt x="225" y="366"/>
                </a:cubicBezTo>
                <a:cubicBezTo>
                  <a:pt x="225" y="365"/>
                  <a:pt x="224" y="365"/>
                  <a:pt x="223" y="364"/>
                </a:cubicBezTo>
                <a:cubicBezTo>
                  <a:pt x="225" y="363"/>
                  <a:pt x="230" y="361"/>
                  <a:pt x="229" y="357"/>
                </a:cubicBezTo>
                <a:cubicBezTo>
                  <a:pt x="232" y="357"/>
                  <a:pt x="234" y="352"/>
                  <a:pt x="239" y="354"/>
                </a:cubicBezTo>
                <a:cubicBezTo>
                  <a:pt x="238" y="348"/>
                  <a:pt x="247" y="351"/>
                  <a:pt x="246" y="346"/>
                </a:cubicBezTo>
                <a:cubicBezTo>
                  <a:pt x="247" y="346"/>
                  <a:pt x="248" y="348"/>
                  <a:pt x="249" y="349"/>
                </a:cubicBezTo>
                <a:cubicBezTo>
                  <a:pt x="248" y="347"/>
                  <a:pt x="249" y="346"/>
                  <a:pt x="251" y="348"/>
                </a:cubicBezTo>
                <a:cubicBezTo>
                  <a:pt x="254" y="344"/>
                  <a:pt x="264" y="344"/>
                  <a:pt x="264" y="338"/>
                </a:cubicBezTo>
                <a:cubicBezTo>
                  <a:pt x="267" y="340"/>
                  <a:pt x="272" y="337"/>
                  <a:pt x="272" y="334"/>
                </a:cubicBezTo>
                <a:cubicBezTo>
                  <a:pt x="272" y="333"/>
                  <a:pt x="271" y="333"/>
                  <a:pt x="270" y="332"/>
                </a:cubicBezTo>
                <a:cubicBezTo>
                  <a:pt x="274" y="325"/>
                  <a:pt x="282" y="327"/>
                  <a:pt x="280" y="317"/>
                </a:cubicBezTo>
                <a:cubicBezTo>
                  <a:pt x="277" y="315"/>
                  <a:pt x="280" y="320"/>
                  <a:pt x="277" y="321"/>
                </a:cubicBezTo>
                <a:cubicBezTo>
                  <a:pt x="276" y="310"/>
                  <a:pt x="292" y="311"/>
                  <a:pt x="293" y="302"/>
                </a:cubicBezTo>
                <a:cubicBezTo>
                  <a:pt x="300" y="305"/>
                  <a:pt x="297" y="293"/>
                  <a:pt x="302" y="297"/>
                </a:cubicBezTo>
                <a:cubicBezTo>
                  <a:pt x="303" y="297"/>
                  <a:pt x="303" y="296"/>
                  <a:pt x="303" y="295"/>
                </a:cubicBezTo>
                <a:cubicBezTo>
                  <a:pt x="304" y="295"/>
                  <a:pt x="306" y="295"/>
                  <a:pt x="307" y="296"/>
                </a:cubicBezTo>
                <a:cubicBezTo>
                  <a:pt x="307" y="295"/>
                  <a:pt x="307" y="294"/>
                  <a:pt x="307" y="294"/>
                </a:cubicBezTo>
                <a:cubicBezTo>
                  <a:pt x="307" y="292"/>
                  <a:pt x="309" y="292"/>
                  <a:pt x="311" y="293"/>
                </a:cubicBezTo>
                <a:cubicBezTo>
                  <a:pt x="316" y="289"/>
                  <a:pt x="319" y="284"/>
                  <a:pt x="326" y="282"/>
                </a:cubicBezTo>
                <a:cubicBezTo>
                  <a:pt x="327" y="276"/>
                  <a:pt x="336" y="275"/>
                  <a:pt x="341" y="273"/>
                </a:cubicBezTo>
                <a:cubicBezTo>
                  <a:pt x="345" y="268"/>
                  <a:pt x="350" y="265"/>
                  <a:pt x="355" y="262"/>
                </a:cubicBezTo>
                <a:cubicBezTo>
                  <a:pt x="360" y="259"/>
                  <a:pt x="364" y="257"/>
                  <a:pt x="366" y="252"/>
                </a:cubicBezTo>
                <a:cubicBezTo>
                  <a:pt x="367" y="254"/>
                  <a:pt x="368" y="253"/>
                  <a:pt x="369" y="255"/>
                </a:cubicBezTo>
                <a:cubicBezTo>
                  <a:pt x="370" y="255"/>
                  <a:pt x="369" y="253"/>
                  <a:pt x="368" y="251"/>
                </a:cubicBezTo>
                <a:cubicBezTo>
                  <a:pt x="370" y="250"/>
                  <a:pt x="370" y="252"/>
                  <a:pt x="372" y="253"/>
                </a:cubicBezTo>
                <a:cubicBezTo>
                  <a:pt x="370" y="250"/>
                  <a:pt x="372" y="251"/>
                  <a:pt x="374" y="251"/>
                </a:cubicBezTo>
                <a:cubicBezTo>
                  <a:pt x="372" y="247"/>
                  <a:pt x="371" y="251"/>
                  <a:pt x="370" y="248"/>
                </a:cubicBezTo>
                <a:cubicBezTo>
                  <a:pt x="372" y="248"/>
                  <a:pt x="377" y="247"/>
                  <a:pt x="378" y="250"/>
                </a:cubicBezTo>
                <a:cubicBezTo>
                  <a:pt x="380" y="249"/>
                  <a:pt x="379" y="247"/>
                  <a:pt x="377" y="246"/>
                </a:cubicBezTo>
                <a:cubicBezTo>
                  <a:pt x="383" y="242"/>
                  <a:pt x="387" y="246"/>
                  <a:pt x="391" y="239"/>
                </a:cubicBezTo>
                <a:cubicBezTo>
                  <a:pt x="391" y="240"/>
                  <a:pt x="392" y="240"/>
                  <a:pt x="393" y="241"/>
                </a:cubicBezTo>
                <a:cubicBezTo>
                  <a:pt x="394" y="240"/>
                  <a:pt x="395" y="238"/>
                  <a:pt x="394" y="236"/>
                </a:cubicBezTo>
                <a:cubicBezTo>
                  <a:pt x="395" y="235"/>
                  <a:pt x="396" y="238"/>
                  <a:pt x="398" y="237"/>
                </a:cubicBezTo>
                <a:cubicBezTo>
                  <a:pt x="400" y="235"/>
                  <a:pt x="397" y="231"/>
                  <a:pt x="400" y="230"/>
                </a:cubicBezTo>
                <a:cubicBezTo>
                  <a:pt x="401" y="235"/>
                  <a:pt x="404" y="229"/>
                  <a:pt x="406" y="230"/>
                </a:cubicBezTo>
                <a:cubicBezTo>
                  <a:pt x="408" y="229"/>
                  <a:pt x="406" y="226"/>
                  <a:pt x="408" y="225"/>
                </a:cubicBezTo>
                <a:cubicBezTo>
                  <a:pt x="409" y="227"/>
                  <a:pt x="407" y="227"/>
                  <a:pt x="408" y="228"/>
                </a:cubicBezTo>
                <a:cubicBezTo>
                  <a:pt x="413" y="226"/>
                  <a:pt x="414" y="223"/>
                  <a:pt x="419" y="221"/>
                </a:cubicBezTo>
                <a:cubicBezTo>
                  <a:pt x="422" y="220"/>
                  <a:pt x="424" y="216"/>
                  <a:pt x="426" y="216"/>
                </a:cubicBezTo>
                <a:cubicBezTo>
                  <a:pt x="427" y="216"/>
                  <a:pt x="429" y="218"/>
                  <a:pt x="431" y="217"/>
                </a:cubicBezTo>
                <a:cubicBezTo>
                  <a:pt x="434" y="216"/>
                  <a:pt x="436" y="210"/>
                  <a:pt x="439" y="213"/>
                </a:cubicBezTo>
                <a:cubicBezTo>
                  <a:pt x="443" y="208"/>
                  <a:pt x="448" y="206"/>
                  <a:pt x="454" y="202"/>
                </a:cubicBezTo>
                <a:cubicBezTo>
                  <a:pt x="452" y="199"/>
                  <a:pt x="459" y="198"/>
                  <a:pt x="461" y="198"/>
                </a:cubicBezTo>
                <a:cubicBezTo>
                  <a:pt x="462" y="196"/>
                  <a:pt x="461" y="197"/>
                  <a:pt x="459" y="195"/>
                </a:cubicBezTo>
                <a:cubicBezTo>
                  <a:pt x="461" y="195"/>
                  <a:pt x="463" y="196"/>
                  <a:pt x="465" y="194"/>
                </a:cubicBezTo>
                <a:cubicBezTo>
                  <a:pt x="466" y="192"/>
                  <a:pt x="464" y="192"/>
                  <a:pt x="463" y="190"/>
                </a:cubicBezTo>
                <a:cubicBezTo>
                  <a:pt x="464" y="189"/>
                  <a:pt x="465" y="190"/>
                  <a:pt x="465" y="191"/>
                </a:cubicBezTo>
                <a:cubicBezTo>
                  <a:pt x="471" y="191"/>
                  <a:pt x="472" y="180"/>
                  <a:pt x="479" y="182"/>
                </a:cubicBezTo>
                <a:cubicBezTo>
                  <a:pt x="479" y="178"/>
                  <a:pt x="487" y="180"/>
                  <a:pt x="485" y="173"/>
                </a:cubicBezTo>
                <a:cubicBezTo>
                  <a:pt x="486" y="174"/>
                  <a:pt x="487" y="173"/>
                  <a:pt x="489" y="175"/>
                </a:cubicBezTo>
                <a:cubicBezTo>
                  <a:pt x="490" y="174"/>
                  <a:pt x="488" y="172"/>
                  <a:pt x="489" y="171"/>
                </a:cubicBezTo>
                <a:cubicBezTo>
                  <a:pt x="492" y="176"/>
                  <a:pt x="494" y="168"/>
                  <a:pt x="496" y="166"/>
                </a:cubicBezTo>
                <a:cubicBezTo>
                  <a:pt x="498" y="165"/>
                  <a:pt x="503" y="167"/>
                  <a:pt x="502" y="162"/>
                </a:cubicBezTo>
                <a:cubicBezTo>
                  <a:pt x="507" y="165"/>
                  <a:pt x="508" y="159"/>
                  <a:pt x="511" y="156"/>
                </a:cubicBezTo>
                <a:cubicBezTo>
                  <a:pt x="512" y="155"/>
                  <a:pt x="511" y="154"/>
                  <a:pt x="510" y="153"/>
                </a:cubicBezTo>
                <a:cubicBezTo>
                  <a:pt x="517" y="152"/>
                  <a:pt x="519" y="146"/>
                  <a:pt x="522" y="142"/>
                </a:cubicBezTo>
                <a:cubicBezTo>
                  <a:pt x="523" y="141"/>
                  <a:pt x="525" y="142"/>
                  <a:pt x="527" y="144"/>
                </a:cubicBezTo>
                <a:cubicBezTo>
                  <a:pt x="530" y="143"/>
                  <a:pt x="528" y="140"/>
                  <a:pt x="530" y="139"/>
                </a:cubicBezTo>
                <a:cubicBezTo>
                  <a:pt x="532" y="142"/>
                  <a:pt x="533" y="136"/>
                  <a:pt x="535" y="139"/>
                </a:cubicBezTo>
                <a:cubicBezTo>
                  <a:pt x="535" y="135"/>
                  <a:pt x="539" y="134"/>
                  <a:pt x="541" y="133"/>
                </a:cubicBezTo>
                <a:cubicBezTo>
                  <a:pt x="539" y="134"/>
                  <a:pt x="545" y="134"/>
                  <a:pt x="546" y="133"/>
                </a:cubicBezTo>
                <a:cubicBezTo>
                  <a:pt x="547" y="132"/>
                  <a:pt x="547" y="130"/>
                  <a:pt x="548" y="129"/>
                </a:cubicBezTo>
                <a:cubicBezTo>
                  <a:pt x="550" y="128"/>
                  <a:pt x="553" y="129"/>
                  <a:pt x="555" y="128"/>
                </a:cubicBezTo>
                <a:cubicBezTo>
                  <a:pt x="558" y="127"/>
                  <a:pt x="563" y="125"/>
                  <a:pt x="566" y="121"/>
                </a:cubicBezTo>
                <a:cubicBezTo>
                  <a:pt x="568" y="122"/>
                  <a:pt x="568" y="122"/>
                  <a:pt x="569" y="124"/>
                </a:cubicBezTo>
                <a:cubicBezTo>
                  <a:pt x="569" y="116"/>
                  <a:pt x="575" y="121"/>
                  <a:pt x="578" y="117"/>
                </a:cubicBezTo>
                <a:cubicBezTo>
                  <a:pt x="576" y="116"/>
                  <a:pt x="575" y="117"/>
                  <a:pt x="573" y="114"/>
                </a:cubicBezTo>
                <a:cubicBezTo>
                  <a:pt x="579" y="119"/>
                  <a:pt x="583" y="110"/>
                  <a:pt x="587" y="108"/>
                </a:cubicBezTo>
                <a:cubicBezTo>
                  <a:pt x="585" y="105"/>
                  <a:pt x="583" y="111"/>
                  <a:pt x="580" y="106"/>
                </a:cubicBezTo>
                <a:cubicBezTo>
                  <a:pt x="581" y="111"/>
                  <a:pt x="576" y="110"/>
                  <a:pt x="574" y="113"/>
                </a:cubicBezTo>
                <a:cubicBezTo>
                  <a:pt x="578" y="103"/>
                  <a:pt x="589" y="96"/>
                  <a:pt x="594" y="90"/>
                </a:cubicBezTo>
                <a:cubicBezTo>
                  <a:pt x="587" y="86"/>
                  <a:pt x="583" y="101"/>
                  <a:pt x="576" y="95"/>
                </a:cubicBezTo>
                <a:cubicBezTo>
                  <a:pt x="574" y="99"/>
                  <a:pt x="574" y="99"/>
                  <a:pt x="573" y="102"/>
                </a:cubicBezTo>
                <a:cubicBezTo>
                  <a:pt x="572" y="99"/>
                  <a:pt x="571" y="98"/>
                  <a:pt x="569" y="98"/>
                </a:cubicBezTo>
                <a:cubicBezTo>
                  <a:pt x="570" y="106"/>
                  <a:pt x="559" y="104"/>
                  <a:pt x="561" y="111"/>
                </a:cubicBezTo>
                <a:cubicBezTo>
                  <a:pt x="558" y="107"/>
                  <a:pt x="557" y="113"/>
                  <a:pt x="556" y="113"/>
                </a:cubicBezTo>
                <a:cubicBezTo>
                  <a:pt x="555" y="111"/>
                  <a:pt x="557" y="111"/>
                  <a:pt x="556" y="110"/>
                </a:cubicBezTo>
                <a:cubicBezTo>
                  <a:pt x="553" y="106"/>
                  <a:pt x="549" y="114"/>
                  <a:pt x="551" y="115"/>
                </a:cubicBezTo>
                <a:cubicBezTo>
                  <a:pt x="546" y="113"/>
                  <a:pt x="544" y="119"/>
                  <a:pt x="542" y="123"/>
                </a:cubicBezTo>
                <a:cubicBezTo>
                  <a:pt x="539" y="122"/>
                  <a:pt x="528" y="125"/>
                  <a:pt x="529" y="131"/>
                </a:cubicBezTo>
                <a:cubicBezTo>
                  <a:pt x="529" y="132"/>
                  <a:pt x="528" y="131"/>
                  <a:pt x="527" y="129"/>
                </a:cubicBezTo>
                <a:cubicBezTo>
                  <a:pt x="522" y="133"/>
                  <a:pt x="520" y="136"/>
                  <a:pt x="513" y="137"/>
                </a:cubicBezTo>
                <a:cubicBezTo>
                  <a:pt x="516" y="132"/>
                  <a:pt x="522" y="133"/>
                  <a:pt x="521" y="126"/>
                </a:cubicBezTo>
                <a:cubicBezTo>
                  <a:pt x="521" y="126"/>
                  <a:pt x="520" y="127"/>
                  <a:pt x="519" y="125"/>
                </a:cubicBezTo>
                <a:cubicBezTo>
                  <a:pt x="518" y="127"/>
                  <a:pt x="518" y="127"/>
                  <a:pt x="515" y="127"/>
                </a:cubicBezTo>
                <a:cubicBezTo>
                  <a:pt x="515" y="130"/>
                  <a:pt x="513" y="133"/>
                  <a:pt x="510" y="132"/>
                </a:cubicBezTo>
                <a:cubicBezTo>
                  <a:pt x="511" y="137"/>
                  <a:pt x="507" y="137"/>
                  <a:pt x="507" y="141"/>
                </a:cubicBezTo>
                <a:cubicBezTo>
                  <a:pt x="508" y="137"/>
                  <a:pt x="505" y="140"/>
                  <a:pt x="503" y="140"/>
                </a:cubicBezTo>
                <a:cubicBezTo>
                  <a:pt x="508" y="130"/>
                  <a:pt x="517" y="126"/>
                  <a:pt x="521" y="119"/>
                </a:cubicBezTo>
                <a:cubicBezTo>
                  <a:pt x="523" y="119"/>
                  <a:pt x="527" y="121"/>
                  <a:pt x="525" y="117"/>
                </a:cubicBezTo>
                <a:cubicBezTo>
                  <a:pt x="527" y="117"/>
                  <a:pt x="529" y="119"/>
                  <a:pt x="531" y="119"/>
                </a:cubicBezTo>
                <a:cubicBezTo>
                  <a:pt x="529" y="118"/>
                  <a:pt x="530" y="117"/>
                  <a:pt x="530" y="114"/>
                </a:cubicBezTo>
                <a:cubicBezTo>
                  <a:pt x="531" y="114"/>
                  <a:pt x="532" y="116"/>
                  <a:pt x="533" y="115"/>
                </a:cubicBezTo>
                <a:cubicBezTo>
                  <a:pt x="536" y="115"/>
                  <a:pt x="532" y="111"/>
                  <a:pt x="534" y="110"/>
                </a:cubicBezTo>
                <a:cubicBezTo>
                  <a:pt x="535" y="112"/>
                  <a:pt x="535" y="112"/>
                  <a:pt x="536" y="111"/>
                </a:cubicBezTo>
                <a:cubicBezTo>
                  <a:pt x="537" y="103"/>
                  <a:pt x="549" y="103"/>
                  <a:pt x="551" y="98"/>
                </a:cubicBezTo>
                <a:cubicBezTo>
                  <a:pt x="557" y="99"/>
                  <a:pt x="558" y="91"/>
                  <a:pt x="565" y="89"/>
                </a:cubicBezTo>
                <a:cubicBezTo>
                  <a:pt x="566" y="86"/>
                  <a:pt x="569" y="82"/>
                  <a:pt x="571" y="84"/>
                </a:cubicBezTo>
                <a:cubicBezTo>
                  <a:pt x="572" y="83"/>
                  <a:pt x="572" y="82"/>
                  <a:pt x="572" y="80"/>
                </a:cubicBezTo>
                <a:cubicBezTo>
                  <a:pt x="572" y="80"/>
                  <a:pt x="571" y="80"/>
                  <a:pt x="570" y="79"/>
                </a:cubicBezTo>
                <a:cubicBezTo>
                  <a:pt x="573" y="81"/>
                  <a:pt x="572" y="78"/>
                  <a:pt x="574" y="77"/>
                </a:cubicBezTo>
                <a:cubicBezTo>
                  <a:pt x="580" y="74"/>
                  <a:pt x="588" y="68"/>
                  <a:pt x="595" y="65"/>
                </a:cubicBezTo>
                <a:cubicBezTo>
                  <a:pt x="596" y="67"/>
                  <a:pt x="595" y="67"/>
                  <a:pt x="594" y="67"/>
                </a:cubicBezTo>
                <a:cubicBezTo>
                  <a:pt x="594" y="68"/>
                  <a:pt x="594" y="69"/>
                  <a:pt x="594" y="69"/>
                </a:cubicBezTo>
                <a:cubicBezTo>
                  <a:pt x="595" y="70"/>
                  <a:pt x="596" y="69"/>
                  <a:pt x="595" y="69"/>
                </a:cubicBezTo>
                <a:cubicBezTo>
                  <a:pt x="597" y="68"/>
                  <a:pt x="596" y="71"/>
                  <a:pt x="597" y="71"/>
                </a:cubicBezTo>
                <a:cubicBezTo>
                  <a:pt x="596" y="62"/>
                  <a:pt x="605" y="65"/>
                  <a:pt x="609" y="62"/>
                </a:cubicBezTo>
                <a:cubicBezTo>
                  <a:pt x="609" y="62"/>
                  <a:pt x="608" y="62"/>
                  <a:pt x="608" y="62"/>
                </a:cubicBezTo>
                <a:cubicBezTo>
                  <a:pt x="611" y="55"/>
                  <a:pt x="617" y="49"/>
                  <a:pt x="621" y="51"/>
                </a:cubicBezTo>
                <a:cubicBezTo>
                  <a:pt x="623" y="50"/>
                  <a:pt x="619" y="47"/>
                  <a:pt x="621" y="46"/>
                </a:cubicBezTo>
                <a:cubicBezTo>
                  <a:pt x="621" y="50"/>
                  <a:pt x="624" y="47"/>
                  <a:pt x="626" y="50"/>
                </a:cubicBezTo>
                <a:cubicBezTo>
                  <a:pt x="626" y="47"/>
                  <a:pt x="628" y="46"/>
                  <a:pt x="631" y="49"/>
                </a:cubicBezTo>
                <a:cubicBezTo>
                  <a:pt x="630" y="49"/>
                  <a:pt x="630" y="49"/>
                  <a:pt x="629" y="48"/>
                </a:cubicBezTo>
                <a:cubicBezTo>
                  <a:pt x="629" y="51"/>
                  <a:pt x="632" y="50"/>
                  <a:pt x="633" y="51"/>
                </a:cubicBezTo>
                <a:cubicBezTo>
                  <a:pt x="633" y="47"/>
                  <a:pt x="634" y="46"/>
                  <a:pt x="636" y="44"/>
                </a:cubicBezTo>
                <a:cubicBezTo>
                  <a:pt x="637" y="46"/>
                  <a:pt x="636" y="47"/>
                  <a:pt x="634" y="46"/>
                </a:cubicBezTo>
                <a:cubicBezTo>
                  <a:pt x="635" y="49"/>
                  <a:pt x="635" y="50"/>
                  <a:pt x="638" y="52"/>
                </a:cubicBezTo>
                <a:cubicBezTo>
                  <a:pt x="637" y="48"/>
                  <a:pt x="640" y="52"/>
                  <a:pt x="641" y="49"/>
                </a:cubicBezTo>
                <a:cubicBezTo>
                  <a:pt x="641" y="50"/>
                  <a:pt x="642" y="50"/>
                  <a:pt x="642" y="50"/>
                </a:cubicBezTo>
                <a:cubicBezTo>
                  <a:pt x="643" y="54"/>
                  <a:pt x="645" y="57"/>
                  <a:pt x="644" y="59"/>
                </a:cubicBezTo>
                <a:cubicBezTo>
                  <a:pt x="645" y="59"/>
                  <a:pt x="645" y="60"/>
                  <a:pt x="646" y="61"/>
                </a:cubicBezTo>
                <a:cubicBezTo>
                  <a:pt x="647" y="61"/>
                  <a:pt x="647" y="60"/>
                  <a:pt x="648" y="59"/>
                </a:cubicBezTo>
                <a:cubicBezTo>
                  <a:pt x="649" y="61"/>
                  <a:pt x="650" y="61"/>
                  <a:pt x="651" y="60"/>
                </a:cubicBezTo>
                <a:cubicBezTo>
                  <a:pt x="651" y="62"/>
                  <a:pt x="653" y="64"/>
                  <a:pt x="655" y="66"/>
                </a:cubicBezTo>
                <a:cubicBezTo>
                  <a:pt x="654" y="65"/>
                  <a:pt x="653" y="66"/>
                  <a:pt x="653" y="67"/>
                </a:cubicBezTo>
                <a:cubicBezTo>
                  <a:pt x="655" y="68"/>
                  <a:pt x="656" y="72"/>
                  <a:pt x="655" y="74"/>
                </a:cubicBezTo>
                <a:cubicBezTo>
                  <a:pt x="657" y="76"/>
                  <a:pt x="656" y="72"/>
                  <a:pt x="658" y="72"/>
                </a:cubicBezTo>
                <a:cubicBezTo>
                  <a:pt x="661" y="77"/>
                  <a:pt x="661" y="77"/>
                  <a:pt x="661" y="77"/>
                </a:cubicBezTo>
                <a:cubicBezTo>
                  <a:pt x="658" y="77"/>
                  <a:pt x="660" y="80"/>
                  <a:pt x="657" y="80"/>
                </a:cubicBezTo>
                <a:cubicBezTo>
                  <a:pt x="657" y="82"/>
                  <a:pt x="658" y="84"/>
                  <a:pt x="658" y="86"/>
                </a:cubicBezTo>
                <a:cubicBezTo>
                  <a:pt x="656" y="85"/>
                  <a:pt x="657" y="87"/>
                  <a:pt x="656" y="88"/>
                </a:cubicBezTo>
                <a:cubicBezTo>
                  <a:pt x="654" y="86"/>
                  <a:pt x="651" y="88"/>
                  <a:pt x="651" y="89"/>
                </a:cubicBezTo>
                <a:cubicBezTo>
                  <a:pt x="652" y="90"/>
                  <a:pt x="653" y="91"/>
                  <a:pt x="654" y="90"/>
                </a:cubicBezTo>
                <a:cubicBezTo>
                  <a:pt x="655" y="94"/>
                  <a:pt x="657" y="94"/>
                  <a:pt x="660" y="94"/>
                </a:cubicBezTo>
                <a:cubicBezTo>
                  <a:pt x="661" y="93"/>
                  <a:pt x="660" y="91"/>
                  <a:pt x="660" y="90"/>
                </a:cubicBezTo>
                <a:cubicBezTo>
                  <a:pt x="664" y="95"/>
                  <a:pt x="666" y="88"/>
                  <a:pt x="670" y="91"/>
                </a:cubicBezTo>
                <a:cubicBezTo>
                  <a:pt x="670" y="89"/>
                  <a:pt x="669" y="82"/>
                  <a:pt x="666" y="84"/>
                </a:cubicBezTo>
                <a:cubicBezTo>
                  <a:pt x="665" y="81"/>
                  <a:pt x="669" y="81"/>
                  <a:pt x="670" y="81"/>
                </a:cubicBezTo>
                <a:cubicBezTo>
                  <a:pt x="672" y="83"/>
                  <a:pt x="669" y="83"/>
                  <a:pt x="670" y="85"/>
                </a:cubicBezTo>
                <a:cubicBezTo>
                  <a:pt x="671" y="87"/>
                  <a:pt x="674" y="86"/>
                  <a:pt x="672" y="88"/>
                </a:cubicBezTo>
                <a:cubicBezTo>
                  <a:pt x="674" y="88"/>
                  <a:pt x="675" y="89"/>
                  <a:pt x="676" y="88"/>
                </a:cubicBezTo>
                <a:cubicBezTo>
                  <a:pt x="676" y="89"/>
                  <a:pt x="676" y="90"/>
                  <a:pt x="677" y="90"/>
                </a:cubicBezTo>
                <a:cubicBezTo>
                  <a:pt x="677" y="91"/>
                  <a:pt x="676" y="95"/>
                  <a:pt x="677" y="95"/>
                </a:cubicBezTo>
                <a:cubicBezTo>
                  <a:pt x="676" y="98"/>
                  <a:pt x="673" y="98"/>
                  <a:pt x="671" y="101"/>
                </a:cubicBezTo>
                <a:cubicBezTo>
                  <a:pt x="673" y="103"/>
                  <a:pt x="674" y="101"/>
                  <a:pt x="674" y="99"/>
                </a:cubicBezTo>
                <a:cubicBezTo>
                  <a:pt x="676" y="103"/>
                  <a:pt x="677" y="101"/>
                  <a:pt x="679" y="104"/>
                </a:cubicBezTo>
                <a:cubicBezTo>
                  <a:pt x="679" y="105"/>
                  <a:pt x="675" y="107"/>
                  <a:pt x="677" y="108"/>
                </a:cubicBezTo>
                <a:cubicBezTo>
                  <a:pt x="675" y="108"/>
                  <a:pt x="674" y="108"/>
                  <a:pt x="671" y="111"/>
                </a:cubicBezTo>
                <a:cubicBezTo>
                  <a:pt x="674" y="117"/>
                  <a:pt x="669" y="117"/>
                  <a:pt x="669" y="122"/>
                </a:cubicBezTo>
                <a:cubicBezTo>
                  <a:pt x="672" y="123"/>
                  <a:pt x="670" y="119"/>
                  <a:pt x="673" y="119"/>
                </a:cubicBezTo>
                <a:cubicBezTo>
                  <a:pt x="675" y="121"/>
                  <a:pt x="671" y="120"/>
                  <a:pt x="673" y="123"/>
                </a:cubicBezTo>
                <a:cubicBezTo>
                  <a:pt x="672" y="121"/>
                  <a:pt x="672" y="123"/>
                  <a:pt x="674" y="126"/>
                </a:cubicBezTo>
                <a:cubicBezTo>
                  <a:pt x="673" y="126"/>
                  <a:pt x="672" y="125"/>
                  <a:pt x="672" y="123"/>
                </a:cubicBezTo>
                <a:cubicBezTo>
                  <a:pt x="670" y="125"/>
                  <a:pt x="669" y="126"/>
                  <a:pt x="671" y="129"/>
                </a:cubicBezTo>
                <a:cubicBezTo>
                  <a:pt x="667" y="129"/>
                  <a:pt x="668" y="134"/>
                  <a:pt x="667" y="136"/>
                </a:cubicBezTo>
                <a:cubicBezTo>
                  <a:pt x="669" y="137"/>
                  <a:pt x="677" y="139"/>
                  <a:pt x="676" y="136"/>
                </a:cubicBezTo>
                <a:cubicBezTo>
                  <a:pt x="679" y="136"/>
                  <a:pt x="677" y="140"/>
                  <a:pt x="679" y="142"/>
                </a:cubicBezTo>
                <a:cubicBezTo>
                  <a:pt x="681" y="143"/>
                  <a:pt x="683" y="146"/>
                  <a:pt x="685" y="145"/>
                </a:cubicBezTo>
                <a:cubicBezTo>
                  <a:pt x="686" y="145"/>
                  <a:pt x="685" y="144"/>
                  <a:pt x="685" y="145"/>
                </a:cubicBezTo>
                <a:cubicBezTo>
                  <a:pt x="684" y="142"/>
                  <a:pt x="687" y="145"/>
                  <a:pt x="687" y="143"/>
                </a:cubicBezTo>
                <a:cubicBezTo>
                  <a:pt x="688" y="142"/>
                  <a:pt x="686" y="141"/>
                  <a:pt x="685" y="141"/>
                </a:cubicBezTo>
                <a:cubicBezTo>
                  <a:pt x="685" y="140"/>
                  <a:pt x="689" y="139"/>
                  <a:pt x="690" y="140"/>
                </a:cubicBezTo>
                <a:cubicBezTo>
                  <a:pt x="691" y="135"/>
                  <a:pt x="699" y="130"/>
                  <a:pt x="698" y="126"/>
                </a:cubicBezTo>
                <a:cubicBezTo>
                  <a:pt x="697" y="124"/>
                  <a:pt x="701" y="127"/>
                  <a:pt x="702" y="127"/>
                </a:cubicBezTo>
                <a:cubicBezTo>
                  <a:pt x="702" y="127"/>
                  <a:pt x="702" y="126"/>
                  <a:pt x="702" y="126"/>
                </a:cubicBezTo>
                <a:cubicBezTo>
                  <a:pt x="702" y="123"/>
                  <a:pt x="699" y="126"/>
                  <a:pt x="701" y="124"/>
                </a:cubicBezTo>
                <a:cubicBezTo>
                  <a:pt x="701" y="124"/>
                  <a:pt x="701" y="123"/>
                  <a:pt x="701" y="122"/>
                </a:cubicBezTo>
                <a:cubicBezTo>
                  <a:pt x="705" y="128"/>
                  <a:pt x="710" y="117"/>
                  <a:pt x="712" y="114"/>
                </a:cubicBezTo>
                <a:cubicBezTo>
                  <a:pt x="715" y="115"/>
                  <a:pt x="719" y="115"/>
                  <a:pt x="718" y="111"/>
                </a:cubicBezTo>
                <a:cubicBezTo>
                  <a:pt x="720" y="109"/>
                  <a:pt x="719" y="111"/>
                  <a:pt x="720" y="113"/>
                </a:cubicBezTo>
                <a:cubicBezTo>
                  <a:pt x="720" y="110"/>
                  <a:pt x="720" y="111"/>
                  <a:pt x="722" y="109"/>
                </a:cubicBezTo>
                <a:cubicBezTo>
                  <a:pt x="719" y="108"/>
                  <a:pt x="718" y="106"/>
                  <a:pt x="715" y="104"/>
                </a:cubicBezTo>
                <a:cubicBezTo>
                  <a:pt x="715" y="106"/>
                  <a:pt x="713" y="104"/>
                  <a:pt x="712" y="106"/>
                </a:cubicBezTo>
                <a:cubicBezTo>
                  <a:pt x="713" y="102"/>
                  <a:pt x="715" y="100"/>
                  <a:pt x="718" y="98"/>
                </a:cubicBezTo>
                <a:cubicBezTo>
                  <a:pt x="720" y="99"/>
                  <a:pt x="722" y="100"/>
                  <a:pt x="722" y="102"/>
                </a:cubicBezTo>
                <a:cubicBezTo>
                  <a:pt x="723" y="101"/>
                  <a:pt x="721" y="97"/>
                  <a:pt x="720" y="98"/>
                </a:cubicBezTo>
                <a:cubicBezTo>
                  <a:pt x="719" y="96"/>
                  <a:pt x="726" y="97"/>
                  <a:pt x="723" y="98"/>
                </a:cubicBezTo>
                <a:cubicBezTo>
                  <a:pt x="725" y="100"/>
                  <a:pt x="724" y="96"/>
                  <a:pt x="726" y="96"/>
                </a:cubicBezTo>
                <a:cubicBezTo>
                  <a:pt x="729" y="100"/>
                  <a:pt x="732" y="102"/>
                  <a:pt x="737" y="101"/>
                </a:cubicBezTo>
                <a:cubicBezTo>
                  <a:pt x="738" y="105"/>
                  <a:pt x="728" y="104"/>
                  <a:pt x="728" y="106"/>
                </a:cubicBezTo>
                <a:cubicBezTo>
                  <a:pt x="730" y="106"/>
                  <a:pt x="733" y="108"/>
                  <a:pt x="735" y="106"/>
                </a:cubicBezTo>
                <a:cubicBezTo>
                  <a:pt x="737" y="109"/>
                  <a:pt x="735" y="111"/>
                  <a:pt x="733" y="111"/>
                </a:cubicBezTo>
                <a:cubicBezTo>
                  <a:pt x="735" y="114"/>
                  <a:pt x="736" y="111"/>
                  <a:pt x="740" y="112"/>
                </a:cubicBezTo>
                <a:cubicBezTo>
                  <a:pt x="740" y="114"/>
                  <a:pt x="736" y="116"/>
                  <a:pt x="734" y="114"/>
                </a:cubicBezTo>
                <a:cubicBezTo>
                  <a:pt x="732" y="116"/>
                  <a:pt x="736" y="120"/>
                  <a:pt x="732" y="120"/>
                </a:cubicBezTo>
                <a:cubicBezTo>
                  <a:pt x="734" y="120"/>
                  <a:pt x="737" y="122"/>
                  <a:pt x="739" y="121"/>
                </a:cubicBezTo>
                <a:cubicBezTo>
                  <a:pt x="739" y="122"/>
                  <a:pt x="739" y="123"/>
                  <a:pt x="740" y="123"/>
                </a:cubicBezTo>
                <a:cubicBezTo>
                  <a:pt x="741" y="124"/>
                  <a:pt x="738" y="124"/>
                  <a:pt x="739" y="126"/>
                </a:cubicBezTo>
                <a:cubicBezTo>
                  <a:pt x="741" y="129"/>
                  <a:pt x="743" y="128"/>
                  <a:pt x="745" y="130"/>
                </a:cubicBezTo>
                <a:cubicBezTo>
                  <a:pt x="748" y="126"/>
                  <a:pt x="753" y="126"/>
                  <a:pt x="757" y="122"/>
                </a:cubicBezTo>
                <a:cubicBezTo>
                  <a:pt x="757" y="124"/>
                  <a:pt x="760" y="124"/>
                  <a:pt x="761" y="125"/>
                </a:cubicBezTo>
                <a:cubicBezTo>
                  <a:pt x="758" y="123"/>
                  <a:pt x="761" y="124"/>
                  <a:pt x="758" y="120"/>
                </a:cubicBezTo>
                <a:cubicBezTo>
                  <a:pt x="760" y="122"/>
                  <a:pt x="762" y="121"/>
                  <a:pt x="763" y="120"/>
                </a:cubicBezTo>
                <a:cubicBezTo>
                  <a:pt x="765" y="121"/>
                  <a:pt x="764" y="124"/>
                  <a:pt x="765" y="124"/>
                </a:cubicBezTo>
                <a:cubicBezTo>
                  <a:pt x="766" y="125"/>
                  <a:pt x="764" y="125"/>
                  <a:pt x="765" y="126"/>
                </a:cubicBezTo>
                <a:cubicBezTo>
                  <a:pt x="766" y="130"/>
                  <a:pt x="767" y="125"/>
                  <a:pt x="768" y="127"/>
                </a:cubicBezTo>
                <a:cubicBezTo>
                  <a:pt x="770" y="129"/>
                  <a:pt x="767" y="130"/>
                  <a:pt x="766" y="129"/>
                </a:cubicBezTo>
                <a:cubicBezTo>
                  <a:pt x="765" y="131"/>
                  <a:pt x="771" y="136"/>
                  <a:pt x="768" y="138"/>
                </a:cubicBezTo>
                <a:cubicBezTo>
                  <a:pt x="767" y="135"/>
                  <a:pt x="767" y="135"/>
                  <a:pt x="767" y="135"/>
                </a:cubicBezTo>
                <a:cubicBezTo>
                  <a:pt x="764" y="137"/>
                  <a:pt x="769" y="139"/>
                  <a:pt x="768" y="141"/>
                </a:cubicBezTo>
                <a:cubicBezTo>
                  <a:pt x="770" y="143"/>
                  <a:pt x="768" y="139"/>
                  <a:pt x="769" y="139"/>
                </a:cubicBezTo>
                <a:cubicBezTo>
                  <a:pt x="772" y="142"/>
                  <a:pt x="767" y="143"/>
                  <a:pt x="769" y="146"/>
                </a:cubicBezTo>
                <a:cubicBezTo>
                  <a:pt x="771" y="147"/>
                  <a:pt x="772" y="147"/>
                  <a:pt x="774" y="147"/>
                </a:cubicBezTo>
                <a:cubicBezTo>
                  <a:pt x="776" y="150"/>
                  <a:pt x="783" y="159"/>
                  <a:pt x="785" y="152"/>
                </a:cubicBezTo>
                <a:cubicBezTo>
                  <a:pt x="783" y="151"/>
                  <a:pt x="782" y="150"/>
                  <a:pt x="781" y="151"/>
                </a:cubicBezTo>
                <a:cubicBezTo>
                  <a:pt x="781" y="149"/>
                  <a:pt x="784" y="149"/>
                  <a:pt x="786" y="148"/>
                </a:cubicBezTo>
                <a:cubicBezTo>
                  <a:pt x="785" y="151"/>
                  <a:pt x="790" y="154"/>
                  <a:pt x="790" y="157"/>
                </a:cubicBezTo>
                <a:cubicBezTo>
                  <a:pt x="789" y="157"/>
                  <a:pt x="787" y="157"/>
                  <a:pt x="786" y="157"/>
                </a:cubicBezTo>
                <a:cubicBezTo>
                  <a:pt x="785" y="158"/>
                  <a:pt x="784" y="159"/>
                  <a:pt x="785" y="161"/>
                </a:cubicBezTo>
                <a:cubicBezTo>
                  <a:pt x="787" y="161"/>
                  <a:pt x="789" y="160"/>
                  <a:pt x="790" y="158"/>
                </a:cubicBezTo>
                <a:cubicBezTo>
                  <a:pt x="791" y="163"/>
                  <a:pt x="787" y="161"/>
                  <a:pt x="785" y="163"/>
                </a:cubicBezTo>
                <a:cubicBezTo>
                  <a:pt x="785" y="164"/>
                  <a:pt x="786" y="165"/>
                  <a:pt x="786" y="164"/>
                </a:cubicBezTo>
                <a:cubicBezTo>
                  <a:pt x="788" y="166"/>
                  <a:pt x="782" y="163"/>
                  <a:pt x="781" y="163"/>
                </a:cubicBezTo>
                <a:cubicBezTo>
                  <a:pt x="780" y="166"/>
                  <a:pt x="783" y="169"/>
                  <a:pt x="781" y="170"/>
                </a:cubicBezTo>
                <a:cubicBezTo>
                  <a:pt x="783" y="171"/>
                  <a:pt x="785" y="172"/>
                  <a:pt x="787" y="170"/>
                </a:cubicBezTo>
                <a:cubicBezTo>
                  <a:pt x="787" y="173"/>
                  <a:pt x="784" y="171"/>
                  <a:pt x="783" y="173"/>
                </a:cubicBezTo>
                <a:cubicBezTo>
                  <a:pt x="784" y="175"/>
                  <a:pt x="785" y="177"/>
                  <a:pt x="785" y="179"/>
                </a:cubicBezTo>
                <a:cubicBezTo>
                  <a:pt x="785" y="179"/>
                  <a:pt x="785" y="179"/>
                  <a:pt x="786" y="180"/>
                </a:cubicBezTo>
                <a:cubicBezTo>
                  <a:pt x="787" y="177"/>
                  <a:pt x="791" y="169"/>
                  <a:pt x="790" y="171"/>
                </a:cubicBezTo>
                <a:cubicBezTo>
                  <a:pt x="791" y="173"/>
                  <a:pt x="791" y="172"/>
                  <a:pt x="792" y="173"/>
                </a:cubicBezTo>
                <a:cubicBezTo>
                  <a:pt x="793" y="172"/>
                  <a:pt x="793" y="169"/>
                  <a:pt x="795" y="168"/>
                </a:cubicBezTo>
                <a:cubicBezTo>
                  <a:pt x="797" y="170"/>
                  <a:pt x="796" y="171"/>
                  <a:pt x="797" y="173"/>
                </a:cubicBezTo>
                <a:cubicBezTo>
                  <a:pt x="799" y="173"/>
                  <a:pt x="798" y="171"/>
                  <a:pt x="797" y="171"/>
                </a:cubicBezTo>
                <a:cubicBezTo>
                  <a:pt x="798" y="170"/>
                  <a:pt x="803" y="170"/>
                  <a:pt x="803" y="167"/>
                </a:cubicBezTo>
                <a:cubicBezTo>
                  <a:pt x="801" y="166"/>
                  <a:pt x="800" y="164"/>
                  <a:pt x="799" y="166"/>
                </a:cubicBezTo>
                <a:cubicBezTo>
                  <a:pt x="798" y="167"/>
                  <a:pt x="800" y="166"/>
                  <a:pt x="801" y="169"/>
                </a:cubicBezTo>
                <a:cubicBezTo>
                  <a:pt x="799" y="170"/>
                  <a:pt x="798" y="166"/>
                  <a:pt x="797" y="165"/>
                </a:cubicBezTo>
                <a:cubicBezTo>
                  <a:pt x="798" y="164"/>
                  <a:pt x="799" y="164"/>
                  <a:pt x="798" y="163"/>
                </a:cubicBezTo>
                <a:cubicBezTo>
                  <a:pt x="799" y="162"/>
                  <a:pt x="800" y="165"/>
                  <a:pt x="801" y="164"/>
                </a:cubicBezTo>
                <a:cubicBezTo>
                  <a:pt x="801" y="162"/>
                  <a:pt x="800" y="161"/>
                  <a:pt x="799" y="158"/>
                </a:cubicBezTo>
                <a:cubicBezTo>
                  <a:pt x="799" y="158"/>
                  <a:pt x="800" y="160"/>
                  <a:pt x="801" y="161"/>
                </a:cubicBezTo>
                <a:cubicBezTo>
                  <a:pt x="803" y="159"/>
                  <a:pt x="803" y="159"/>
                  <a:pt x="803" y="159"/>
                </a:cubicBezTo>
                <a:cubicBezTo>
                  <a:pt x="804" y="157"/>
                  <a:pt x="801" y="152"/>
                  <a:pt x="805" y="154"/>
                </a:cubicBezTo>
                <a:cubicBezTo>
                  <a:pt x="805" y="155"/>
                  <a:pt x="803" y="155"/>
                  <a:pt x="804" y="156"/>
                </a:cubicBezTo>
                <a:cubicBezTo>
                  <a:pt x="806" y="156"/>
                  <a:pt x="807" y="157"/>
                  <a:pt x="809" y="157"/>
                </a:cubicBezTo>
                <a:cubicBezTo>
                  <a:pt x="808" y="159"/>
                  <a:pt x="809" y="158"/>
                  <a:pt x="807" y="162"/>
                </a:cubicBezTo>
                <a:cubicBezTo>
                  <a:pt x="809" y="165"/>
                  <a:pt x="811" y="165"/>
                  <a:pt x="812" y="163"/>
                </a:cubicBezTo>
                <a:cubicBezTo>
                  <a:pt x="809" y="161"/>
                  <a:pt x="811" y="160"/>
                  <a:pt x="813" y="162"/>
                </a:cubicBezTo>
                <a:cubicBezTo>
                  <a:pt x="815" y="161"/>
                  <a:pt x="814" y="158"/>
                  <a:pt x="817" y="156"/>
                </a:cubicBezTo>
                <a:cubicBezTo>
                  <a:pt x="818" y="158"/>
                  <a:pt x="817" y="158"/>
                  <a:pt x="816" y="159"/>
                </a:cubicBezTo>
                <a:cubicBezTo>
                  <a:pt x="817" y="160"/>
                  <a:pt x="818" y="159"/>
                  <a:pt x="819" y="160"/>
                </a:cubicBezTo>
                <a:cubicBezTo>
                  <a:pt x="820" y="155"/>
                  <a:pt x="825" y="153"/>
                  <a:pt x="826" y="149"/>
                </a:cubicBezTo>
                <a:cubicBezTo>
                  <a:pt x="827" y="149"/>
                  <a:pt x="828" y="151"/>
                  <a:pt x="830" y="149"/>
                </a:cubicBezTo>
                <a:cubicBezTo>
                  <a:pt x="831" y="151"/>
                  <a:pt x="830" y="153"/>
                  <a:pt x="829" y="153"/>
                </a:cubicBezTo>
                <a:cubicBezTo>
                  <a:pt x="830" y="155"/>
                  <a:pt x="831" y="155"/>
                  <a:pt x="832" y="154"/>
                </a:cubicBezTo>
                <a:cubicBezTo>
                  <a:pt x="834" y="153"/>
                  <a:pt x="831" y="155"/>
                  <a:pt x="830" y="156"/>
                </a:cubicBezTo>
                <a:cubicBezTo>
                  <a:pt x="836" y="160"/>
                  <a:pt x="839" y="150"/>
                  <a:pt x="833" y="147"/>
                </a:cubicBezTo>
                <a:cubicBezTo>
                  <a:pt x="833" y="146"/>
                  <a:pt x="834" y="146"/>
                  <a:pt x="834" y="145"/>
                </a:cubicBezTo>
                <a:cubicBezTo>
                  <a:pt x="833" y="145"/>
                  <a:pt x="832" y="145"/>
                  <a:pt x="832" y="145"/>
                </a:cubicBezTo>
                <a:cubicBezTo>
                  <a:pt x="830" y="141"/>
                  <a:pt x="834" y="141"/>
                  <a:pt x="835" y="138"/>
                </a:cubicBezTo>
                <a:cubicBezTo>
                  <a:pt x="835" y="142"/>
                  <a:pt x="838" y="141"/>
                  <a:pt x="840" y="140"/>
                </a:cubicBezTo>
                <a:cubicBezTo>
                  <a:pt x="841" y="139"/>
                  <a:pt x="839" y="137"/>
                  <a:pt x="839" y="136"/>
                </a:cubicBezTo>
                <a:cubicBezTo>
                  <a:pt x="841" y="136"/>
                  <a:pt x="841" y="135"/>
                  <a:pt x="842" y="133"/>
                </a:cubicBezTo>
                <a:cubicBezTo>
                  <a:pt x="845" y="136"/>
                  <a:pt x="846" y="138"/>
                  <a:pt x="847" y="136"/>
                </a:cubicBezTo>
                <a:cubicBezTo>
                  <a:pt x="848" y="139"/>
                  <a:pt x="851" y="142"/>
                  <a:pt x="848" y="142"/>
                </a:cubicBezTo>
                <a:cubicBezTo>
                  <a:pt x="852" y="140"/>
                  <a:pt x="858" y="141"/>
                  <a:pt x="864" y="148"/>
                </a:cubicBezTo>
                <a:cubicBezTo>
                  <a:pt x="866" y="149"/>
                  <a:pt x="867" y="147"/>
                  <a:pt x="867" y="145"/>
                </a:cubicBezTo>
                <a:cubicBezTo>
                  <a:pt x="869" y="151"/>
                  <a:pt x="862" y="150"/>
                  <a:pt x="869" y="157"/>
                </a:cubicBezTo>
                <a:cubicBezTo>
                  <a:pt x="870" y="156"/>
                  <a:pt x="867" y="154"/>
                  <a:pt x="869" y="154"/>
                </a:cubicBezTo>
                <a:cubicBezTo>
                  <a:pt x="872" y="159"/>
                  <a:pt x="871" y="150"/>
                  <a:pt x="867" y="153"/>
                </a:cubicBezTo>
                <a:cubicBezTo>
                  <a:pt x="866" y="148"/>
                  <a:pt x="874" y="153"/>
                  <a:pt x="873" y="156"/>
                </a:cubicBezTo>
                <a:cubicBezTo>
                  <a:pt x="874" y="158"/>
                  <a:pt x="874" y="156"/>
                  <a:pt x="875" y="155"/>
                </a:cubicBezTo>
                <a:cubicBezTo>
                  <a:pt x="876" y="157"/>
                  <a:pt x="875" y="160"/>
                  <a:pt x="873" y="159"/>
                </a:cubicBezTo>
                <a:cubicBezTo>
                  <a:pt x="874" y="160"/>
                  <a:pt x="875" y="161"/>
                  <a:pt x="875" y="161"/>
                </a:cubicBezTo>
                <a:cubicBezTo>
                  <a:pt x="875" y="164"/>
                  <a:pt x="872" y="161"/>
                  <a:pt x="870" y="163"/>
                </a:cubicBezTo>
                <a:cubicBezTo>
                  <a:pt x="871" y="163"/>
                  <a:pt x="872" y="164"/>
                  <a:pt x="873" y="164"/>
                </a:cubicBezTo>
                <a:cubicBezTo>
                  <a:pt x="873" y="167"/>
                  <a:pt x="868" y="165"/>
                  <a:pt x="869" y="164"/>
                </a:cubicBezTo>
                <a:cubicBezTo>
                  <a:pt x="869" y="165"/>
                  <a:pt x="868" y="166"/>
                  <a:pt x="868" y="167"/>
                </a:cubicBezTo>
                <a:cubicBezTo>
                  <a:pt x="868" y="168"/>
                  <a:pt x="869" y="168"/>
                  <a:pt x="870" y="169"/>
                </a:cubicBezTo>
                <a:cubicBezTo>
                  <a:pt x="868" y="169"/>
                  <a:pt x="868" y="168"/>
                  <a:pt x="866" y="169"/>
                </a:cubicBezTo>
                <a:cubicBezTo>
                  <a:pt x="865" y="166"/>
                  <a:pt x="864" y="164"/>
                  <a:pt x="861" y="166"/>
                </a:cubicBezTo>
                <a:cubicBezTo>
                  <a:pt x="860" y="164"/>
                  <a:pt x="862" y="164"/>
                  <a:pt x="861" y="163"/>
                </a:cubicBezTo>
                <a:cubicBezTo>
                  <a:pt x="860" y="162"/>
                  <a:pt x="859" y="163"/>
                  <a:pt x="859" y="164"/>
                </a:cubicBezTo>
                <a:cubicBezTo>
                  <a:pt x="857" y="164"/>
                  <a:pt x="862" y="167"/>
                  <a:pt x="859" y="168"/>
                </a:cubicBezTo>
                <a:cubicBezTo>
                  <a:pt x="859" y="165"/>
                  <a:pt x="857" y="166"/>
                  <a:pt x="857" y="163"/>
                </a:cubicBezTo>
                <a:cubicBezTo>
                  <a:pt x="859" y="162"/>
                  <a:pt x="860" y="162"/>
                  <a:pt x="859" y="160"/>
                </a:cubicBezTo>
                <a:cubicBezTo>
                  <a:pt x="857" y="158"/>
                  <a:pt x="858" y="163"/>
                  <a:pt x="855" y="161"/>
                </a:cubicBezTo>
                <a:cubicBezTo>
                  <a:pt x="854" y="162"/>
                  <a:pt x="854" y="166"/>
                  <a:pt x="856" y="165"/>
                </a:cubicBezTo>
                <a:cubicBezTo>
                  <a:pt x="853" y="167"/>
                  <a:pt x="851" y="171"/>
                  <a:pt x="846" y="174"/>
                </a:cubicBezTo>
                <a:cubicBezTo>
                  <a:pt x="845" y="175"/>
                  <a:pt x="846" y="175"/>
                  <a:pt x="847" y="177"/>
                </a:cubicBezTo>
                <a:cubicBezTo>
                  <a:pt x="846" y="178"/>
                  <a:pt x="843" y="177"/>
                  <a:pt x="843" y="180"/>
                </a:cubicBezTo>
                <a:cubicBezTo>
                  <a:pt x="846" y="180"/>
                  <a:pt x="846" y="186"/>
                  <a:pt x="847" y="183"/>
                </a:cubicBezTo>
                <a:cubicBezTo>
                  <a:pt x="849" y="184"/>
                  <a:pt x="846" y="185"/>
                  <a:pt x="845" y="187"/>
                </a:cubicBezTo>
                <a:cubicBezTo>
                  <a:pt x="847" y="189"/>
                  <a:pt x="848" y="186"/>
                  <a:pt x="849" y="185"/>
                </a:cubicBezTo>
                <a:cubicBezTo>
                  <a:pt x="850" y="187"/>
                  <a:pt x="851" y="187"/>
                  <a:pt x="851" y="186"/>
                </a:cubicBezTo>
                <a:cubicBezTo>
                  <a:pt x="850" y="188"/>
                  <a:pt x="849" y="189"/>
                  <a:pt x="851" y="193"/>
                </a:cubicBezTo>
                <a:cubicBezTo>
                  <a:pt x="851" y="193"/>
                  <a:pt x="852" y="193"/>
                  <a:pt x="852" y="194"/>
                </a:cubicBezTo>
                <a:cubicBezTo>
                  <a:pt x="853" y="192"/>
                  <a:pt x="853" y="190"/>
                  <a:pt x="854" y="188"/>
                </a:cubicBezTo>
                <a:cubicBezTo>
                  <a:pt x="857" y="191"/>
                  <a:pt x="865" y="191"/>
                  <a:pt x="861" y="184"/>
                </a:cubicBezTo>
                <a:cubicBezTo>
                  <a:pt x="864" y="185"/>
                  <a:pt x="866" y="186"/>
                  <a:pt x="868" y="188"/>
                </a:cubicBezTo>
                <a:cubicBezTo>
                  <a:pt x="867" y="182"/>
                  <a:pt x="874" y="185"/>
                  <a:pt x="873" y="180"/>
                </a:cubicBezTo>
                <a:cubicBezTo>
                  <a:pt x="871" y="185"/>
                  <a:pt x="880" y="189"/>
                  <a:pt x="877" y="194"/>
                </a:cubicBezTo>
                <a:cubicBezTo>
                  <a:pt x="880" y="196"/>
                  <a:pt x="880" y="199"/>
                  <a:pt x="883" y="202"/>
                </a:cubicBezTo>
                <a:cubicBezTo>
                  <a:pt x="881" y="204"/>
                  <a:pt x="879" y="204"/>
                  <a:pt x="876" y="203"/>
                </a:cubicBezTo>
                <a:cubicBezTo>
                  <a:pt x="876" y="204"/>
                  <a:pt x="877" y="205"/>
                  <a:pt x="877" y="206"/>
                </a:cubicBezTo>
                <a:cubicBezTo>
                  <a:pt x="875" y="207"/>
                  <a:pt x="872" y="208"/>
                  <a:pt x="869" y="206"/>
                </a:cubicBezTo>
                <a:cubicBezTo>
                  <a:pt x="869" y="208"/>
                  <a:pt x="870" y="210"/>
                  <a:pt x="867" y="211"/>
                </a:cubicBezTo>
                <a:cubicBezTo>
                  <a:pt x="868" y="214"/>
                  <a:pt x="871" y="213"/>
                  <a:pt x="870" y="215"/>
                </a:cubicBezTo>
                <a:cubicBezTo>
                  <a:pt x="872" y="216"/>
                  <a:pt x="873" y="216"/>
                  <a:pt x="876" y="215"/>
                </a:cubicBezTo>
                <a:cubicBezTo>
                  <a:pt x="874" y="218"/>
                  <a:pt x="878" y="217"/>
                  <a:pt x="880" y="222"/>
                </a:cubicBezTo>
                <a:cubicBezTo>
                  <a:pt x="880" y="218"/>
                  <a:pt x="883" y="219"/>
                  <a:pt x="886" y="217"/>
                </a:cubicBezTo>
                <a:cubicBezTo>
                  <a:pt x="886" y="221"/>
                  <a:pt x="880" y="219"/>
                  <a:pt x="882" y="224"/>
                </a:cubicBezTo>
                <a:cubicBezTo>
                  <a:pt x="881" y="223"/>
                  <a:pt x="879" y="225"/>
                  <a:pt x="878" y="226"/>
                </a:cubicBezTo>
                <a:cubicBezTo>
                  <a:pt x="878" y="238"/>
                  <a:pt x="889" y="231"/>
                  <a:pt x="895" y="236"/>
                </a:cubicBezTo>
                <a:cubicBezTo>
                  <a:pt x="895" y="235"/>
                  <a:pt x="895" y="235"/>
                  <a:pt x="896" y="234"/>
                </a:cubicBezTo>
                <a:cubicBezTo>
                  <a:pt x="897" y="235"/>
                  <a:pt x="897" y="235"/>
                  <a:pt x="898" y="235"/>
                </a:cubicBezTo>
                <a:cubicBezTo>
                  <a:pt x="900" y="237"/>
                  <a:pt x="896" y="237"/>
                  <a:pt x="899" y="239"/>
                </a:cubicBezTo>
                <a:cubicBezTo>
                  <a:pt x="900" y="238"/>
                  <a:pt x="900" y="239"/>
                  <a:pt x="902" y="241"/>
                </a:cubicBezTo>
                <a:cubicBezTo>
                  <a:pt x="905" y="237"/>
                  <a:pt x="908" y="234"/>
                  <a:pt x="913" y="238"/>
                </a:cubicBezTo>
                <a:cubicBezTo>
                  <a:pt x="913" y="238"/>
                  <a:pt x="914" y="237"/>
                  <a:pt x="914" y="236"/>
                </a:cubicBezTo>
                <a:cubicBezTo>
                  <a:pt x="916" y="240"/>
                  <a:pt x="918" y="238"/>
                  <a:pt x="920" y="240"/>
                </a:cubicBezTo>
                <a:cubicBezTo>
                  <a:pt x="925" y="248"/>
                  <a:pt x="923" y="252"/>
                  <a:pt x="925" y="259"/>
                </a:cubicBezTo>
                <a:cubicBezTo>
                  <a:pt x="931" y="259"/>
                  <a:pt x="930" y="253"/>
                  <a:pt x="935" y="250"/>
                </a:cubicBezTo>
                <a:cubicBezTo>
                  <a:pt x="933" y="247"/>
                  <a:pt x="930" y="247"/>
                  <a:pt x="929" y="246"/>
                </a:cubicBezTo>
                <a:cubicBezTo>
                  <a:pt x="929" y="245"/>
                  <a:pt x="932" y="247"/>
                  <a:pt x="931" y="244"/>
                </a:cubicBezTo>
                <a:cubicBezTo>
                  <a:pt x="934" y="247"/>
                  <a:pt x="937" y="247"/>
                  <a:pt x="940" y="244"/>
                </a:cubicBezTo>
                <a:cubicBezTo>
                  <a:pt x="942" y="245"/>
                  <a:pt x="941" y="246"/>
                  <a:pt x="944" y="248"/>
                </a:cubicBezTo>
                <a:cubicBezTo>
                  <a:pt x="950" y="242"/>
                  <a:pt x="957" y="242"/>
                  <a:pt x="966" y="244"/>
                </a:cubicBezTo>
                <a:cubicBezTo>
                  <a:pt x="976" y="238"/>
                  <a:pt x="992" y="256"/>
                  <a:pt x="991" y="269"/>
                </a:cubicBezTo>
                <a:cubicBezTo>
                  <a:pt x="990" y="268"/>
                  <a:pt x="988" y="267"/>
                  <a:pt x="987" y="265"/>
                </a:cubicBezTo>
                <a:cubicBezTo>
                  <a:pt x="985" y="267"/>
                  <a:pt x="982" y="266"/>
                  <a:pt x="980" y="267"/>
                </a:cubicBezTo>
                <a:cubicBezTo>
                  <a:pt x="979" y="275"/>
                  <a:pt x="971" y="274"/>
                  <a:pt x="967" y="279"/>
                </a:cubicBezTo>
                <a:cubicBezTo>
                  <a:pt x="967" y="278"/>
                  <a:pt x="967" y="278"/>
                  <a:pt x="967" y="277"/>
                </a:cubicBezTo>
                <a:cubicBezTo>
                  <a:pt x="962" y="279"/>
                  <a:pt x="960" y="283"/>
                  <a:pt x="957" y="282"/>
                </a:cubicBezTo>
                <a:cubicBezTo>
                  <a:pt x="957" y="283"/>
                  <a:pt x="957" y="285"/>
                  <a:pt x="956" y="286"/>
                </a:cubicBezTo>
                <a:cubicBezTo>
                  <a:pt x="955" y="287"/>
                  <a:pt x="954" y="285"/>
                  <a:pt x="953" y="284"/>
                </a:cubicBezTo>
                <a:cubicBezTo>
                  <a:pt x="953" y="288"/>
                  <a:pt x="943" y="288"/>
                  <a:pt x="948" y="294"/>
                </a:cubicBezTo>
                <a:cubicBezTo>
                  <a:pt x="945" y="293"/>
                  <a:pt x="945" y="294"/>
                  <a:pt x="943" y="296"/>
                </a:cubicBezTo>
                <a:cubicBezTo>
                  <a:pt x="941" y="291"/>
                  <a:pt x="944" y="292"/>
                  <a:pt x="944" y="289"/>
                </a:cubicBezTo>
                <a:cubicBezTo>
                  <a:pt x="945" y="279"/>
                  <a:pt x="937" y="272"/>
                  <a:pt x="928" y="268"/>
                </a:cubicBezTo>
                <a:cubicBezTo>
                  <a:pt x="926" y="270"/>
                  <a:pt x="924" y="269"/>
                  <a:pt x="922" y="270"/>
                </a:cubicBezTo>
                <a:cubicBezTo>
                  <a:pt x="921" y="271"/>
                  <a:pt x="922" y="273"/>
                  <a:pt x="923" y="275"/>
                </a:cubicBezTo>
                <a:cubicBezTo>
                  <a:pt x="924" y="267"/>
                  <a:pt x="934" y="275"/>
                  <a:pt x="935" y="282"/>
                </a:cubicBezTo>
                <a:cubicBezTo>
                  <a:pt x="934" y="283"/>
                  <a:pt x="933" y="281"/>
                  <a:pt x="932" y="283"/>
                </a:cubicBezTo>
                <a:cubicBezTo>
                  <a:pt x="931" y="283"/>
                  <a:pt x="932" y="285"/>
                  <a:pt x="931" y="285"/>
                </a:cubicBezTo>
                <a:cubicBezTo>
                  <a:pt x="934" y="286"/>
                  <a:pt x="934" y="287"/>
                  <a:pt x="937" y="290"/>
                </a:cubicBezTo>
                <a:cubicBezTo>
                  <a:pt x="936" y="290"/>
                  <a:pt x="936" y="291"/>
                  <a:pt x="935" y="292"/>
                </a:cubicBezTo>
                <a:cubicBezTo>
                  <a:pt x="943" y="293"/>
                  <a:pt x="939" y="301"/>
                  <a:pt x="941" y="306"/>
                </a:cubicBezTo>
                <a:cubicBezTo>
                  <a:pt x="940" y="305"/>
                  <a:pt x="938" y="307"/>
                  <a:pt x="940" y="309"/>
                </a:cubicBezTo>
                <a:cubicBezTo>
                  <a:pt x="942" y="311"/>
                  <a:pt x="941" y="307"/>
                  <a:pt x="943" y="307"/>
                </a:cubicBezTo>
                <a:cubicBezTo>
                  <a:pt x="944" y="308"/>
                  <a:pt x="943" y="309"/>
                  <a:pt x="944" y="310"/>
                </a:cubicBezTo>
                <a:cubicBezTo>
                  <a:pt x="943" y="309"/>
                  <a:pt x="942" y="311"/>
                  <a:pt x="940" y="312"/>
                </a:cubicBezTo>
                <a:cubicBezTo>
                  <a:pt x="942" y="314"/>
                  <a:pt x="943" y="313"/>
                  <a:pt x="945" y="316"/>
                </a:cubicBezTo>
                <a:cubicBezTo>
                  <a:pt x="945" y="317"/>
                  <a:pt x="944" y="318"/>
                  <a:pt x="943" y="319"/>
                </a:cubicBezTo>
                <a:cubicBezTo>
                  <a:pt x="945" y="320"/>
                  <a:pt x="945" y="321"/>
                  <a:pt x="946" y="323"/>
                </a:cubicBezTo>
                <a:cubicBezTo>
                  <a:pt x="947" y="325"/>
                  <a:pt x="949" y="324"/>
                  <a:pt x="950" y="324"/>
                </a:cubicBezTo>
                <a:cubicBezTo>
                  <a:pt x="954" y="330"/>
                  <a:pt x="954" y="332"/>
                  <a:pt x="958" y="336"/>
                </a:cubicBezTo>
                <a:cubicBezTo>
                  <a:pt x="958" y="338"/>
                  <a:pt x="957" y="338"/>
                  <a:pt x="957" y="340"/>
                </a:cubicBezTo>
                <a:cubicBezTo>
                  <a:pt x="958" y="341"/>
                  <a:pt x="959" y="341"/>
                  <a:pt x="960" y="340"/>
                </a:cubicBezTo>
                <a:cubicBezTo>
                  <a:pt x="961" y="341"/>
                  <a:pt x="958" y="342"/>
                  <a:pt x="960" y="344"/>
                </a:cubicBezTo>
                <a:cubicBezTo>
                  <a:pt x="959" y="344"/>
                  <a:pt x="958" y="344"/>
                  <a:pt x="958" y="346"/>
                </a:cubicBezTo>
                <a:cubicBezTo>
                  <a:pt x="959" y="343"/>
                  <a:pt x="967" y="353"/>
                  <a:pt x="962" y="354"/>
                </a:cubicBezTo>
                <a:cubicBezTo>
                  <a:pt x="960" y="351"/>
                  <a:pt x="961" y="349"/>
                  <a:pt x="957" y="347"/>
                </a:cubicBezTo>
                <a:cubicBezTo>
                  <a:pt x="958" y="351"/>
                  <a:pt x="957" y="353"/>
                  <a:pt x="958" y="356"/>
                </a:cubicBezTo>
                <a:cubicBezTo>
                  <a:pt x="961" y="355"/>
                  <a:pt x="966" y="360"/>
                  <a:pt x="962" y="363"/>
                </a:cubicBezTo>
                <a:cubicBezTo>
                  <a:pt x="964" y="365"/>
                  <a:pt x="966" y="365"/>
                  <a:pt x="967" y="366"/>
                </a:cubicBezTo>
                <a:cubicBezTo>
                  <a:pt x="968" y="367"/>
                  <a:pt x="967" y="368"/>
                  <a:pt x="966" y="368"/>
                </a:cubicBezTo>
                <a:cubicBezTo>
                  <a:pt x="967" y="370"/>
                  <a:pt x="968" y="369"/>
                  <a:pt x="969" y="369"/>
                </a:cubicBezTo>
                <a:cubicBezTo>
                  <a:pt x="970" y="371"/>
                  <a:pt x="969" y="371"/>
                  <a:pt x="970" y="373"/>
                </a:cubicBezTo>
                <a:cubicBezTo>
                  <a:pt x="972" y="374"/>
                  <a:pt x="970" y="371"/>
                  <a:pt x="972" y="370"/>
                </a:cubicBezTo>
                <a:cubicBezTo>
                  <a:pt x="972" y="375"/>
                  <a:pt x="976" y="381"/>
                  <a:pt x="978" y="387"/>
                </a:cubicBezTo>
                <a:cubicBezTo>
                  <a:pt x="977" y="387"/>
                  <a:pt x="977" y="389"/>
                  <a:pt x="976" y="389"/>
                </a:cubicBezTo>
                <a:cubicBezTo>
                  <a:pt x="977" y="392"/>
                  <a:pt x="978" y="392"/>
                  <a:pt x="979" y="392"/>
                </a:cubicBezTo>
                <a:cubicBezTo>
                  <a:pt x="979" y="396"/>
                  <a:pt x="983" y="398"/>
                  <a:pt x="982" y="402"/>
                </a:cubicBezTo>
                <a:cubicBezTo>
                  <a:pt x="981" y="402"/>
                  <a:pt x="980" y="399"/>
                  <a:pt x="980" y="397"/>
                </a:cubicBezTo>
                <a:cubicBezTo>
                  <a:pt x="978" y="398"/>
                  <a:pt x="978" y="400"/>
                  <a:pt x="979" y="401"/>
                </a:cubicBezTo>
                <a:cubicBezTo>
                  <a:pt x="975" y="399"/>
                  <a:pt x="978" y="395"/>
                  <a:pt x="977" y="393"/>
                </a:cubicBezTo>
                <a:cubicBezTo>
                  <a:pt x="974" y="393"/>
                  <a:pt x="969" y="387"/>
                  <a:pt x="968" y="383"/>
                </a:cubicBezTo>
                <a:cubicBezTo>
                  <a:pt x="966" y="382"/>
                  <a:pt x="964" y="384"/>
                  <a:pt x="962" y="384"/>
                </a:cubicBezTo>
                <a:cubicBezTo>
                  <a:pt x="962" y="385"/>
                  <a:pt x="962" y="384"/>
                  <a:pt x="963" y="384"/>
                </a:cubicBezTo>
                <a:cubicBezTo>
                  <a:pt x="965" y="387"/>
                  <a:pt x="963" y="388"/>
                  <a:pt x="965" y="391"/>
                </a:cubicBezTo>
                <a:cubicBezTo>
                  <a:pt x="964" y="392"/>
                  <a:pt x="964" y="391"/>
                  <a:pt x="963" y="391"/>
                </a:cubicBezTo>
                <a:cubicBezTo>
                  <a:pt x="962" y="393"/>
                  <a:pt x="966" y="395"/>
                  <a:pt x="966" y="396"/>
                </a:cubicBezTo>
                <a:cubicBezTo>
                  <a:pt x="965" y="396"/>
                  <a:pt x="962" y="394"/>
                  <a:pt x="965" y="398"/>
                </a:cubicBezTo>
                <a:cubicBezTo>
                  <a:pt x="962" y="402"/>
                  <a:pt x="956" y="398"/>
                  <a:pt x="956" y="403"/>
                </a:cubicBezTo>
                <a:cubicBezTo>
                  <a:pt x="955" y="400"/>
                  <a:pt x="952" y="398"/>
                  <a:pt x="952" y="401"/>
                </a:cubicBezTo>
                <a:cubicBezTo>
                  <a:pt x="951" y="398"/>
                  <a:pt x="951" y="399"/>
                  <a:pt x="949" y="397"/>
                </a:cubicBezTo>
                <a:cubicBezTo>
                  <a:pt x="950" y="395"/>
                  <a:pt x="953" y="397"/>
                  <a:pt x="952" y="393"/>
                </a:cubicBezTo>
                <a:cubicBezTo>
                  <a:pt x="950" y="392"/>
                  <a:pt x="949" y="397"/>
                  <a:pt x="947" y="393"/>
                </a:cubicBezTo>
                <a:cubicBezTo>
                  <a:pt x="945" y="394"/>
                  <a:pt x="946" y="396"/>
                  <a:pt x="944" y="398"/>
                </a:cubicBezTo>
                <a:cubicBezTo>
                  <a:pt x="946" y="400"/>
                  <a:pt x="948" y="401"/>
                  <a:pt x="950" y="402"/>
                </a:cubicBezTo>
                <a:cubicBezTo>
                  <a:pt x="950" y="403"/>
                  <a:pt x="945" y="401"/>
                  <a:pt x="945" y="405"/>
                </a:cubicBezTo>
                <a:cubicBezTo>
                  <a:pt x="948" y="407"/>
                  <a:pt x="947" y="404"/>
                  <a:pt x="948" y="404"/>
                </a:cubicBezTo>
                <a:cubicBezTo>
                  <a:pt x="950" y="404"/>
                  <a:pt x="950" y="407"/>
                  <a:pt x="952" y="407"/>
                </a:cubicBezTo>
                <a:cubicBezTo>
                  <a:pt x="953" y="411"/>
                  <a:pt x="949" y="406"/>
                  <a:pt x="948" y="406"/>
                </a:cubicBezTo>
                <a:cubicBezTo>
                  <a:pt x="947" y="406"/>
                  <a:pt x="951" y="409"/>
                  <a:pt x="949" y="409"/>
                </a:cubicBezTo>
                <a:cubicBezTo>
                  <a:pt x="952" y="411"/>
                  <a:pt x="952" y="410"/>
                  <a:pt x="955" y="412"/>
                </a:cubicBezTo>
                <a:cubicBezTo>
                  <a:pt x="954" y="413"/>
                  <a:pt x="956" y="418"/>
                  <a:pt x="954" y="416"/>
                </a:cubicBezTo>
                <a:cubicBezTo>
                  <a:pt x="953" y="418"/>
                  <a:pt x="954" y="417"/>
                  <a:pt x="956" y="420"/>
                </a:cubicBezTo>
                <a:cubicBezTo>
                  <a:pt x="956" y="419"/>
                  <a:pt x="957" y="419"/>
                  <a:pt x="958" y="418"/>
                </a:cubicBezTo>
                <a:cubicBezTo>
                  <a:pt x="959" y="424"/>
                  <a:pt x="953" y="418"/>
                  <a:pt x="952" y="421"/>
                </a:cubicBezTo>
                <a:cubicBezTo>
                  <a:pt x="953" y="423"/>
                  <a:pt x="954" y="423"/>
                  <a:pt x="956" y="422"/>
                </a:cubicBezTo>
                <a:cubicBezTo>
                  <a:pt x="956" y="424"/>
                  <a:pt x="958" y="424"/>
                  <a:pt x="958" y="426"/>
                </a:cubicBezTo>
                <a:cubicBezTo>
                  <a:pt x="957" y="426"/>
                  <a:pt x="956" y="423"/>
                  <a:pt x="955" y="424"/>
                </a:cubicBezTo>
                <a:cubicBezTo>
                  <a:pt x="952" y="424"/>
                  <a:pt x="956" y="427"/>
                  <a:pt x="954" y="428"/>
                </a:cubicBezTo>
                <a:cubicBezTo>
                  <a:pt x="953" y="426"/>
                  <a:pt x="951" y="426"/>
                  <a:pt x="951" y="424"/>
                </a:cubicBezTo>
                <a:cubicBezTo>
                  <a:pt x="948" y="427"/>
                  <a:pt x="946" y="422"/>
                  <a:pt x="943" y="425"/>
                </a:cubicBezTo>
                <a:cubicBezTo>
                  <a:pt x="946" y="427"/>
                  <a:pt x="948" y="429"/>
                  <a:pt x="951" y="430"/>
                </a:cubicBezTo>
                <a:cubicBezTo>
                  <a:pt x="951" y="429"/>
                  <a:pt x="950" y="428"/>
                  <a:pt x="949" y="427"/>
                </a:cubicBezTo>
                <a:cubicBezTo>
                  <a:pt x="950" y="427"/>
                  <a:pt x="951" y="427"/>
                  <a:pt x="952" y="427"/>
                </a:cubicBezTo>
                <a:cubicBezTo>
                  <a:pt x="953" y="429"/>
                  <a:pt x="950" y="429"/>
                  <a:pt x="952" y="431"/>
                </a:cubicBezTo>
                <a:cubicBezTo>
                  <a:pt x="952" y="429"/>
                  <a:pt x="955" y="434"/>
                  <a:pt x="957" y="433"/>
                </a:cubicBezTo>
                <a:cubicBezTo>
                  <a:pt x="958" y="436"/>
                  <a:pt x="958" y="437"/>
                  <a:pt x="961" y="440"/>
                </a:cubicBezTo>
                <a:cubicBezTo>
                  <a:pt x="959" y="439"/>
                  <a:pt x="957" y="440"/>
                  <a:pt x="956" y="439"/>
                </a:cubicBezTo>
                <a:cubicBezTo>
                  <a:pt x="955" y="437"/>
                  <a:pt x="957" y="437"/>
                  <a:pt x="956" y="435"/>
                </a:cubicBezTo>
                <a:cubicBezTo>
                  <a:pt x="954" y="435"/>
                  <a:pt x="953" y="435"/>
                  <a:pt x="953" y="432"/>
                </a:cubicBezTo>
                <a:cubicBezTo>
                  <a:pt x="952" y="431"/>
                  <a:pt x="950" y="435"/>
                  <a:pt x="950" y="431"/>
                </a:cubicBezTo>
                <a:cubicBezTo>
                  <a:pt x="948" y="432"/>
                  <a:pt x="947" y="433"/>
                  <a:pt x="945" y="433"/>
                </a:cubicBezTo>
                <a:cubicBezTo>
                  <a:pt x="944" y="429"/>
                  <a:pt x="940" y="423"/>
                  <a:pt x="936" y="423"/>
                </a:cubicBezTo>
                <a:cubicBezTo>
                  <a:pt x="938" y="421"/>
                  <a:pt x="939" y="420"/>
                  <a:pt x="937" y="416"/>
                </a:cubicBezTo>
                <a:cubicBezTo>
                  <a:pt x="937" y="416"/>
                  <a:pt x="936" y="416"/>
                  <a:pt x="935" y="417"/>
                </a:cubicBezTo>
                <a:cubicBezTo>
                  <a:pt x="934" y="415"/>
                  <a:pt x="934" y="414"/>
                  <a:pt x="933" y="413"/>
                </a:cubicBezTo>
                <a:cubicBezTo>
                  <a:pt x="936" y="413"/>
                  <a:pt x="936" y="411"/>
                  <a:pt x="938" y="411"/>
                </a:cubicBezTo>
                <a:cubicBezTo>
                  <a:pt x="939" y="412"/>
                  <a:pt x="938" y="413"/>
                  <a:pt x="939" y="414"/>
                </a:cubicBezTo>
                <a:cubicBezTo>
                  <a:pt x="943" y="417"/>
                  <a:pt x="943" y="410"/>
                  <a:pt x="944" y="407"/>
                </a:cubicBezTo>
                <a:cubicBezTo>
                  <a:pt x="942" y="408"/>
                  <a:pt x="939" y="406"/>
                  <a:pt x="936" y="407"/>
                </a:cubicBezTo>
                <a:cubicBezTo>
                  <a:pt x="934" y="405"/>
                  <a:pt x="937" y="407"/>
                  <a:pt x="938" y="405"/>
                </a:cubicBezTo>
                <a:cubicBezTo>
                  <a:pt x="936" y="403"/>
                  <a:pt x="935" y="404"/>
                  <a:pt x="933" y="403"/>
                </a:cubicBezTo>
                <a:cubicBezTo>
                  <a:pt x="932" y="405"/>
                  <a:pt x="934" y="405"/>
                  <a:pt x="934" y="407"/>
                </a:cubicBezTo>
                <a:cubicBezTo>
                  <a:pt x="931" y="407"/>
                  <a:pt x="928" y="405"/>
                  <a:pt x="925" y="401"/>
                </a:cubicBezTo>
                <a:cubicBezTo>
                  <a:pt x="924" y="403"/>
                  <a:pt x="923" y="403"/>
                  <a:pt x="921" y="404"/>
                </a:cubicBezTo>
                <a:cubicBezTo>
                  <a:pt x="921" y="401"/>
                  <a:pt x="918" y="399"/>
                  <a:pt x="916" y="396"/>
                </a:cubicBezTo>
                <a:cubicBezTo>
                  <a:pt x="915" y="397"/>
                  <a:pt x="917" y="400"/>
                  <a:pt x="915" y="401"/>
                </a:cubicBezTo>
                <a:cubicBezTo>
                  <a:pt x="917" y="403"/>
                  <a:pt x="917" y="407"/>
                  <a:pt x="920" y="407"/>
                </a:cubicBezTo>
                <a:cubicBezTo>
                  <a:pt x="920" y="408"/>
                  <a:pt x="920" y="409"/>
                  <a:pt x="919" y="410"/>
                </a:cubicBezTo>
                <a:cubicBezTo>
                  <a:pt x="917" y="407"/>
                  <a:pt x="916" y="406"/>
                  <a:pt x="914" y="405"/>
                </a:cubicBezTo>
                <a:cubicBezTo>
                  <a:pt x="913" y="407"/>
                  <a:pt x="912" y="409"/>
                  <a:pt x="910" y="409"/>
                </a:cubicBezTo>
                <a:cubicBezTo>
                  <a:pt x="911" y="412"/>
                  <a:pt x="912" y="411"/>
                  <a:pt x="913" y="410"/>
                </a:cubicBezTo>
                <a:cubicBezTo>
                  <a:pt x="913" y="411"/>
                  <a:pt x="914" y="414"/>
                  <a:pt x="916" y="413"/>
                </a:cubicBezTo>
                <a:cubicBezTo>
                  <a:pt x="913" y="413"/>
                  <a:pt x="913" y="419"/>
                  <a:pt x="909" y="416"/>
                </a:cubicBezTo>
                <a:cubicBezTo>
                  <a:pt x="909" y="416"/>
                  <a:pt x="912" y="420"/>
                  <a:pt x="913" y="420"/>
                </a:cubicBezTo>
                <a:cubicBezTo>
                  <a:pt x="913" y="422"/>
                  <a:pt x="911" y="424"/>
                  <a:pt x="910" y="426"/>
                </a:cubicBezTo>
                <a:cubicBezTo>
                  <a:pt x="911" y="427"/>
                  <a:pt x="912" y="426"/>
                  <a:pt x="913" y="428"/>
                </a:cubicBezTo>
                <a:cubicBezTo>
                  <a:pt x="911" y="429"/>
                  <a:pt x="911" y="430"/>
                  <a:pt x="909" y="430"/>
                </a:cubicBezTo>
                <a:cubicBezTo>
                  <a:pt x="908" y="434"/>
                  <a:pt x="913" y="433"/>
                  <a:pt x="915" y="436"/>
                </a:cubicBezTo>
                <a:cubicBezTo>
                  <a:pt x="916" y="435"/>
                  <a:pt x="916" y="435"/>
                  <a:pt x="917" y="433"/>
                </a:cubicBezTo>
                <a:cubicBezTo>
                  <a:pt x="920" y="433"/>
                  <a:pt x="916" y="437"/>
                  <a:pt x="919" y="437"/>
                </a:cubicBezTo>
                <a:cubicBezTo>
                  <a:pt x="919" y="438"/>
                  <a:pt x="919" y="440"/>
                  <a:pt x="918" y="441"/>
                </a:cubicBezTo>
                <a:cubicBezTo>
                  <a:pt x="919" y="441"/>
                  <a:pt x="921" y="443"/>
                  <a:pt x="922" y="441"/>
                </a:cubicBezTo>
                <a:cubicBezTo>
                  <a:pt x="924" y="444"/>
                  <a:pt x="924" y="445"/>
                  <a:pt x="923" y="447"/>
                </a:cubicBezTo>
                <a:cubicBezTo>
                  <a:pt x="928" y="448"/>
                  <a:pt x="924" y="443"/>
                  <a:pt x="925" y="441"/>
                </a:cubicBezTo>
                <a:cubicBezTo>
                  <a:pt x="925" y="441"/>
                  <a:pt x="931" y="446"/>
                  <a:pt x="927" y="447"/>
                </a:cubicBezTo>
                <a:cubicBezTo>
                  <a:pt x="930" y="445"/>
                  <a:pt x="933" y="444"/>
                  <a:pt x="933" y="441"/>
                </a:cubicBezTo>
                <a:cubicBezTo>
                  <a:pt x="935" y="444"/>
                  <a:pt x="936" y="443"/>
                  <a:pt x="939" y="444"/>
                </a:cubicBezTo>
                <a:cubicBezTo>
                  <a:pt x="937" y="445"/>
                  <a:pt x="937" y="445"/>
                  <a:pt x="936" y="447"/>
                </a:cubicBezTo>
                <a:cubicBezTo>
                  <a:pt x="934" y="445"/>
                  <a:pt x="934" y="445"/>
                  <a:pt x="934" y="445"/>
                </a:cubicBezTo>
                <a:cubicBezTo>
                  <a:pt x="932" y="447"/>
                  <a:pt x="934" y="448"/>
                  <a:pt x="930" y="448"/>
                </a:cubicBezTo>
                <a:cubicBezTo>
                  <a:pt x="933" y="450"/>
                  <a:pt x="936" y="448"/>
                  <a:pt x="939" y="446"/>
                </a:cubicBezTo>
                <a:cubicBezTo>
                  <a:pt x="939" y="445"/>
                  <a:pt x="940" y="446"/>
                  <a:pt x="940" y="447"/>
                </a:cubicBezTo>
                <a:cubicBezTo>
                  <a:pt x="940" y="447"/>
                  <a:pt x="941" y="448"/>
                  <a:pt x="941" y="448"/>
                </a:cubicBezTo>
                <a:cubicBezTo>
                  <a:pt x="940" y="449"/>
                  <a:pt x="940" y="448"/>
                  <a:pt x="939" y="449"/>
                </a:cubicBezTo>
                <a:cubicBezTo>
                  <a:pt x="940" y="450"/>
                  <a:pt x="941" y="450"/>
                  <a:pt x="942" y="450"/>
                </a:cubicBezTo>
                <a:cubicBezTo>
                  <a:pt x="943" y="452"/>
                  <a:pt x="943" y="453"/>
                  <a:pt x="943" y="454"/>
                </a:cubicBezTo>
                <a:cubicBezTo>
                  <a:pt x="940" y="453"/>
                  <a:pt x="940" y="455"/>
                  <a:pt x="937" y="455"/>
                </a:cubicBezTo>
                <a:cubicBezTo>
                  <a:pt x="935" y="453"/>
                  <a:pt x="939" y="452"/>
                  <a:pt x="938" y="451"/>
                </a:cubicBezTo>
                <a:cubicBezTo>
                  <a:pt x="936" y="450"/>
                  <a:pt x="935" y="454"/>
                  <a:pt x="933" y="455"/>
                </a:cubicBezTo>
                <a:cubicBezTo>
                  <a:pt x="934" y="456"/>
                  <a:pt x="935" y="458"/>
                  <a:pt x="936" y="459"/>
                </a:cubicBezTo>
                <a:cubicBezTo>
                  <a:pt x="936" y="459"/>
                  <a:pt x="940" y="460"/>
                  <a:pt x="938" y="461"/>
                </a:cubicBezTo>
                <a:cubicBezTo>
                  <a:pt x="940" y="464"/>
                  <a:pt x="939" y="460"/>
                  <a:pt x="940" y="460"/>
                </a:cubicBezTo>
                <a:cubicBezTo>
                  <a:pt x="941" y="460"/>
                  <a:pt x="942" y="462"/>
                  <a:pt x="942" y="464"/>
                </a:cubicBezTo>
                <a:cubicBezTo>
                  <a:pt x="946" y="466"/>
                  <a:pt x="946" y="459"/>
                  <a:pt x="943" y="455"/>
                </a:cubicBezTo>
                <a:cubicBezTo>
                  <a:pt x="945" y="457"/>
                  <a:pt x="945" y="456"/>
                  <a:pt x="947" y="456"/>
                </a:cubicBezTo>
                <a:cubicBezTo>
                  <a:pt x="949" y="458"/>
                  <a:pt x="946" y="458"/>
                  <a:pt x="945" y="459"/>
                </a:cubicBezTo>
                <a:cubicBezTo>
                  <a:pt x="947" y="460"/>
                  <a:pt x="948" y="463"/>
                  <a:pt x="949" y="462"/>
                </a:cubicBezTo>
                <a:cubicBezTo>
                  <a:pt x="950" y="466"/>
                  <a:pt x="952" y="470"/>
                  <a:pt x="956" y="473"/>
                </a:cubicBezTo>
                <a:cubicBezTo>
                  <a:pt x="955" y="473"/>
                  <a:pt x="953" y="472"/>
                  <a:pt x="951" y="471"/>
                </a:cubicBezTo>
                <a:cubicBezTo>
                  <a:pt x="949" y="473"/>
                  <a:pt x="952" y="474"/>
                  <a:pt x="954" y="476"/>
                </a:cubicBezTo>
                <a:cubicBezTo>
                  <a:pt x="952" y="477"/>
                  <a:pt x="950" y="476"/>
                  <a:pt x="949" y="476"/>
                </a:cubicBezTo>
                <a:cubicBezTo>
                  <a:pt x="947" y="474"/>
                  <a:pt x="950" y="474"/>
                  <a:pt x="950" y="472"/>
                </a:cubicBezTo>
                <a:cubicBezTo>
                  <a:pt x="949" y="471"/>
                  <a:pt x="948" y="471"/>
                  <a:pt x="947" y="470"/>
                </a:cubicBezTo>
                <a:cubicBezTo>
                  <a:pt x="947" y="472"/>
                  <a:pt x="948" y="475"/>
                  <a:pt x="948" y="477"/>
                </a:cubicBezTo>
                <a:cubicBezTo>
                  <a:pt x="946" y="476"/>
                  <a:pt x="946" y="473"/>
                  <a:pt x="944" y="471"/>
                </a:cubicBezTo>
                <a:cubicBezTo>
                  <a:pt x="942" y="471"/>
                  <a:pt x="945" y="473"/>
                  <a:pt x="943" y="474"/>
                </a:cubicBezTo>
                <a:cubicBezTo>
                  <a:pt x="941" y="470"/>
                  <a:pt x="936" y="469"/>
                  <a:pt x="933" y="469"/>
                </a:cubicBezTo>
                <a:cubicBezTo>
                  <a:pt x="933" y="468"/>
                  <a:pt x="935" y="467"/>
                  <a:pt x="933" y="465"/>
                </a:cubicBezTo>
                <a:cubicBezTo>
                  <a:pt x="931" y="462"/>
                  <a:pt x="928" y="463"/>
                  <a:pt x="926" y="463"/>
                </a:cubicBezTo>
                <a:cubicBezTo>
                  <a:pt x="924" y="460"/>
                  <a:pt x="929" y="462"/>
                  <a:pt x="928" y="459"/>
                </a:cubicBezTo>
                <a:cubicBezTo>
                  <a:pt x="928" y="461"/>
                  <a:pt x="930" y="462"/>
                  <a:pt x="932" y="460"/>
                </a:cubicBezTo>
                <a:cubicBezTo>
                  <a:pt x="928" y="459"/>
                  <a:pt x="924" y="457"/>
                  <a:pt x="920" y="455"/>
                </a:cubicBezTo>
                <a:cubicBezTo>
                  <a:pt x="918" y="451"/>
                  <a:pt x="920" y="449"/>
                  <a:pt x="922" y="447"/>
                </a:cubicBezTo>
                <a:cubicBezTo>
                  <a:pt x="923" y="447"/>
                  <a:pt x="922" y="446"/>
                  <a:pt x="922" y="445"/>
                </a:cubicBezTo>
                <a:cubicBezTo>
                  <a:pt x="921" y="444"/>
                  <a:pt x="919" y="446"/>
                  <a:pt x="920" y="448"/>
                </a:cubicBezTo>
                <a:cubicBezTo>
                  <a:pt x="918" y="445"/>
                  <a:pt x="916" y="446"/>
                  <a:pt x="915" y="446"/>
                </a:cubicBezTo>
                <a:cubicBezTo>
                  <a:pt x="914" y="445"/>
                  <a:pt x="914" y="445"/>
                  <a:pt x="915" y="444"/>
                </a:cubicBezTo>
                <a:cubicBezTo>
                  <a:pt x="914" y="444"/>
                  <a:pt x="914" y="443"/>
                  <a:pt x="913" y="444"/>
                </a:cubicBezTo>
                <a:cubicBezTo>
                  <a:pt x="912" y="445"/>
                  <a:pt x="915" y="445"/>
                  <a:pt x="914" y="447"/>
                </a:cubicBezTo>
                <a:cubicBezTo>
                  <a:pt x="910" y="445"/>
                  <a:pt x="909" y="449"/>
                  <a:pt x="907" y="452"/>
                </a:cubicBezTo>
                <a:cubicBezTo>
                  <a:pt x="907" y="450"/>
                  <a:pt x="905" y="448"/>
                  <a:pt x="903" y="449"/>
                </a:cubicBezTo>
                <a:cubicBezTo>
                  <a:pt x="900" y="450"/>
                  <a:pt x="902" y="458"/>
                  <a:pt x="898" y="453"/>
                </a:cubicBezTo>
                <a:cubicBezTo>
                  <a:pt x="897" y="449"/>
                  <a:pt x="906" y="446"/>
                  <a:pt x="901" y="443"/>
                </a:cubicBezTo>
                <a:cubicBezTo>
                  <a:pt x="901" y="441"/>
                  <a:pt x="905" y="441"/>
                  <a:pt x="904" y="437"/>
                </a:cubicBezTo>
                <a:cubicBezTo>
                  <a:pt x="903" y="436"/>
                  <a:pt x="902" y="438"/>
                  <a:pt x="901" y="436"/>
                </a:cubicBezTo>
                <a:cubicBezTo>
                  <a:pt x="899" y="437"/>
                  <a:pt x="900" y="440"/>
                  <a:pt x="898" y="441"/>
                </a:cubicBezTo>
                <a:cubicBezTo>
                  <a:pt x="898" y="438"/>
                  <a:pt x="895" y="435"/>
                  <a:pt x="893" y="438"/>
                </a:cubicBezTo>
                <a:cubicBezTo>
                  <a:pt x="893" y="437"/>
                  <a:pt x="893" y="436"/>
                  <a:pt x="894" y="435"/>
                </a:cubicBezTo>
                <a:cubicBezTo>
                  <a:pt x="892" y="435"/>
                  <a:pt x="890" y="433"/>
                  <a:pt x="888" y="433"/>
                </a:cubicBezTo>
                <a:cubicBezTo>
                  <a:pt x="888" y="436"/>
                  <a:pt x="887" y="440"/>
                  <a:pt x="889" y="444"/>
                </a:cubicBezTo>
                <a:cubicBezTo>
                  <a:pt x="888" y="445"/>
                  <a:pt x="887" y="442"/>
                  <a:pt x="886" y="442"/>
                </a:cubicBezTo>
                <a:cubicBezTo>
                  <a:pt x="882" y="444"/>
                  <a:pt x="886" y="450"/>
                  <a:pt x="884" y="453"/>
                </a:cubicBezTo>
                <a:cubicBezTo>
                  <a:pt x="884" y="454"/>
                  <a:pt x="885" y="453"/>
                  <a:pt x="885" y="452"/>
                </a:cubicBezTo>
                <a:cubicBezTo>
                  <a:pt x="885" y="456"/>
                  <a:pt x="887" y="462"/>
                  <a:pt x="889" y="464"/>
                </a:cubicBezTo>
                <a:cubicBezTo>
                  <a:pt x="887" y="465"/>
                  <a:pt x="885" y="458"/>
                  <a:pt x="883" y="460"/>
                </a:cubicBezTo>
                <a:cubicBezTo>
                  <a:pt x="882" y="459"/>
                  <a:pt x="884" y="458"/>
                  <a:pt x="884" y="458"/>
                </a:cubicBezTo>
                <a:cubicBezTo>
                  <a:pt x="883" y="455"/>
                  <a:pt x="881" y="454"/>
                  <a:pt x="880" y="455"/>
                </a:cubicBezTo>
                <a:cubicBezTo>
                  <a:pt x="879" y="453"/>
                  <a:pt x="881" y="453"/>
                  <a:pt x="881" y="452"/>
                </a:cubicBezTo>
                <a:cubicBezTo>
                  <a:pt x="877" y="450"/>
                  <a:pt x="879" y="453"/>
                  <a:pt x="877" y="447"/>
                </a:cubicBezTo>
                <a:cubicBezTo>
                  <a:pt x="875" y="447"/>
                  <a:pt x="873" y="448"/>
                  <a:pt x="871" y="444"/>
                </a:cubicBezTo>
                <a:cubicBezTo>
                  <a:pt x="868" y="444"/>
                  <a:pt x="867" y="446"/>
                  <a:pt x="863" y="447"/>
                </a:cubicBezTo>
                <a:cubicBezTo>
                  <a:pt x="864" y="450"/>
                  <a:pt x="865" y="449"/>
                  <a:pt x="866" y="451"/>
                </a:cubicBezTo>
                <a:cubicBezTo>
                  <a:pt x="863" y="451"/>
                  <a:pt x="863" y="447"/>
                  <a:pt x="860" y="446"/>
                </a:cubicBezTo>
                <a:cubicBezTo>
                  <a:pt x="859" y="447"/>
                  <a:pt x="861" y="449"/>
                  <a:pt x="861" y="450"/>
                </a:cubicBezTo>
                <a:cubicBezTo>
                  <a:pt x="860" y="449"/>
                  <a:pt x="858" y="448"/>
                  <a:pt x="857" y="447"/>
                </a:cubicBezTo>
                <a:cubicBezTo>
                  <a:pt x="856" y="448"/>
                  <a:pt x="859" y="450"/>
                  <a:pt x="859" y="451"/>
                </a:cubicBezTo>
                <a:cubicBezTo>
                  <a:pt x="857" y="452"/>
                  <a:pt x="857" y="452"/>
                  <a:pt x="856" y="452"/>
                </a:cubicBezTo>
                <a:cubicBezTo>
                  <a:pt x="854" y="457"/>
                  <a:pt x="858" y="465"/>
                  <a:pt x="860" y="471"/>
                </a:cubicBezTo>
                <a:cubicBezTo>
                  <a:pt x="859" y="471"/>
                  <a:pt x="857" y="470"/>
                  <a:pt x="859" y="473"/>
                </a:cubicBezTo>
                <a:cubicBezTo>
                  <a:pt x="858" y="474"/>
                  <a:pt x="856" y="477"/>
                  <a:pt x="856" y="474"/>
                </a:cubicBezTo>
                <a:cubicBezTo>
                  <a:pt x="855" y="476"/>
                  <a:pt x="857" y="475"/>
                  <a:pt x="857" y="477"/>
                </a:cubicBezTo>
                <a:cubicBezTo>
                  <a:pt x="855" y="477"/>
                  <a:pt x="854" y="475"/>
                  <a:pt x="852" y="476"/>
                </a:cubicBezTo>
                <a:cubicBezTo>
                  <a:pt x="851" y="476"/>
                  <a:pt x="854" y="478"/>
                  <a:pt x="854" y="477"/>
                </a:cubicBezTo>
                <a:cubicBezTo>
                  <a:pt x="854" y="479"/>
                  <a:pt x="853" y="479"/>
                  <a:pt x="850" y="480"/>
                </a:cubicBezTo>
                <a:cubicBezTo>
                  <a:pt x="853" y="481"/>
                  <a:pt x="851" y="482"/>
                  <a:pt x="849" y="481"/>
                </a:cubicBezTo>
                <a:cubicBezTo>
                  <a:pt x="849" y="482"/>
                  <a:pt x="850" y="484"/>
                  <a:pt x="848" y="484"/>
                </a:cubicBezTo>
                <a:cubicBezTo>
                  <a:pt x="850" y="486"/>
                  <a:pt x="850" y="483"/>
                  <a:pt x="852" y="482"/>
                </a:cubicBezTo>
                <a:cubicBezTo>
                  <a:pt x="852" y="484"/>
                  <a:pt x="854" y="484"/>
                  <a:pt x="856" y="484"/>
                </a:cubicBezTo>
                <a:cubicBezTo>
                  <a:pt x="857" y="485"/>
                  <a:pt x="855" y="486"/>
                  <a:pt x="856" y="487"/>
                </a:cubicBezTo>
                <a:cubicBezTo>
                  <a:pt x="852" y="484"/>
                  <a:pt x="855" y="489"/>
                  <a:pt x="852" y="487"/>
                </a:cubicBezTo>
                <a:cubicBezTo>
                  <a:pt x="853" y="490"/>
                  <a:pt x="851" y="488"/>
                  <a:pt x="853" y="492"/>
                </a:cubicBezTo>
                <a:cubicBezTo>
                  <a:pt x="853" y="493"/>
                  <a:pt x="854" y="493"/>
                  <a:pt x="854" y="493"/>
                </a:cubicBezTo>
                <a:cubicBezTo>
                  <a:pt x="855" y="489"/>
                  <a:pt x="858" y="488"/>
                  <a:pt x="859" y="485"/>
                </a:cubicBezTo>
                <a:cubicBezTo>
                  <a:pt x="860" y="486"/>
                  <a:pt x="859" y="486"/>
                  <a:pt x="860" y="487"/>
                </a:cubicBezTo>
                <a:cubicBezTo>
                  <a:pt x="863" y="485"/>
                  <a:pt x="862" y="482"/>
                  <a:pt x="864" y="479"/>
                </a:cubicBezTo>
                <a:cubicBezTo>
                  <a:pt x="866" y="482"/>
                  <a:pt x="867" y="481"/>
                  <a:pt x="869" y="480"/>
                </a:cubicBezTo>
                <a:cubicBezTo>
                  <a:pt x="871" y="482"/>
                  <a:pt x="868" y="482"/>
                  <a:pt x="870" y="484"/>
                </a:cubicBezTo>
                <a:cubicBezTo>
                  <a:pt x="869" y="485"/>
                  <a:pt x="868" y="483"/>
                  <a:pt x="868" y="485"/>
                </a:cubicBezTo>
                <a:cubicBezTo>
                  <a:pt x="870" y="487"/>
                  <a:pt x="870" y="484"/>
                  <a:pt x="871" y="483"/>
                </a:cubicBezTo>
                <a:cubicBezTo>
                  <a:pt x="872" y="484"/>
                  <a:pt x="872" y="485"/>
                  <a:pt x="873" y="485"/>
                </a:cubicBezTo>
                <a:cubicBezTo>
                  <a:pt x="870" y="486"/>
                  <a:pt x="873" y="491"/>
                  <a:pt x="876" y="496"/>
                </a:cubicBezTo>
                <a:cubicBezTo>
                  <a:pt x="875" y="498"/>
                  <a:pt x="876" y="500"/>
                  <a:pt x="878" y="502"/>
                </a:cubicBezTo>
                <a:cubicBezTo>
                  <a:pt x="876" y="504"/>
                  <a:pt x="876" y="504"/>
                  <a:pt x="874" y="504"/>
                </a:cubicBezTo>
                <a:cubicBezTo>
                  <a:pt x="875" y="507"/>
                  <a:pt x="869" y="509"/>
                  <a:pt x="875" y="514"/>
                </a:cubicBezTo>
                <a:cubicBezTo>
                  <a:pt x="875" y="515"/>
                  <a:pt x="874" y="516"/>
                  <a:pt x="872" y="517"/>
                </a:cubicBezTo>
                <a:cubicBezTo>
                  <a:pt x="872" y="516"/>
                  <a:pt x="873" y="515"/>
                  <a:pt x="873" y="515"/>
                </a:cubicBezTo>
                <a:cubicBezTo>
                  <a:pt x="872" y="513"/>
                  <a:pt x="871" y="513"/>
                  <a:pt x="870" y="514"/>
                </a:cubicBezTo>
                <a:cubicBezTo>
                  <a:pt x="869" y="512"/>
                  <a:pt x="872" y="511"/>
                  <a:pt x="870" y="508"/>
                </a:cubicBezTo>
                <a:cubicBezTo>
                  <a:pt x="868" y="508"/>
                  <a:pt x="863" y="509"/>
                  <a:pt x="864" y="511"/>
                </a:cubicBezTo>
                <a:cubicBezTo>
                  <a:pt x="862" y="509"/>
                  <a:pt x="861" y="509"/>
                  <a:pt x="860" y="512"/>
                </a:cubicBezTo>
                <a:cubicBezTo>
                  <a:pt x="859" y="511"/>
                  <a:pt x="859" y="510"/>
                  <a:pt x="858" y="510"/>
                </a:cubicBezTo>
                <a:cubicBezTo>
                  <a:pt x="857" y="507"/>
                  <a:pt x="860" y="511"/>
                  <a:pt x="860" y="510"/>
                </a:cubicBezTo>
                <a:cubicBezTo>
                  <a:pt x="860" y="508"/>
                  <a:pt x="856" y="506"/>
                  <a:pt x="855" y="508"/>
                </a:cubicBezTo>
                <a:cubicBezTo>
                  <a:pt x="855" y="507"/>
                  <a:pt x="854" y="506"/>
                  <a:pt x="853" y="505"/>
                </a:cubicBezTo>
                <a:cubicBezTo>
                  <a:pt x="852" y="508"/>
                  <a:pt x="847" y="504"/>
                  <a:pt x="844" y="507"/>
                </a:cubicBezTo>
                <a:cubicBezTo>
                  <a:pt x="842" y="508"/>
                  <a:pt x="847" y="509"/>
                  <a:pt x="844" y="510"/>
                </a:cubicBezTo>
                <a:cubicBezTo>
                  <a:pt x="843" y="510"/>
                  <a:pt x="842" y="506"/>
                  <a:pt x="839" y="509"/>
                </a:cubicBezTo>
                <a:cubicBezTo>
                  <a:pt x="838" y="506"/>
                  <a:pt x="836" y="507"/>
                  <a:pt x="835" y="505"/>
                </a:cubicBezTo>
                <a:cubicBezTo>
                  <a:pt x="834" y="506"/>
                  <a:pt x="833" y="508"/>
                  <a:pt x="835" y="510"/>
                </a:cubicBezTo>
                <a:cubicBezTo>
                  <a:pt x="835" y="512"/>
                  <a:pt x="833" y="512"/>
                  <a:pt x="831" y="509"/>
                </a:cubicBezTo>
                <a:cubicBezTo>
                  <a:pt x="832" y="508"/>
                  <a:pt x="833" y="512"/>
                  <a:pt x="834" y="510"/>
                </a:cubicBezTo>
                <a:cubicBezTo>
                  <a:pt x="833" y="507"/>
                  <a:pt x="829" y="508"/>
                  <a:pt x="830" y="510"/>
                </a:cubicBezTo>
                <a:cubicBezTo>
                  <a:pt x="831" y="511"/>
                  <a:pt x="828" y="509"/>
                  <a:pt x="830" y="507"/>
                </a:cubicBezTo>
                <a:cubicBezTo>
                  <a:pt x="824" y="504"/>
                  <a:pt x="822" y="512"/>
                  <a:pt x="817" y="506"/>
                </a:cubicBezTo>
                <a:cubicBezTo>
                  <a:pt x="817" y="509"/>
                  <a:pt x="816" y="507"/>
                  <a:pt x="815" y="509"/>
                </a:cubicBezTo>
                <a:cubicBezTo>
                  <a:pt x="815" y="510"/>
                  <a:pt x="816" y="510"/>
                  <a:pt x="817" y="510"/>
                </a:cubicBezTo>
                <a:cubicBezTo>
                  <a:pt x="816" y="512"/>
                  <a:pt x="813" y="512"/>
                  <a:pt x="811" y="515"/>
                </a:cubicBezTo>
                <a:cubicBezTo>
                  <a:pt x="813" y="518"/>
                  <a:pt x="813" y="518"/>
                  <a:pt x="813" y="518"/>
                </a:cubicBezTo>
                <a:cubicBezTo>
                  <a:pt x="814" y="518"/>
                  <a:pt x="813" y="517"/>
                  <a:pt x="813" y="515"/>
                </a:cubicBezTo>
                <a:cubicBezTo>
                  <a:pt x="813" y="514"/>
                  <a:pt x="817" y="518"/>
                  <a:pt x="816" y="515"/>
                </a:cubicBezTo>
                <a:cubicBezTo>
                  <a:pt x="816" y="515"/>
                  <a:pt x="820" y="521"/>
                  <a:pt x="820" y="520"/>
                </a:cubicBezTo>
                <a:cubicBezTo>
                  <a:pt x="823" y="522"/>
                  <a:pt x="825" y="513"/>
                  <a:pt x="827" y="513"/>
                </a:cubicBezTo>
                <a:cubicBezTo>
                  <a:pt x="827" y="516"/>
                  <a:pt x="824" y="522"/>
                  <a:pt x="821" y="524"/>
                </a:cubicBezTo>
                <a:cubicBezTo>
                  <a:pt x="820" y="525"/>
                  <a:pt x="823" y="526"/>
                  <a:pt x="823" y="527"/>
                </a:cubicBezTo>
                <a:cubicBezTo>
                  <a:pt x="824" y="528"/>
                  <a:pt x="821" y="530"/>
                  <a:pt x="823" y="530"/>
                </a:cubicBezTo>
                <a:cubicBezTo>
                  <a:pt x="824" y="532"/>
                  <a:pt x="822" y="530"/>
                  <a:pt x="821" y="532"/>
                </a:cubicBezTo>
                <a:cubicBezTo>
                  <a:pt x="824" y="533"/>
                  <a:pt x="827" y="531"/>
                  <a:pt x="829" y="535"/>
                </a:cubicBezTo>
                <a:cubicBezTo>
                  <a:pt x="830" y="532"/>
                  <a:pt x="832" y="534"/>
                  <a:pt x="833" y="533"/>
                </a:cubicBezTo>
                <a:cubicBezTo>
                  <a:pt x="832" y="529"/>
                  <a:pt x="826" y="533"/>
                  <a:pt x="824" y="529"/>
                </a:cubicBezTo>
                <a:cubicBezTo>
                  <a:pt x="826" y="528"/>
                  <a:pt x="827" y="530"/>
                  <a:pt x="828" y="530"/>
                </a:cubicBezTo>
                <a:cubicBezTo>
                  <a:pt x="829" y="528"/>
                  <a:pt x="825" y="527"/>
                  <a:pt x="824" y="525"/>
                </a:cubicBezTo>
                <a:cubicBezTo>
                  <a:pt x="827" y="525"/>
                  <a:pt x="830" y="527"/>
                  <a:pt x="832" y="530"/>
                </a:cubicBezTo>
                <a:cubicBezTo>
                  <a:pt x="833" y="528"/>
                  <a:pt x="833" y="529"/>
                  <a:pt x="834" y="527"/>
                </a:cubicBezTo>
                <a:cubicBezTo>
                  <a:pt x="834" y="529"/>
                  <a:pt x="836" y="531"/>
                  <a:pt x="837" y="529"/>
                </a:cubicBezTo>
                <a:cubicBezTo>
                  <a:pt x="837" y="530"/>
                  <a:pt x="839" y="533"/>
                  <a:pt x="838" y="534"/>
                </a:cubicBezTo>
                <a:cubicBezTo>
                  <a:pt x="839" y="532"/>
                  <a:pt x="842" y="538"/>
                  <a:pt x="845" y="539"/>
                </a:cubicBezTo>
                <a:cubicBezTo>
                  <a:pt x="845" y="534"/>
                  <a:pt x="847" y="534"/>
                  <a:pt x="850" y="533"/>
                </a:cubicBezTo>
                <a:cubicBezTo>
                  <a:pt x="850" y="531"/>
                  <a:pt x="849" y="533"/>
                  <a:pt x="847" y="530"/>
                </a:cubicBezTo>
                <a:cubicBezTo>
                  <a:pt x="849" y="531"/>
                  <a:pt x="850" y="530"/>
                  <a:pt x="852" y="533"/>
                </a:cubicBezTo>
                <a:cubicBezTo>
                  <a:pt x="851" y="536"/>
                  <a:pt x="851" y="541"/>
                  <a:pt x="848" y="541"/>
                </a:cubicBezTo>
                <a:cubicBezTo>
                  <a:pt x="850" y="543"/>
                  <a:pt x="851" y="542"/>
                  <a:pt x="852" y="541"/>
                </a:cubicBezTo>
                <a:cubicBezTo>
                  <a:pt x="852" y="544"/>
                  <a:pt x="848" y="543"/>
                  <a:pt x="847" y="540"/>
                </a:cubicBezTo>
                <a:cubicBezTo>
                  <a:pt x="846" y="544"/>
                  <a:pt x="844" y="543"/>
                  <a:pt x="842" y="546"/>
                </a:cubicBezTo>
                <a:cubicBezTo>
                  <a:pt x="844" y="548"/>
                  <a:pt x="844" y="546"/>
                  <a:pt x="845" y="545"/>
                </a:cubicBezTo>
                <a:cubicBezTo>
                  <a:pt x="846" y="547"/>
                  <a:pt x="844" y="547"/>
                  <a:pt x="845" y="549"/>
                </a:cubicBezTo>
                <a:cubicBezTo>
                  <a:pt x="844" y="549"/>
                  <a:pt x="842" y="546"/>
                  <a:pt x="842" y="545"/>
                </a:cubicBezTo>
                <a:cubicBezTo>
                  <a:pt x="841" y="546"/>
                  <a:pt x="841" y="546"/>
                  <a:pt x="841" y="546"/>
                </a:cubicBezTo>
                <a:cubicBezTo>
                  <a:pt x="839" y="547"/>
                  <a:pt x="844" y="547"/>
                  <a:pt x="842" y="548"/>
                </a:cubicBezTo>
                <a:cubicBezTo>
                  <a:pt x="843" y="550"/>
                  <a:pt x="841" y="547"/>
                  <a:pt x="839" y="546"/>
                </a:cubicBezTo>
                <a:cubicBezTo>
                  <a:pt x="839" y="548"/>
                  <a:pt x="839" y="552"/>
                  <a:pt x="835" y="549"/>
                </a:cubicBezTo>
                <a:cubicBezTo>
                  <a:pt x="836" y="548"/>
                  <a:pt x="838" y="547"/>
                  <a:pt x="838" y="546"/>
                </a:cubicBezTo>
                <a:cubicBezTo>
                  <a:pt x="836" y="548"/>
                  <a:pt x="830" y="545"/>
                  <a:pt x="828" y="547"/>
                </a:cubicBezTo>
                <a:cubicBezTo>
                  <a:pt x="830" y="548"/>
                  <a:pt x="831" y="548"/>
                  <a:pt x="833" y="549"/>
                </a:cubicBezTo>
                <a:cubicBezTo>
                  <a:pt x="834" y="553"/>
                  <a:pt x="828" y="554"/>
                  <a:pt x="827" y="559"/>
                </a:cubicBezTo>
                <a:cubicBezTo>
                  <a:pt x="827" y="559"/>
                  <a:pt x="828" y="560"/>
                  <a:pt x="829" y="561"/>
                </a:cubicBezTo>
                <a:cubicBezTo>
                  <a:pt x="827" y="563"/>
                  <a:pt x="827" y="564"/>
                  <a:pt x="825" y="564"/>
                </a:cubicBezTo>
                <a:cubicBezTo>
                  <a:pt x="827" y="566"/>
                  <a:pt x="828" y="564"/>
                  <a:pt x="830" y="566"/>
                </a:cubicBezTo>
                <a:cubicBezTo>
                  <a:pt x="828" y="567"/>
                  <a:pt x="823" y="565"/>
                  <a:pt x="825" y="569"/>
                </a:cubicBezTo>
                <a:cubicBezTo>
                  <a:pt x="826" y="571"/>
                  <a:pt x="825" y="568"/>
                  <a:pt x="826" y="568"/>
                </a:cubicBezTo>
                <a:cubicBezTo>
                  <a:pt x="827" y="572"/>
                  <a:pt x="826" y="572"/>
                  <a:pt x="825" y="573"/>
                </a:cubicBezTo>
                <a:cubicBezTo>
                  <a:pt x="826" y="570"/>
                  <a:pt x="824" y="570"/>
                  <a:pt x="821" y="568"/>
                </a:cubicBezTo>
                <a:cubicBezTo>
                  <a:pt x="819" y="569"/>
                  <a:pt x="822" y="571"/>
                  <a:pt x="820" y="572"/>
                </a:cubicBezTo>
                <a:cubicBezTo>
                  <a:pt x="817" y="570"/>
                  <a:pt x="815" y="572"/>
                  <a:pt x="812" y="570"/>
                </a:cubicBezTo>
                <a:cubicBezTo>
                  <a:pt x="817" y="571"/>
                  <a:pt x="823" y="567"/>
                  <a:pt x="825" y="560"/>
                </a:cubicBezTo>
                <a:cubicBezTo>
                  <a:pt x="824" y="562"/>
                  <a:pt x="820" y="562"/>
                  <a:pt x="819" y="566"/>
                </a:cubicBezTo>
                <a:cubicBezTo>
                  <a:pt x="818" y="564"/>
                  <a:pt x="817" y="567"/>
                  <a:pt x="816" y="564"/>
                </a:cubicBezTo>
                <a:cubicBezTo>
                  <a:pt x="811" y="568"/>
                  <a:pt x="808" y="568"/>
                  <a:pt x="807" y="573"/>
                </a:cubicBezTo>
                <a:cubicBezTo>
                  <a:pt x="806" y="573"/>
                  <a:pt x="806" y="572"/>
                  <a:pt x="805" y="571"/>
                </a:cubicBezTo>
                <a:cubicBezTo>
                  <a:pt x="804" y="575"/>
                  <a:pt x="800" y="573"/>
                  <a:pt x="801" y="577"/>
                </a:cubicBezTo>
                <a:cubicBezTo>
                  <a:pt x="802" y="581"/>
                  <a:pt x="803" y="576"/>
                  <a:pt x="804" y="579"/>
                </a:cubicBezTo>
                <a:cubicBezTo>
                  <a:pt x="804" y="582"/>
                  <a:pt x="802" y="579"/>
                  <a:pt x="801" y="581"/>
                </a:cubicBezTo>
                <a:cubicBezTo>
                  <a:pt x="800" y="582"/>
                  <a:pt x="803" y="582"/>
                  <a:pt x="803" y="584"/>
                </a:cubicBezTo>
                <a:cubicBezTo>
                  <a:pt x="802" y="587"/>
                  <a:pt x="800" y="586"/>
                  <a:pt x="798" y="585"/>
                </a:cubicBezTo>
                <a:cubicBezTo>
                  <a:pt x="793" y="591"/>
                  <a:pt x="793" y="594"/>
                  <a:pt x="799" y="597"/>
                </a:cubicBezTo>
                <a:cubicBezTo>
                  <a:pt x="800" y="596"/>
                  <a:pt x="800" y="593"/>
                  <a:pt x="799" y="591"/>
                </a:cubicBezTo>
                <a:cubicBezTo>
                  <a:pt x="798" y="589"/>
                  <a:pt x="798" y="593"/>
                  <a:pt x="797" y="593"/>
                </a:cubicBezTo>
                <a:cubicBezTo>
                  <a:pt x="796" y="590"/>
                  <a:pt x="798" y="591"/>
                  <a:pt x="798" y="589"/>
                </a:cubicBezTo>
                <a:cubicBezTo>
                  <a:pt x="799" y="590"/>
                  <a:pt x="799" y="590"/>
                  <a:pt x="801" y="590"/>
                </a:cubicBezTo>
                <a:cubicBezTo>
                  <a:pt x="802" y="591"/>
                  <a:pt x="800" y="591"/>
                  <a:pt x="800" y="592"/>
                </a:cubicBezTo>
                <a:cubicBezTo>
                  <a:pt x="800" y="593"/>
                  <a:pt x="801" y="593"/>
                  <a:pt x="800" y="594"/>
                </a:cubicBezTo>
                <a:cubicBezTo>
                  <a:pt x="802" y="595"/>
                  <a:pt x="805" y="594"/>
                  <a:pt x="803" y="591"/>
                </a:cubicBezTo>
                <a:cubicBezTo>
                  <a:pt x="805" y="592"/>
                  <a:pt x="808" y="590"/>
                  <a:pt x="806" y="587"/>
                </a:cubicBezTo>
                <a:cubicBezTo>
                  <a:pt x="809" y="590"/>
                  <a:pt x="811" y="590"/>
                  <a:pt x="813" y="587"/>
                </a:cubicBezTo>
                <a:cubicBezTo>
                  <a:pt x="811" y="586"/>
                  <a:pt x="810" y="588"/>
                  <a:pt x="809" y="585"/>
                </a:cubicBezTo>
                <a:cubicBezTo>
                  <a:pt x="811" y="582"/>
                  <a:pt x="814" y="582"/>
                  <a:pt x="817" y="582"/>
                </a:cubicBezTo>
                <a:cubicBezTo>
                  <a:pt x="822" y="592"/>
                  <a:pt x="833" y="581"/>
                  <a:pt x="838" y="579"/>
                </a:cubicBezTo>
                <a:cubicBezTo>
                  <a:pt x="838" y="581"/>
                  <a:pt x="837" y="583"/>
                  <a:pt x="838" y="585"/>
                </a:cubicBezTo>
                <a:cubicBezTo>
                  <a:pt x="839" y="581"/>
                  <a:pt x="840" y="579"/>
                  <a:pt x="842" y="577"/>
                </a:cubicBezTo>
                <a:cubicBezTo>
                  <a:pt x="843" y="578"/>
                  <a:pt x="844" y="579"/>
                  <a:pt x="844" y="580"/>
                </a:cubicBezTo>
                <a:cubicBezTo>
                  <a:pt x="841" y="579"/>
                  <a:pt x="839" y="582"/>
                  <a:pt x="841" y="586"/>
                </a:cubicBezTo>
                <a:cubicBezTo>
                  <a:pt x="844" y="586"/>
                  <a:pt x="844" y="583"/>
                  <a:pt x="845" y="588"/>
                </a:cubicBezTo>
                <a:cubicBezTo>
                  <a:pt x="848" y="588"/>
                  <a:pt x="845" y="585"/>
                  <a:pt x="843" y="583"/>
                </a:cubicBezTo>
                <a:cubicBezTo>
                  <a:pt x="846" y="583"/>
                  <a:pt x="847" y="583"/>
                  <a:pt x="847" y="579"/>
                </a:cubicBezTo>
                <a:cubicBezTo>
                  <a:pt x="849" y="579"/>
                  <a:pt x="850" y="584"/>
                  <a:pt x="852" y="585"/>
                </a:cubicBezTo>
                <a:cubicBezTo>
                  <a:pt x="854" y="588"/>
                  <a:pt x="854" y="590"/>
                  <a:pt x="851" y="591"/>
                </a:cubicBezTo>
                <a:cubicBezTo>
                  <a:pt x="854" y="595"/>
                  <a:pt x="854" y="595"/>
                  <a:pt x="854" y="595"/>
                </a:cubicBezTo>
                <a:cubicBezTo>
                  <a:pt x="853" y="597"/>
                  <a:pt x="852" y="595"/>
                  <a:pt x="852" y="596"/>
                </a:cubicBezTo>
                <a:cubicBezTo>
                  <a:pt x="855" y="598"/>
                  <a:pt x="856" y="602"/>
                  <a:pt x="854" y="605"/>
                </a:cubicBezTo>
                <a:cubicBezTo>
                  <a:pt x="852" y="603"/>
                  <a:pt x="854" y="602"/>
                  <a:pt x="853" y="601"/>
                </a:cubicBezTo>
                <a:cubicBezTo>
                  <a:pt x="845" y="610"/>
                  <a:pt x="834" y="610"/>
                  <a:pt x="826" y="611"/>
                </a:cubicBezTo>
                <a:cubicBezTo>
                  <a:pt x="826" y="613"/>
                  <a:pt x="826" y="615"/>
                  <a:pt x="824" y="616"/>
                </a:cubicBezTo>
                <a:cubicBezTo>
                  <a:pt x="823" y="615"/>
                  <a:pt x="822" y="615"/>
                  <a:pt x="821" y="615"/>
                </a:cubicBezTo>
                <a:cubicBezTo>
                  <a:pt x="821" y="614"/>
                  <a:pt x="822" y="614"/>
                  <a:pt x="822" y="613"/>
                </a:cubicBezTo>
                <a:cubicBezTo>
                  <a:pt x="817" y="610"/>
                  <a:pt x="816" y="612"/>
                  <a:pt x="811" y="616"/>
                </a:cubicBezTo>
                <a:cubicBezTo>
                  <a:pt x="812" y="619"/>
                  <a:pt x="813" y="616"/>
                  <a:pt x="815" y="619"/>
                </a:cubicBezTo>
                <a:cubicBezTo>
                  <a:pt x="813" y="618"/>
                  <a:pt x="813" y="618"/>
                  <a:pt x="812" y="620"/>
                </a:cubicBezTo>
                <a:cubicBezTo>
                  <a:pt x="811" y="619"/>
                  <a:pt x="811" y="618"/>
                  <a:pt x="811" y="617"/>
                </a:cubicBezTo>
                <a:cubicBezTo>
                  <a:pt x="810" y="621"/>
                  <a:pt x="806" y="616"/>
                  <a:pt x="805" y="620"/>
                </a:cubicBezTo>
                <a:cubicBezTo>
                  <a:pt x="803" y="621"/>
                  <a:pt x="805" y="617"/>
                  <a:pt x="803" y="617"/>
                </a:cubicBezTo>
                <a:cubicBezTo>
                  <a:pt x="802" y="616"/>
                  <a:pt x="805" y="615"/>
                  <a:pt x="806" y="614"/>
                </a:cubicBezTo>
                <a:cubicBezTo>
                  <a:pt x="803" y="610"/>
                  <a:pt x="802" y="616"/>
                  <a:pt x="800" y="615"/>
                </a:cubicBezTo>
                <a:cubicBezTo>
                  <a:pt x="802" y="612"/>
                  <a:pt x="798" y="614"/>
                  <a:pt x="798" y="611"/>
                </a:cubicBezTo>
                <a:cubicBezTo>
                  <a:pt x="795" y="613"/>
                  <a:pt x="796" y="616"/>
                  <a:pt x="792" y="614"/>
                </a:cubicBezTo>
                <a:cubicBezTo>
                  <a:pt x="791" y="615"/>
                  <a:pt x="792" y="616"/>
                  <a:pt x="792" y="617"/>
                </a:cubicBezTo>
                <a:cubicBezTo>
                  <a:pt x="793" y="619"/>
                  <a:pt x="796" y="618"/>
                  <a:pt x="795" y="616"/>
                </a:cubicBezTo>
                <a:cubicBezTo>
                  <a:pt x="797" y="622"/>
                  <a:pt x="788" y="616"/>
                  <a:pt x="783" y="618"/>
                </a:cubicBezTo>
                <a:cubicBezTo>
                  <a:pt x="782" y="612"/>
                  <a:pt x="791" y="615"/>
                  <a:pt x="792" y="608"/>
                </a:cubicBezTo>
                <a:cubicBezTo>
                  <a:pt x="797" y="610"/>
                  <a:pt x="794" y="604"/>
                  <a:pt x="798" y="605"/>
                </a:cubicBezTo>
                <a:cubicBezTo>
                  <a:pt x="798" y="606"/>
                  <a:pt x="797" y="607"/>
                  <a:pt x="796" y="609"/>
                </a:cubicBezTo>
                <a:cubicBezTo>
                  <a:pt x="800" y="611"/>
                  <a:pt x="800" y="606"/>
                  <a:pt x="804" y="605"/>
                </a:cubicBezTo>
                <a:cubicBezTo>
                  <a:pt x="800" y="604"/>
                  <a:pt x="797" y="603"/>
                  <a:pt x="793" y="602"/>
                </a:cubicBezTo>
                <a:cubicBezTo>
                  <a:pt x="792" y="603"/>
                  <a:pt x="794" y="605"/>
                  <a:pt x="792" y="606"/>
                </a:cubicBezTo>
                <a:cubicBezTo>
                  <a:pt x="790" y="603"/>
                  <a:pt x="790" y="603"/>
                  <a:pt x="790" y="603"/>
                </a:cubicBezTo>
                <a:cubicBezTo>
                  <a:pt x="788" y="604"/>
                  <a:pt x="790" y="607"/>
                  <a:pt x="788" y="608"/>
                </a:cubicBezTo>
                <a:cubicBezTo>
                  <a:pt x="789" y="605"/>
                  <a:pt x="786" y="606"/>
                  <a:pt x="784" y="603"/>
                </a:cubicBezTo>
                <a:cubicBezTo>
                  <a:pt x="781" y="604"/>
                  <a:pt x="785" y="605"/>
                  <a:pt x="785" y="608"/>
                </a:cubicBezTo>
                <a:cubicBezTo>
                  <a:pt x="782" y="611"/>
                  <a:pt x="778" y="610"/>
                  <a:pt x="775" y="613"/>
                </a:cubicBezTo>
                <a:cubicBezTo>
                  <a:pt x="774" y="613"/>
                  <a:pt x="776" y="615"/>
                  <a:pt x="776" y="616"/>
                </a:cubicBezTo>
                <a:cubicBezTo>
                  <a:pt x="777" y="614"/>
                  <a:pt x="779" y="611"/>
                  <a:pt x="781" y="613"/>
                </a:cubicBezTo>
                <a:cubicBezTo>
                  <a:pt x="780" y="612"/>
                  <a:pt x="777" y="619"/>
                  <a:pt x="781" y="618"/>
                </a:cubicBezTo>
                <a:cubicBezTo>
                  <a:pt x="780" y="620"/>
                  <a:pt x="779" y="620"/>
                  <a:pt x="779" y="625"/>
                </a:cubicBezTo>
                <a:cubicBezTo>
                  <a:pt x="778" y="623"/>
                  <a:pt x="779" y="623"/>
                  <a:pt x="778" y="621"/>
                </a:cubicBezTo>
                <a:cubicBezTo>
                  <a:pt x="777" y="622"/>
                  <a:pt x="777" y="623"/>
                  <a:pt x="777" y="623"/>
                </a:cubicBezTo>
                <a:cubicBezTo>
                  <a:pt x="780" y="628"/>
                  <a:pt x="780" y="627"/>
                  <a:pt x="783" y="629"/>
                </a:cubicBezTo>
                <a:cubicBezTo>
                  <a:pt x="781" y="627"/>
                  <a:pt x="782" y="631"/>
                  <a:pt x="780" y="630"/>
                </a:cubicBezTo>
                <a:cubicBezTo>
                  <a:pt x="781" y="639"/>
                  <a:pt x="781" y="647"/>
                  <a:pt x="774" y="650"/>
                </a:cubicBezTo>
                <a:cubicBezTo>
                  <a:pt x="775" y="657"/>
                  <a:pt x="770" y="662"/>
                  <a:pt x="771" y="669"/>
                </a:cubicBezTo>
                <a:cubicBezTo>
                  <a:pt x="770" y="670"/>
                  <a:pt x="766" y="671"/>
                  <a:pt x="769" y="674"/>
                </a:cubicBezTo>
                <a:cubicBezTo>
                  <a:pt x="768" y="674"/>
                  <a:pt x="767" y="674"/>
                  <a:pt x="766" y="674"/>
                </a:cubicBezTo>
                <a:cubicBezTo>
                  <a:pt x="764" y="675"/>
                  <a:pt x="769" y="674"/>
                  <a:pt x="768" y="676"/>
                </a:cubicBezTo>
                <a:cubicBezTo>
                  <a:pt x="766" y="679"/>
                  <a:pt x="767" y="675"/>
                  <a:pt x="766" y="676"/>
                </a:cubicBezTo>
                <a:cubicBezTo>
                  <a:pt x="766" y="678"/>
                  <a:pt x="767" y="680"/>
                  <a:pt x="767" y="682"/>
                </a:cubicBezTo>
                <a:cubicBezTo>
                  <a:pt x="764" y="685"/>
                  <a:pt x="757" y="689"/>
                  <a:pt x="755" y="694"/>
                </a:cubicBezTo>
                <a:cubicBezTo>
                  <a:pt x="754" y="694"/>
                  <a:pt x="753" y="693"/>
                  <a:pt x="752" y="692"/>
                </a:cubicBezTo>
                <a:cubicBezTo>
                  <a:pt x="747" y="704"/>
                  <a:pt x="735" y="701"/>
                  <a:pt x="728" y="708"/>
                </a:cubicBezTo>
                <a:cubicBezTo>
                  <a:pt x="725" y="706"/>
                  <a:pt x="725" y="708"/>
                  <a:pt x="721" y="710"/>
                </a:cubicBezTo>
                <a:cubicBezTo>
                  <a:pt x="721" y="709"/>
                  <a:pt x="720" y="709"/>
                  <a:pt x="719" y="707"/>
                </a:cubicBezTo>
                <a:cubicBezTo>
                  <a:pt x="715" y="713"/>
                  <a:pt x="708" y="710"/>
                  <a:pt x="703" y="714"/>
                </a:cubicBezTo>
                <a:cubicBezTo>
                  <a:pt x="703" y="713"/>
                  <a:pt x="702" y="713"/>
                  <a:pt x="702" y="712"/>
                </a:cubicBezTo>
                <a:cubicBezTo>
                  <a:pt x="700" y="716"/>
                  <a:pt x="698" y="712"/>
                  <a:pt x="696" y="717"/>
                </a:cubicBezTo>
                <a:cubicBezTo>
                  <a:pt x="694" y="715"/>
                  <a:pt x="692" y="716"/>
                  <a:pt x="692" y="718"/>
                </a:cubicBezTo>
                <a:cubicBezTo>
                  <a:pt x="691" y="716"/>
                  <a:pt x="690" y="717"/>
                  <a:pt x="689" y="715"/>
                </a:cubicBezTo>
                <a:cubicBezTo>
                  <a:pt x="687" y="715"/>
                  <a:pt x="689" y="718"/>
                  <a:pt x="687" y="718"/>
                </a:cubicBezTo>
                <a:cubicBezTo>
                  <a:pt x="681" y="716"/>
                  <a:pt x="673" y="716"/>
                  <a:pt x="668" y="721"/>
                </a:cubicBezTo>
                <a:cubicBezTo>
                  <a:pt x="664" y="717"/>
                  <a:pt x="660" y="717"/>
                  <a:pt x="656" y="718"/>
                </a:cubicBezTo>
                <a:cubicBezTo>
                  <a:pt x="656" y="716"/>
                  <a:pt x="655" y="714"/>
                  <a:pt x="654" y="712"/>
                </a:cubicBezTo>
                <a:cubicBezTo>
                  <a:pt x="647" y="709"/>
                  <a:pt x="643" y="721"/>
                  <a:pt x="637" y="717"/>
                </a:cubicBezTo>
                <a:cubicBezTo>
                  <a:pt x="645" y="714"/>
                  <a:pt x="653" y="707"/>
                  <a:pt x="660" y="702"/>
                </a:cubicBezTo>
                <a:cubicBezTo>
                  <a:pt x="665" y="688"/>
                  <a:pt x="680" y="685"/>
                  <a:pt x="690" y="675"/>
                </a:cubicBezTo>
                <a:cubicBezTo>
                  <a:pt x="703" y="674"/>
                  <a:pt x="711" y="665"/>
                  <a:pt x="718" y="653"/>
                </a:cubicBezTo>
                <a:cubicBezTo>
                  <a:pt x="716" y="649"/>
                  <a:pt x="714" y="652"/>
                  <a:pt x="712" y="648"/>
                </a:cubicBezTo>
                <a:cubicBezTo>
                  <a:pt x="718" y="644"/>
                  <a:pt x="722" y="643"/>
                  <a:pt x="727" y="636"/>
                </a:cubicBezTo>
                <a:cubicBezTo>
                  <a:pt x="726" y="635"/>
                  <a:pt x="725" y="635"/>
                  <a:pt x="724" y="635"/>
                </a:cubicBezTo>
                <a:cubicBezTo>
                  <a:pt x="726" y="640"/>
                  <a:pt x="717" y="636"/>
                  <a:pt x="719" y="640"/>
                </a:cubicBezTo>
                <a:cubicBezTo>
                  <a:pt x="711" y="638"/>
                  <a:pt x="709" y="647"/>
                  <a:pt x="700" y="644"/>
                </a:cubicBezTo>
                <a:cubicBezTo>
                  <a:pt x="699" y="645"/>
                  <a:pt x="702" y="647"/>
                  <a:pt x="701" y="649"/>
                </a:cubicBezTo>
                <a:cubicBezTo>
                  <a:pt x="699" y="644"/>
                  <a:pt x="695" y="649"/>
                  <a:pt x="695" y="652"/>
                </a:cubicBezTo>
                <a:cubicBezTo>
                  <a:pt x="694" y="645"/>
                  <a:pt x="688" y="652"/>
                  <a:pt x="685" y="652"/>
                </a:cubicBezTo>
                <a:cubicBezTo>
                  <a:pt x="685" y="651"/>
                  <a:pt x="686" y="651"/>
                  <a:pt x="685" y="650"/>
                </a:cubicBezTo>
                <a:cubicBezTo>
                  <a:pt x="683" y="650"/>
                  <a:pt x="682" y="651"/>
                  <a:pt x="682" y="654"/>
                </a:cubicBezTo>
                <a:cubicBezTo>
                  <a:pt x="681" y="655"/>
                  <a:pt x="680" y="652"/>
                  <a:pt x="679" y="651"/>
                </a:cubicBezTo>
                <a:cubicBezTo>
                  <a:pt x="675" y="655"/>
                  <a:pt x="669" y="651"/>
                  <a:pt x="665" y="657"/>
                </a:cubicBezTo>
                <a:cubicBezTo>
                  <a:pt x="664" y="655"/>
                  <a:pt x="663" y="655"/>
                  <a:pt x="662" y="653"/>
                </a:cubicBezTo>
                <a:cubicBezTo>
                  <a:pt x="661" y="654"/>
                  <a:pt x="659" y="655"/>
                  <a:pt x="658" y="654"/>
                </a:cubicBezTo>
                <a:cubicBezTo>
                  <a:pt x="657" y="654"/>
                  <a:pt x="658" y="657"/>
                  <a:pt x="659" y="656"/>
                </a:cubicBezTo>
                <a:cubicBezTo>
                  <a:pt x="660" y="658"/>
                  <a:pt x="657" y="655"/>
                  <a:pt x="656" y="657"/>
                </a:cubicBezTo>
                <a:cubicBezTo>
                  <a:pt x="655" y="656"/>
                  <a:pt x="656" y="656"/>
                  <a:pt x="654" y="655"/>
                </a:cubicBezTo>
                <a:cubicBezTo>
                  <a:pt x="654" y="658"/>
                  <a:pt x="648" y="657"/>
                  <a:pt x="650" y="661"/>
                </a:cubicBezTo>
                <a:cubicBezTo>
                  <a:pt x="646" y="656"/>
                  <a:pt x="645" y="659"/>
                  <a:pt x="642" y="659"/>
                </a:cubicBezTo>
                <a:cubicBezTo>
                  <a:pt x="641" y="658"/>
                  <a:pt x="644" y="657"/>
                  <a:pt x="645" y="656"/>
                </a:cubicBezTo>
                <a:cubicBezTo>
                  <a:pt x="644" y="653"/>
                  <a:pt x="642" y="653"/>
                  <a:pt x="640" y="654"/>
                </a:cubicBezTo>
                <a:cubicBezTo>
                  <a:pt x="639" y="650"/>
                  <a:pt x="645" y="654"/>
                  <a:pt x="645" y="649"/>
                </a:cubicBezTo>
                <a:cubicBezTo>
                  <a:pt x="643" y="649"/>
                  <a:pt x="641" y="652"/>
                  <a:pt x="639" y="648"/>
                </a:cubicBezTo>
                <a:cubicBezTo>
                  <a:pt x="638" y="649"/>
                  <a:pt x="640" y="652"/>
                  <a:pt x="637" y="652"/>
                </a:cubicBezTo>
                <a:cubicBezTo>
                  <a:pt x="636" y="654"/>
                  <a:pt x="639" y="652"/>
                  <a:pt x="639" y="655"/>
                </a:cubicBezTo>
                <a:cubicBezTo>
                  <a:pt x="636" y="654"/>
                  <a:pt x="635" y="654"/>
                  <a:pt x="632" y="652"/>
                </a:cubicBezTo>
                <a:cubicBezTo>
                  <a:pt x="633" y="651"/>
                  <a:pt x="633" y="650"/>
                  <a:pt x="633" y="649"/>
                </a:cubicBezTo>
                <a:cubicBezTo>
                  <a:pt x="632" y="648"/>
                  <a:pt x="632" y="648"/>
                  <a:pt x="631" y="647"/>
                </a:cubicBezTo>
                <a:cubicBezTo>
                  <a:pt x="630" y="651"/>
                  <a:pt x="628" y="648"/>
                  <a:pt x="627" y="651"/>
                </a:cubicBezTo>
                <a:cubicBezTo>
                  <a:pt x="627" y="648"/>
                  <a:pt x="625" y="646"/>
                  <a:pt x="623" y="648"/>
                </a:cubicBezTo>
                <a:cubicBezTo>
                  <a:pt x="621" y="648"/>
                  <a:pt x="625" y="646"/>
                  <a:pt x="626" y="645"/>
                </a:cubicBezTo>
                <a:cubicBezTo>
                  <a:pt x="622" y="644"/>
                  <a:pt x="620" y="647"/>
                  <a:pt x="617" y="649"/>
                </a:cubicBezTo>
                <a:cubicBezTo>
                  <a:pt x="616" y="646"/>
                  <a:pt x="614" y="646"/>
                  <a:pt x="616" y="644"/>
                </a:cubicBezTo>
                <a:cubicBezTo>
                  <a:pt x="613" y="645"/>
                  <a:pt x="611" y="648"/>
                  <a:pt x="613" y="653"/>
                </a:cubicBezTo>
                <a:cubicBezTo>
                  <a:pt x="612" y="654"/>
                  <a:pt x="607" y="652"/>
                  <a:pt x="608" y="655"/>
                </a:cubicBezTo>
                <a:cubicBezTo>
                  <a:pt x="609" y="658"/>
                  <a:pt x="610" y="655"/>
                  <a:pt x="611" y="656"/>
                </a:cubicBezTo>
                <a:cubicBezTo>
                  <a:pt x="611" y="660"/>
                  <a:pt x="607" y="654"/>
                  <a:pt x="604" y="654"/>
                </a:cubicBezTo>
                <a:cubicBezTo>
                  <a:pt x="603" y="654"/>
                  <a:pt x="604" y="657"/>
                  <a:pt x="605" y="657"/>
                </a:cubicBezTo>
                <a:cubicBezTo>
                  <a:pt x="605" y="659"/>
                  <a:pt x="602" y="656"/>
                  <a:pt x="603" y="654"/>
                </a:cubicBezTo>
                <a:cubicBezTo>
                  <a:pt x="600" y="652"/>
                  <a:pt x="601" y="659"/>
                  <a:pt x="598" y="653"/>
                </a:cubicBezTo>
                <a:cubicBezTo>
                  <a:pt x="597" y="655"/>
                  <a:pt x="599" y="658"/>
                  <a:pt x="599" y="659"/>
                </a:cubicBezTo>
                <a:cubicBezTo>
                  <a:pt x="598" y="659"/>
                  <a:pt x="594" y="661"/>
                  <a:pt x="593" y="661"/>
                </a:cubicBezTo>
                <a:cubicBezTo>
                  <a:pt x="592" y="659"/>
                  <a:pt x="596" y="661"/>
                  <a:pt x="597" y="659"/>
                </a:cubicBezTo>
                <a:cubicBezTo>
                  <a:pt x="596" y="657"/>
                  <a:pt x="595" y="656"/>
                  <a:pt x="594" y="657"/>
                </a:cubicBezTo>
                <a:cubicBezTo>
                  <a:pt x="594" y="654"/>
                  <a:pt x="596" y="656"/>
                  <a:pt x="597" y="657"/>
                </a:cubicBezTo>
                <a:cubicBezTo>
                  <a:pt x="598" y="656"/>
                  <a:pt x="597" y="654"/>
                  <a:pt x="596" y="653"/>
                </a:cubicBezTo>
                <a:cubicBezTo>
                  <a:pt x="588" y="658"/>
                  <a:pt x="571" y="659"/>
                  <a:pt x="563" y="668"/>
                </a:cubicBezTo>
                <a:cubicBezTo>
                  <a:pt x="561" y="662"/>
                  <a:pt x="552" y="667"/>
                  <a:pt x="553" y="671"/>
                </a:cubicBezTo>
                <a:cubicBezTo>
                  <a:pt x="552" y="671"/>
                  <a:pt x="551" y="669"/>
                  <a:pt x="550" y="669"/>
                </a:cubicBezTo>
                <a:cubicBezTo>
                  <a:pt x="551" y="673"/>
                  <a:pt x="547" y="669"/>
                  <a:pt x="547" y="672"/>
                </a:cubicBezTo>
                <a:cubicBezTo>
                  <a:pt x="544" y="672"/>
                  <a:pt x="549" y="671"/>
                  <a:pt x="546" y="669"/>
                </a:cubicBezTo>
                <a:cubicBezTo>
                  <a:pt x="543" y="667"/>
                  <a:pt x="546" y="673"/>
                  <a:pt x="543" y="672"/>
                </a:cubicBezTo>
                <a:cubicBezTo>
                  <a:pt x="542" y="671"/>
                  <a:pt x="543" y="671"/>
                  <a:pt x="543" y="670"/>
                </a:cubicBezTo>
                <a:cubicBezTo>
                  <a:pt x="540" y="669"/>
                  <a:pt x="536" y="671"/>
                  <a:pt x="538" y="675"/>
                </a:cubicBezTo>
                <a:cubicBezTo>
                  <a:pt x="534" y="672"/>
                  <a:pt x="533" y="669"/>
                  <a:pt x="529" y="669"/>
                </a:cubicBezTo>
                <a:cubicBezTo>
                  <a:pt x="528" y="669"/>
                  <a:pt x="530" y="671"/>
                  <a:pt x="528" y="672"/>
                </a:cubicBezTo>
                <a:cubicBezTo>
                  <a:pt x="526" y="670"/>
                  <a:pt x="523" y="671"/>
                  <a:pt x="522" y="673"/>
                </a:cubicBezTo>
                <a:cubicBezTo>
                  <a:pt x="517" y="666"/>
                  <a:pt x="514" y="675"/>
                  <a:pt x="510" y="673"/>
                </a:cubicBezTo>
                <a:cubicBezTo>
                  <a:pt x="509" y="678"/>
                  <a:pt x="499" y="681"/>
                  <a:pt x="497" y="680"/>
                </a:cubicBezTo>
                <a:cubicBezTo>
                  <a:pt x="496" y="677"/>
                  <a:pt x="498" y="678"/>
                  <a:pt x="499" y="679"/>
                </a:cubicBezTo>
                <a:cubicBezTo>
                  <a:pt x="500" y="677"/>
                  <a:pt x="496" y="676"/>
                  <a:pt x="499" y="675"/>
                </a:cubicBezTo>
                <a:cubicBezTo>
                  <a:pt x="499" y="676"/>
                  <a:pt x="500" y="678"/>
                  <a:pt x="501" y="678"/>
                </a:cubicBezTo>
                <a:cubicBezTo>
                  <a:pt x="500" y="676"/>
                  <a:pt x="504" y="676"/>
                  <a:pt x="505" y="675"/>
                </a:cubicBezTo>
                <a:cubicBezTo>
                  <a:pt x="506" y="675"/>
                  <a:pt x="506" y="674"/>
                  <a:pt x="505" y="673"/>
                </a:cubicBezTo>
                <a:cubicBezTo>
                  <a:pt x="502" y="670"/>
                  <a:pt x="497" y="674"/>
                  <a:pt x="498" y="676"/>
                </a:cubicBezTo>
                <a:cubicBezTo>
                  <a:pt x="496" y="676"/>
                  <a:pt x="493" y="675"/>
                  <a:pt x="493" y="678"/>
                </a:cubicBezTo>
                <a:cubicBezTo>
                  <a:pt x="490" y="677"/>
                  <a:pt x="494" y="675"/>
                  <a:pt x="495" y="674"/>
                </a:cubicBezTo>
                <a:cubicBezTo>
                  <a:pt x="493" y="671"/>
                  <a:pt x="493" y="671"/>
                  <a:pt x="493" y="671"/>
                </a:cubicBezTo>
                <a:cubicBezTo>
                  <a:pt x="492" y="672"/>
                  <a:pt x="494" y="674"/>
                  <a:pt x="492" y="675"/>
                </a:cubicBezTo>
                <a:cubicBezTo>
                  <a:pt x="492" y="670"/>
                  <a:pt x="489" y="673"/>
                  <a:pt x="488" y="675"/>
                </a:cubicBezTo>
                <a:cubicBezTo>
                  <a:pt x="486" y="672"/>
                  <a:pt x="491" y="672"/>
                  <a:pt x="492" y="670"/>
                </a:cubicBezTo>
                <a:cubicBezTo>
                  <a:pt x="490" y="668"/>
                  <a:pt x="490" y="669"/>
                  <a:pt x="488" y="668"/>
                </a:cubicBezTo>
                <a:cubicBezTo>
                  <a:pt x="491" y="671"/>
                  <a:pt x="481" y="676"/>
                  <a:pt x="478" y="675"/>
                </a:cubicBezTo>
                <a:cubicBezTo>
                  <a:pt x="476" y="680"/>
                  <a:pt x="468" y="681"/>
                  <a:pt x="467" y="685"/>
                </a:cubicBezTo>
                <a:cubicBezTo>
                  <a:pt x="469" y="686"/>
                  <a:pt x="469" y="685"/>
                  <a:pt x="470" y="684"/>
                </a:cubicBezTo>
                <a:cubicBezTo>
                  <a:pt x="472" y="686"/>
                  <a:pt x="470" y="686"/>
                  <a:pt x="469" y="687"/>
                </a:cubicBezTo>
                <a:cubicBezTo>
                  <a:pt x="470" y="689"/>
                  <a:pt x="472" y="688"/>
                  <a:pt x="473" y="688"/>
                </a:cubicBezTo>
                <a:cubicBezTo>
                  <a:pt x="471" y="685"/>
                  <a:pt x="475" y="688"/>
                  <a:pt x="473" y="685"/>
                </a:cubicBezTo>
                <a:cubicBezTo>
                  <a:pt x="474" y="685"/>
                  <a:pt x="475" y="686"/>
                  <a:pt x="476" y="687"/>
                </a:cubicBezTo>
                <a:cubicBezTo>
                  <a:pt x="474" y="689"/>
                  <a:pt x="474" y="689"/>
                  <a:pt x="474" y="689"/>
                </a:cubicBezTo>
                <a:cubicBezTo>
                  <a:pt x="475" y="691"/>
                  <a:pt x="476" y="687"/>
                  <a:pt x="478" y="690"/>
                </a:cubicBezTo>
                <a:cubicBezTo>
                  <a:pt x="472" y="692"/>
                  <a:pt x="472" y="691"/>
                  <a:pt x="466" y="696"/>
                </a:cubicBezTo>
                <a:cubicBezTo>
                  <a:pt x="466" y="694"/>
                  <a:pt x="467" y="693"/>
                  <a:pt x="465" y="691"/>
                </a:cubicBezTo>
                <a:cubicBezTo>
                  <a:pt x="466" y="689"/>
                  <a:pt x="467" y="690"/>
                  <a:pt x="467" y="687"/>
                </a:cubicBezTo>
                <a:cubicBezTo>
                  <a:pt x="465" y="685"/>
                  <a:pt x="465" y="685"/>
                  <a:pt x="463" y="683"/>
                </a:cubicBezTo>
                <a:cubicBezTo>
                  <a:pt x="463" y="684"/>
                  <a:pt x="463" y="684"/>
                  <a:pt x="464" y="684"/>
                </a:cubicBezTo>
                <a:cubicBezTo>
                  <a:pt x="464" y="688"/>
                  <a:pt x="458" y="685"/>
                  <a:pt x="460" y="689"/>
                </a:cubicBezTo>
                <a:cubicBezTo>
                  <a:pt x="459" y="688"/>
                  <a:pt x="459" y="688"/>
                  <a:pt x="458" y="690"/>
                </a:cubicBezTo>
                <a:cubicBezTo>
                  <a:pt x="457" y="687"/>
                  <a:pt x="454" y="689"/>
                  <a:pt x="456" y="687"/>
                </a:cubicBezTo>
                <a:cubicBezTo>
                  <a:pt x="453" y="688"/>
                  <a:pt x="450" y="692"/>
                  <a:pt x="446" y="694"/>
                </a:cubicBezTo>
                <a:cubicBezTo>
                  <a:pt x="450" y="685"/>
                  <a:pt x="434" y="696"/>
                  <a:pt x="432" y="701"/>
                </a:cubicBezTo>
                <a:cubicBezTo>
                  <a:pt x="430" y="700"/>
                  <a:pt x="427" y="702"/>
                  <a:pt x="425" y="704"/>
                </a:cubicBezTo>
                <a:cubicBezTo>
                  <a:pt x="424" y="704"/>
                  <a:pt x="422" y="706"/>
                  <a:pt x="421" y="707"/>
                </a:cubicBezTo>
                <a:cubicBezTo>
                  <a:pt x="421" y="707"/>
                  <a:pt x="420" y="708"/>
                  <a:pt x="420" y="708"/>
                </a:cubicBezTo>
                <a:cubicBezTo>
                  <a:pt x="420" y="708"/>
                  <a:pt x="420" y="710"/>
                  <a:pt x="420" y="710"/>
                </a:cubicBezTo>
                <a:cubicBezTo>
                  <a:pt x="421" y="711"/>
                  <a:pt x="421" y="711"/>
                  <a:pt x="421" y="711"/>
                </a:cubicBezTo>
                <a:cubicBezTo>
                  <a:pt x="418" y="713"/>
                  <a:pt x="418" y="713"/>
                  <a:pt x="418" y="713"/>
                </a:cubicBezTo>
                <a:cubicBezTo>
                  <a:pt x="416" y="710"/>
                  <a:pt x="416" y="710"/>
                  <a:pt x="416" y="710"/>
                </a:cubicBezTo>
                <a:cubicBezTo>
                  <a:pt x="416" y="709"/>
                  <a:pt x="422" y="711"/>
                  <a:pt x="422" y="711"/>
                </a:cubicBezTo>
                <a:cubicBezTo>
                  <a:pt x="422" y="711"/>
                  <a:pt x="422" y="711"/>
                  <a:pt x="422" y="711"/>
                </a:cubicBezTo>
                <a:cubicBezTo>
                  <a:pt x="422" y="711"/>
                  <a:pt x="422" y="711"/>
                  <a:pt x="422" y="711"/>
                </a:cubicBezTo>
                <a:cubicBezTo>
                  <a:pt x="422" y="711"/>
                  <a:pt x="422" y="711"/>
                  <a:pt x="422" y="711"/>
                </a:cubicBezTo>
                <a:cubicBezTo>
                  <a:pt x="421" y="709"/>
                  <a:pt x="421" y="709"/>
                  <a:pt x="421" y="709"/>
                </a:cubicBezTo>
                <a:cubicBezTo>
                  <a:pt x="421" y="709"/>
                  <a:pt x="420" y="708"/>
                  <a:pt x="419" y="708"/>
                </a:cubicBezTo>
                <a:cubicBezTo>
                  <a:pt x="418" y="706"/>
                  <a:pt x="416" y="707"/>
                  <a:pt x="414" y="707"/>
                </a:cubicBezTo>
                <a:cubicBezTo>
                  <a:pt x="414" y="709"/>
                  <a:pt x="418" y="707"/>
                  <a:pt x="417" y="710"/>
                </a:cubicBezTo>
                <a:cubicBezTo>
                  <a:pt x="416" y="709"/>
                  <a:pt x="414" y="708"/>
                  <a:pt x="413" y="710"/>
                </a:cubicBezTo>
                <a:cubicBezTo>
                  <a:pt x="413" y="710"/>
                  <a:pt x="413" y="709"/>
                  <a:pt x="412" y="708"/>
                </a:cubicBezTo>
                <a:cubicBezTo>
                  <a:pt x="412" y="711"/>
                  <a:pt x="409" y="712"/>
                  <a:pt x="406" y="710"/>
                </a:cubicBezTo>
                <a:cubicBezTo>
                  <a:pt x="403" y="716"/>
                  <a:pt x="396" y="716"/>
                  <a:pt x="392" y="720"/>
                </a:cubicBezTo>
                <a:cubicBezTo>
                  <a:pt x="392" y="717"/>
                  <a:pt x="387" y="718"/>
                  <a:pt x="390" y="722"/>
                </a:cubicBezTo>
                <a:cubicBezTo>
                  <a:pt x="389" y="721"/>
                  <a:pt x="388" y="722"/>
                  <a:pt x="387" y="719"/>
                </a:cubicBezTo>
                <a:cubicBezTo>
                  <a:pt x="385" y="722"/>
                  <a:pt x="382" y="721"/>
                  <a:pt x="379" y="724"/>
                </a:cubicBezTo>
                <a:cubicBezTo>
                  <a:pt x="381" y="726"/>
                  <a:pt x="385" y="725"/>
                  <a:pt x="384" y="722"/>
                </a:cubicBezTo>
                <a:cubicBezTo>
                  <a:pt x="387" y="724"/>
                  <a:pt x="382" y="726"/>
                  <a:pt x="383" y="728"/>
                </a:cubicBezTo>
                <a:cubicBezTo>
                  <a:pt x="381" y="726"/>
                  <a:pt x="381" y="726"/>
                  <a:pt x="381" y="726"/>
                </a:cubicBezTo>
                <a:cubicBezTo>
                  <a:pt x="380" y="728"/>
                  <a:pt x="378" y="728"/>
                  <a:pt x="376" y="732"/>
                </a:cubicBezTo>
                <a:cubicBezTo>
                  <a:pt x="370" y="731"/>
                  <a:pt x="365" y="730"/>
                  <a:pt x="363" y="737"/>
                </a:cubicBezTo>
                <a:cubicBezTo>
                  <a:pt x="365" y="739"/>
                  <a:pt x="366" y="739"/>
                  <a:pt x="367" y="740"/>
                </a:cubicBezTo>
                <a:cubicBezTo>
                  <a:pt x="368" y="738"/>
                  <a:pt x="365" y="737"/>
                  <a:pt x="367" y="735"/>
                </a:cubicBezTo>
                <a:cubicBezTo>
                  <a:pt x="367" y="740"/>
                  <a:pt x="375" y="739"/>
                  <a:pt x="371" y="735"/>
                </a:cubicBezTo>
                <a:cubicBezTo>
                  <a:pt x="376" y="738"/>
                  <a:pt x="379" y="734"/>
                  <a:pt x="381" y="730"/>
                </a:cubicBezTo>
                <a:cubicBezTo>
                  <a:pt x="382" y="732"/>
                  <a:pt x="382" y="733"/>
                  <a:pt x="382" y="734"/>
                </a:cubicBezTo>
                <a:cubicBezTo>
                  <a:pt x="384" y="735"/>
                  <a:pt x="384" y="729"/>
                  <a:pt x="387" y="733"/>
                </a:cubicBezTo>
                <a:cubicBezTo>
                  <a:pt x="388" y="732"/>
                  <a:pt x="387" y="731"/>
                  <a:pt x="388" y="730"/>
                </a:cubicBezTo>
                <a:cubicBezTo>
                  <a:pt x="388" y="731"/>
                  <a:pt x="388" y="732"/>
                  <a:pt x="388" y="733"/>
                </a:cubicBezTo>
                <a:cubicBezTo>
                  <a:pt x="390" y="734"/>
                  <a:pt x="390" y="732"/>
                  <a:pt x="393" y="731"/>
                </a:cubicBezTo>
                <a:cubicBezTo>
                  <a:pt x="393" y="733"/>
                  <a:pt x="392" y="734"/>
                  <a:pt x="392" y="736"/>
                </a:cubicBezTo>
                <a:cubicBezTo>
                  <a:pt x="389" y="735"/>
                  <a:pt x="387" y="738"/>
                  <a:pt x="387" y="740"/>
                </a:cubicBezTo>
                <a:cubicBezTo>
                  <a:pt x="386" y="740"/>
                  <a:pt x="385" y="739"/>
                  <a:pt x="384" y="739"/>
                </a:cubicBezTo>
                <a:cubicBezTo>
                  <a:pt x="382" y="740"/>
                  <a:pt x="384" y="742"/>
                  <a:pt x="383" y="744"/>
                </a:cubicBezTo>
                <a:cubicBezTo>
                  <a:pt x="381" y="743"/>
                  <a:pt x="380" y="744"/>
                  <a:pt x="379" y="746"/>
                </a:cubicBezTo>
                <a:cubicBezTo>
                  <a:pt x="377" y="744"/>
                  <a:pt x="380" y="744"/>
                  <a:pt x="379" y="742"/>
                </a:cubicBezTo>
                <a:cubicBezTo>
                  <a:pt x="377" y="740"/>
                  <a:pt x="376" y="740"/>
                  <a:pt x="375" y="740"/>
                </a:cubicBezTo>
                <a:cubicBezTo>
                  <a:pt x="375" y="741"/>
                  <a:pt x="375" y="741"/>
                  <a:pt x="374" y="742"/>
                </a:cubicBezTo>
                <a:cubicBezTo>
                  <a:pt x="375" y="743"/>
                  <a:pt x="377" y="742"/>
                  <a:pt x="376" y="744"/>
                </a:cubicBezTo>
                <a:cubicBezTo>
                  <a:pt x="373" y="743"/>
                  <a:pt x="372" y="741"/>
                  <a:pt x="369" y="744"/>
                </a:cubicBezTo>
                <a:cubicBezTo>
                  <a:pt x="369" y="744"/>
                  <a:pt x="369" y="745"/>
                  <a:pt x="369" y="745"/>
                </a:cubicBezTo>
                <a:cubicBezTo>
                  <a:pt x="370" y="748"/>
                  <a:pt x="371" y="744"/>
                  <a:pt x="372" y="747"/>
                </a:cubicBezTo>
                <a:cubicBezTo>
                  <a:pt x="369" y="747"/>
                  <a:pt x="366" y="745"/>
                  <a:pt x="366" y="749"/>
                </a:cubicBezTo>
                <a:cubicBezTo>
                  <a:pt x="368" y="751"/>
                  <a:pt x="367" y="747"/>
                  <a:pt x="369" y="747"/>
                </a:cubicBezTo>
                <a:cubicBezTo>
                  <a:pt x="372" y="750"/>
                  <a:pt x="367" y="750"/>
                  <a:pt x="368" y="752"/>
                </a:cubicBezTo>
                <a:cubicBezTo>
                  <a:pt x="365" y="749"/>
                  <a:pt x="365" y="752"/>
                  <a:pt x="363" y="754"/>
                </a:cubicBezTo>
                <a:cubicBezTo>
                  <a:pt x="362" y="752"/>
                  <a:pt x="365" y="752"/>
                  <a:pt x="364" y="750"/>
                </a:cubicBezTo>
                <a:cubicBezTo>
                  <a:pt x="362" y="750"/>
                  <a:pt x="360" y="753"/>
                  <a:pt x="357" y="749"/>
                </a:cubicBezTo>
                <a:cubicBezTo>
                  <a:pt x="357" y="748"/>
                  <a:pt x="362" y="750"/>
                  <a:pt x="360" y="746"/>
                </a:cubicBezTo>
                <a:cubicBezTo>
                  <a:pt x="361" y="746"/>
                  <a:pt x="362" y="748"/>
                  <a:pt x="364" y="749"/>
                </a:cubicBezTo>
                <a:cubicBezTo>
                  <a:pt x="365" y="748"/>
                  <a:pt x="366" y="741"/>
                  <a:pt x="368" y="746"/>
                </a:cubicBezTo>
                <a:cubicBezTo>
                  <a:pt x="369" y="745"/>
                  <a:pt x="368" y="744"/>
                  <a:pt x="367" y="742"/>
                </a:cubicBezTo>
                <a:cubicBezTo>
                  <a:pt x="366" y="741"/>
                  <a:pt x="363" y="743"/>
                  <a:pt x="364" y="745"/>
                </a:cubicBezTo>
                <a:cubicBezTo>
                  <a:pt x="362" y="744"/>
                  <a:pt x="363" y="741"/>
                  <a:pt x="360" y="739"/>
                </a:cubicBezTo>
                <a:cubicBezTo>
                  <a:pt x="361" y="742"/>
                  <a:pt x="360" y="741"/>
                  <a:pt x="358" y="740"/>
                </a:cubicBezTo>
                <a:cubicBezTo>
                  <a:pt x="355" y="742"/>
                  <a:pt x="361" y="744"/>
                  <a:pt x="358" y="745"/>
                </a:cubicBezTo>
                <a:cubicBezTo>
                  <a:pt x="358" y="744"/>
                  <a:pt x="357" y="742"/>
                  <a:pt x="357" y="741"/>
                </a:cubicBezTo>
                <a:cubicBezTo>
                  <a:pt x="356" y="742"/>
                  <a:pt x="355" y="742"/>
                  <a:pt x="354" y="743"/>
                </a:cubicBezTo>
                <a:cubicBezTo>
                  <a:pt x="356" y="747"/>
                  <a:pt x="351" y="746"/>
                  <a:pt x="348" y="747"/>
                </a:cubicBezTo>
                <a:cubicBezTo>
                  <a:pt x="350" y="751"/>
                  <a:pt x="351" y="748"/>
                  <a:pt x="353" y="751"/>
                </a:cubicBezTo>
                <a:cubicBezTo>
                  <a:pt x="355" y="751"/>
                  <a:pt x="352" y="749"/>
                  <a:pt x="354" y="748"/>
                </a:cubicBezTo>
                <a:cubicBezTo>
                  <a:pt x="355" y="751"/>
                  <a:pt x="356" y="750"/>
                  <a:pt x="358" y="752"/>
                </a:cubicBezTo>
                <a:cubicBezTo>
                  <a:pt x="358" y="753"/>
                  <a:pt x="356" y="754"/>
                  <a:pt x="358" y="755"/>
                </a:cubicBezTo>
                <a:cubicBezTo>
                  <a:pt x="354" y="758"/>
                  <a:pt x="350" y="757"/>
                  <a:pt x="345" y="757"/>
                </a:cubicBezTo>
                <a:cubicBezTo>
                  <a:pt x="344" y="760"/>
                  <a:pt x="337" y="765"/>
                  <a:pt x="332" y="761"/>
                </a:cubicBezTo>
                <a:cubicBezTo>
                  <a:pt x="335" y="763"/>
                  <a:pt x="342" y="761"/>
                  <a:pt x="340" y="756"/>
                </a:cubicBezTo>
                <a:cubicBezTo>
                  <a:pt x="344" y="755"/>
                  <a:pt x="347" y="756"/>
                  <a:pt x="348" y="753"/>
                </a:cubicBezTo>
                <a:cubicBezTo>
                  <a:pt x="346" y="750"/>
                  <a:pt x="345" y="753"/>
                  <a:pt x="344" y="749"/>
                </a:cubicBezTo>
                <a:cubicBezTo>
                  <a:pt x="343" y="750"/>
                  <a:pt x="343" y="751"/>
                  <a:pt x="344" y="752"/>
                </a:cubicBezTo>
                <a:cubicBezTo>
                  <a:pt x="342" y="754"/>
                  <a:pt x="342" y="754"/>
                  <a:pt x="342" y="754"/>
                </a:cubicBezTo>
                <a:cubicBezTo>
                  <a:pt x="342" y="753"/>
                  <a:pt x="342" y="752"/>
                  <a:pt x="341" y="751"/>
                </a:cubicBezTo>
                <a:cubicBezTo>
                  <a:pt x="340" y="757"/>
                  <a:pt x="331" y="759"/>
                  <a:pt x="325" y="761"/>
                </a:cubicBezTo>
                <a:cubicBezTo>
                  <a:pt x="324" y="763"/>
                  <a:pt x="327" y="765"/>
                  <a:pt x="328" y="766"/>
                </a:cubicBezTo>
                <a:cubicBezTo>
                  <a:pt x="327" y="767"/>
                  <a:pt x="327" y="768"/>
                  <a:pt x="326" y="768"/>
                </a:cubicBezTo>
                <a:cubicBezTo>
                  <a:pt x="326" y="765"/>
                  <a:pt x="324" y="765"/>
                  <a:pt x="324" y="763"/>
                </a:cubicBezTo>
                <a:cubicBezTo>
                  <a:pt x="324" y="767"/>
                  <a:pt x="322" y="766"/>
                  <a:pt x="319" y="767"/>
                </a:cubicBezTo>
                <a:cubicBezTo>
                  <a:pt x="319" y="764"/>
                  <a:pt x="316" y="766"/>
                  <a:pt x="314" y="763"/>
                </a:cubicBezTo>
                <a:cubicBezTo>
                  <a:pt x="311" y="766"/>
                  <a:pt x="312" y="767"/>
                  <a:pt x="309" y="769"/>
                </a:cubicBezTo>
                <a:cubicBezTo>
                  <a:pt x="307" y="770"/>
                  <a:pt x="310" y="771"/>
                  <a:pt x="310" y="773"/>
                </a:cubicBezTo>
                <a:cubicBezTo>
                  <a:pt x="309" y="772"/>
                  <a:pt x="308" y="773"/>
                  <a:pt x="306" y="771"/>
                </a:cubicBezTo>
                <a:cubicBezTo>
                  <a:pt x="306" y="774"/>
                  <a:pt x="307" y="773"/>
                  <a:pt x="309" y="775"/>
                </a:cubicBezTo>
                <a:cubicBezTo>
                  <a:pt x="306" y="778"/>
                  <a:pt x="304" y="775"/>
                  <a:pt x="302" y="778"/>
                </a:cubicBezTo>
                <a:cubicBezTo>
                  <a:pt x="302" y="776"/>
                  <a:pt x="302" y="775"/>
                  <a:pt x="301" y="774"/>
                </a:cubicBezTo>
                <a:cubicBezTo>
                  <a:pt x="299" y="776"/>
                  <a:pt x="298" y="776"/>
                  <a:pt x="295" y="778"/>
                </a:cubicBezTo>
                <a:cubicBezTo>
                  <a:pt x="295" y="779"/>
                  <a:pt x="296" y="779"/>
                  <a:pt x="296" y="779"/>
                </a:cubicBezTo>
                <a:cubicBezTo>
                  <a:pt x="297" y="780"/>
                  <a:pt x="296" y="781"/>
                  <a:pt x="295" y="782"/>
                </a:cubicBezTo>
                <a:cubicBezTo>
                  <a:pt x="294" y="781"/>
                  <a:pt x="294" y="781"/>
                  <a:pt x="294" y="780"/>
                </a:cubicBezTo>
                <a:cubicBezTo>
                  <a:pt x="289" y="780"/>
                  <a:pt x="278" y="783"/>
                  <a:pt x="275" y="790"/>
                </a:cubicBezTo>
                <a:cubicBezTo>
                  <a:pt x="271" y="786"/>
                  <a:pt x="268" y="796"/>
                  <a:pt x="266" y="792"/>
                </a:cubicBezTo>
                <a:cubicBezTo>
                  <a:pt x="263" y="797"/>
                  <a:pt x="256" y="796"/>
                  <a:pt x="254" y="800"/>
                </a:cubicBezTo>
                <a:cubicBezTo>
                  <a:pt x="253" y="795"/>
                  <a:pt x="260" y="795"/>
                  <a:pt x="263" y="792"/>
                </a:cubicBezTo>
                <a:cubicBezTo>
                  <a:pt x="264" y="791"/>
                  <a:pt x="264" y="790"/>
                  <a:pt x="263" y="789"/>
                </a:cubicBezTo>
                <a:cubicBezTo>
                  <a:pt x="261" y="790"/>
                  <a:pt x="259" y="794"/>
                  <a:pt x="256" y="795"/>
                </a:cubicBezTo>
                <a:cubicBezTo>
                  <a:pt x="256" y="793"/>
                  <a:pt x="255" y="792"/>
                  <a:pt x="255" y="790"/>
                </a:cubicBezTo>
                <a:cubicBezTo>
                  <a:pt x="253" y="792"/>
                  <a:pt x="253" y="794"/>
                  <a:pt x="253" y="796"/>
                </a:cubicBezTo>
                <a:cubicBezTo>
                  <a:pt x="252" y="796"/>
                  <a:pt x="251" y="792"/>
                  <a:pt x="253" y="792"/>
                </a:cubicBezTo>
                <a:cubicBezTo>
                  <a:pt x="249" y="792"/>
                  <a:pt x="246" y="797"/>
                  <a:pt x="244" y="799"/>
                </a:cubicBezTo>
                <a:cubicBezTo>
                  <a:pt x="245" y="802"/>
                  <a:pt x="247" y="799"/>
                  <a:pt x="248" y="802"/>
                </a:cubicBezTo>
                <a:cubicBezTo>
                  <a:pt x="248" y="805"/>
                  <a:pt x="246" y="801"/>
                  <a:pt x="244" y="802"/>
                </a:cubicBezTo>
                <a:cubicBezTo>
                  <a:pt x="244" y="802"/>
                  <a:pt x="245" y="803"/>
                  <a:pt x="245" y="804"/>
                </a:cubicBezTo>
                <a:cubicBezTo>
                  <a:pt x="240" y="802"/>
                  <a:pt x="233" y="807"/>
                  <a:pt x="230" y="801"/>
                </a:cubicBezTo>
                <a:cubicBezTo>
                  <a:pt x="228" y="804"/>
                  <a:pt x="225" y="804"/>
                  <a:pt x="223" y="805"/>
                </a:cubicBezTo>
                <a:cubicBezTo>
                  <a:pt x="222" y="806"/>
                  <a:pt x="223" y="807"/>
                  <a:pt x="223" y="809"/>
                </a:cubicBezTo>
                <a:cubicBezTo>
                  <a:pt x="220" y="808"/>
                  <a:pt x="220" y="812"/>
                  <a:pt x="217" y="813"/>
                </a:cubicBezTo>
                <a:cubicBezTo>
                  <a:pt x="217" y="811"/>
                  <a:pt x="216" y="812"/>
                  <a:pt x="215" y="811"/>
                </a:cubicBezTo>
                <a:cubicBezTo>
                  <a:pt x="213" y="812"/>
                  <a:pt x="216" y="815"/>
                  <a:pt x="213" y="813"/>
                </a:cubicBezTo>
                <a:cubicBezTo>
                  <a:pt x="212" y="815"/>
                  <a:pt x="215" y="815"/>
                  <a:pt x="213" y="817"/>
                </a:cubicBezTo>
                <a:cubicBezTo>
                  <a:pt x="212" y="812"/>
                  <a:pt x="210" y="818"/>
                  <a:pt x="209" y="814"/>
                </a:cubicBezTo>
                <a:cubicBezTo>
                  <a:pt x="208" y="816"/>
                  <a:pt x="207" y="816"/>
                  <a:pt x="207" y="818"/>
                </a:cubicBezTo>
                <a:cubicBezTo>
                  <a:pt x="206" y="819"/>
                  <a:pt x="203" y="818"/>
                  <a:pt x="204" y="816"/>
                </a:cubicBezTo>
                <a:cubicBezTo>
                  <a:pt x="201" y="814"/>
                  <a:pt x="199" y="817"/>
                  <a:pt x="198" y="820"/>
                </a:cubicBezTo>
                <a:cubicBezTo>
                  <a:pt x="199" y="820"/>
                  <a:pt x="199" y="820"/>
                  <a:pt x="200" y="821"/>
                </a:cubicBezTo>
                <a:cubicBezTo>
                  <a:pt x="198" y="824"/>
                  <a:pt x="195" y="817"/>
                  <a:pt x="193" y="819"/>
                </a:cubicBezTo>
                <a:cubicBezTo>
                  <a:pt x="191" y="820"/>
                  <a:pt x="189" y="829"/>
                  <a:pt x="186" y="823"/>
                </a:cubicBezTo>
                <a:cubicBezTo>
                  <a:pt x="187" y="824"/>
                  <a:pt x="187" y="823"/>
                  <a:pt x="187" y="822"/>
                </a:cubicBezTo>
                <a:cubicBezTo>
                  <a:pt x="187" y="821"/>
                  <a:pt x="184" y="821"/>
                  <a:pt x="186" y="820"/>
                </a:cubicBezTo>
                <a:cubicBezTo>
                  <a:pt x="185" y="819"/>
                  <a:pt x="184" y="820"/>
                  <a:pt x="183" y="820"/>
                </a:cubicBezTo>
                <a:cubicBezTo>
                  <a:pt x="184" y="821"/>
                  <a:pt x="184" y="825"/>
                  <a:pt x="181" y="822"/>
                </a:cubicBezTo>
                <a:close/>
                <a:moveTo>
                  <a:pt x="290" y="746"/>
                </a:moveTo>
                <a:cubicBezTo>
                  <a:pt x="291" y="745"/>
                  <a:pt x="293" y="749"/>
                  <a:pt x="292" y="746"/>
                </a:cubicBezTo>
                <a:cubicBezTo>
                  <a:pt x="289" y="745"/>
                  <a:pt x="295" y="743"/>
                  <a:pt x="292" y="741"/>
                </a:cubicBezTo>
                <a:cubicBezTo>
                  <a:pt x="291" y="742"/>
                  <a:pt x="289" y="743"/>
                  <a:pt x="290" y="746"/>
                </a:cubicBezTo>
                <a:close/>
                <a:moveTo>
                  <a:pt x="310" y="666"/>
                </a:moveTo>
                <a:cubicBezTo>
                  <a:pt x="312" y="667"/>
                  <a:pt x="313" y="663"/>
                  <a:pt x="312" y="661"/>
                </a:cubicBezTo>
                <a:cubicBezTo>
                  <a:pt x="314" y="660"/>
                  <a:pt x="316" y="659"/>
                  <a:pt x="318" y="660"/>
                </a:cubicBezTo>
                <a:cubicBezTo>
                  <a:pt x="315" y="656"/>
                  <a:pt x="321" y="654"/>
                  <a:pt x="320" y="650"/>
                </a:cubicBezTo>
                <a:cubicBezTo>
                  <a:pt x="319" y="651"/>
                  <a:pt x="323" y="654"/>
                  <a:pt x="322" y="651"/>
                </a:cubicBezTo>
                <a:cubicBezTo>
                  <a:pt x="321" y="651"/>
                  <a:pt x="321" y="650"/>
                  <a:pt x="319" y="648"/>
                </a:cubicBezTo>
                <a:cubicBezTo>
                  <a:pt x="317" y="650"/>
                  <a:pt x="316" y="658"/>
                  <a:pt x="312" y="655"/>
                </a:cubicBezTo>
                <a:cubicBezTo>
                  <a:pt x="314" y="654"/>
                  <a:pt x="315" y="650"/>
                  <a:pt x="314" y="650"/>
                </a:cubicBezTo>
                <a:cubicBezTo>
                  <a:pt x="314" y="651"/>
                  <a:pt x="313" y="652"/>
                  <a:pt x="311" y="652"/>
                </a:cubicBezTo>
                <a:cubicBezTo>
                  <a:pt x="312" y="658"/>
                  <a:pt x="309" y="660"/>
                  <a:pt x="310" y="666"/>
                </a:cubicBezTo>
                <a:close/>
                <a:moveTo>
                  <a:pt x="265" y="657"/>
                </a:moveTo>
                <a:cubicBezTo>
                  <a:pt x="267" y="657"/>
                  <a:pt x="267" y="655"/>
                  <a:pt x="270" y="658"/>
                </a:cubicBezTo>
                <a:cubicBezTo>
                  <a:pt x="270" y="656"/>
                  <a:pt x="272" y="658"/>
                  <a:pt x="271" y="655"/>
                </a:cubicBezTo>
                <a:cubicBezTo>
                  <a:pt x="268" y="653"/>
                  <a:pt x="269" y="654"/>
                  <a:pt x="269" y="651"/>
                </a:cubicBezTo>
                <a:cubicBezTo>
                  <a:pt x="266" y="653"/>
                  <a:pt x="266" y="654"/>
                  <a:pt x="264" y="654"/>
                </a:cubicBezTo>
                <a:cubicBezTo>
                  <a:pt x="264" y="655"/>
                  <a:pt x="264" y="656"/>
                  <a:pt x="265" y="657"/>
                </a:cubicBezTo>
                <a:close/>
                <a:moveTo>
                  <a:pt x="314" y="629"/>
                </a:moveTo>
                <a:cubicBezTo>
                  <a:pt x="316" y="628"/>
                  <a:pt x="316" y="626"/>
                  <a:pt x="319" y="626"/>
                </a:cubicBezTo>
                <a:cubicBezTo>
                  <a:pt x="316" y="621"/>
                  <a:pt x="314" y="626"/>
                  <a:pt x="314" y="629"/>
                </a:cubicBezTo>
                <a:close/>
                <a:moveTo>
                  <a:pt x="424" y="538"/>
                </a:moveTo>
                <a:cubicBezTo>
                  <a:pt x="425" y="539"/>
                  <a:pt x="426" y="540"/>
                  <a:pt x="426" y="541"/>
                </a:cubicBezTo>
                <a:cubicBezTo>
                  <a:pt x="428" y="539"/>
                  <a:pt x="428" y="538"/>
                  <a:pt x="427" y="536"/>
                </a:cubicBezTo>
                <a:cubicBezTo>
                  <a:pt x="426" y="536"/>
                  <a:pt x="425" y="537"/>
                  <a:pt x="424" y="538"/>
                </a:cubicBezTo>
                <a:close/>
                <a:moveTo>
                  <a:pt x="433" y="516"/>
                </a:moveTo>
                <a:cubicBezTo>
                  <a:pt x="434" y="512"/>
                  <a:pt x="438" y="514"/>
                  <a:pt x="437" y="509"/>
                </a:cubicBezTo>
                <a:cubicBezTo>
                  <a:pt x="436" y="512"/>
                  <a:pt x="434" y="513"/>
                  <a:pt x="431" y="511"/>
                </a:cubicBezTo>
                <a:cubicBezTo>
                  <a:pt x="430" y="511"/>
                  <a:pt x="430" y="512"/>
                  <a:pt x="430" y="513"/>
                </a:cubicBezTo>
                <a:cubicBezTo>
                  <a:pt x="431" y="514"/>
                  <a:pt x="432" y="515"/>
                  <a:pt x="433" y="516"/>
                </a:cubicBezTo>
                <a:close/>
                <a:moveTo>
                  <a:pt x="410" y="517"/>
                </a:moveTo>
                <a:cubicBezTo>
                  <a:pt x="409" y="519"/>
                  <a:pt x="407" y="514"/>
                  <a:pt x="405" y="516"/>
                </a:cubicBezTo>
                <a:cubicBezTo>
                  <a:pt x="407" y="519"/>
                  <a:pt x="410" y="519"/>
                  <a:pt x="410" y="517"/>
                </a:cubicBezTo>
                <a:close/>
                <a:moveTo>
                  <a:pt x="327" y="522"/>
                </a:moveTo>
                <a:cubicBezTo>
                  <a:pt x="325" y="521"/>
                  <a:pt x="326" y="519"/>
                  <a:pt x="324" y="519"/>
                </a:cubicBezTo>
                <a:cubicBezTo>
                  <a:pt x="325" y="521"/>
                  <a:pt x="323" y="522"/>
                  <a:pt x="324" y="524"/>
                </a:cubicBezTo>
                <a:cubicBezTo>
                  <a:pt x="326" y="524"/>
                  <a:pt x="325" y="521"/>
                  <a:pt x="327" y="522"/>
                </a:cubicBezTo>
                <a:close/>
                <a:moveTo>
                  <a:pt x="289" y="490"/>
                </a:moveTo>
                <a:cubicBezTo>
                  <a:pt x="290" y="490"/>
                  <a:pt x="290" y="491"/>
                  <a:pt x="291" y="491"/>
                </a:cubicBezTo>
                <a:cubicBezTo>
                  <a:pt x="291" y="491"/>
                  <a:pt x="291" y="491"/>
                  <a:pt x="291" y="491"/>
                </a:cubicBezTo>
                <a:cubicBezTo>
                  <a:pt x="291" y="491"/>
                  <a:pt x="291" y="491"/>
                  <a:pt x="291" y="491"/>
                </a:cubicBezTo>
                <a:cubicBezTo>
                  <a:pt x="291" y="492"/>
                  <a:pt x="291" y="492"/>
                  <a:pt x="291" y="492"/>
                </a:cubicBezTo>
                <a:cubicBezTo>
                  <a:pt x="291" y="491"/>
                  <a:pt x="291" y="492"/>
                  <a:pt x="291" y="492"/>
                </a:cubicBezTo>
                <a:cubicBezTo>
                  <a:pt x="291" y="492"/>
                  <a:pt x="291" y="492"/>
                  <a:pt x="291" y="492"/>
                </a:cubicBezTo>
                <a:cubicBezTo>
                  <a:pt x="292" y="494"/>
                  <a:pt x="292" y="494"/>
                  <a:pt x="292" y="494"/>
                </a:cubicBezTo>
                <a:cubicBezTo>
                  <a:pt x="294" y="493"/>
                  <a:pt x="294" y="493"/>
                  <a:pt x="294" y="493"/>
                </a:cubicBezTo>
                <a:cubicBezTo>
                  <a:pt x="293" y="492"/>
                  <a:pt x="293" y="492"/>
                  <a:pt x="293" y="492"/>
                </a:cubicBezTo>
                <a:cubicBezTo>
                  <a:pt x="292" y="491"/>
                  <a:pt x="292" y="491"/>
                  <a:pt x="292" y="491"/>
                </a:cubicBezTo>
                <a:cubicBezTo>
                  <a:pt x="293" y="491"/>
                  <a:pt x="293" y="491"/>
                  <a:pt x="293" y="491"/>
                </a:cubicBezTo>
                <a:cubicBezTo>
                  <a:pt x="293" y="491"/>
                  <a:pt x="294" y="491"/>
                  <a:pt x="294" y="492"/>
                </a:cubicBezTo>
                <a:cubicBezTo>
                  <a:pt x="294" y="492"/>
                  <a:pt x="293" y="492"/>
                  <a:pt x="293" y="492"/>
                </a:cubicBezTo>
                <a:cubicBezTo>
                  <a:pt x="291" y="492"/>
                  <a:pt x="291" y="492"/>
                  <a:pt x="291" y="492"/>
                </a:cubicBezTo>
                <a:cubicBezTo>
                  <a:pt x="292" y="494"/>
                  <a:pt x="292" y="494"/>
                  <a:pt x="292" y="494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2" y="492"/>
                  <a:pt x="292" y="492"/>
                  <a:pt x="292" y="492"/>
                </a:cubicBezTo>
                <a:cubicBezTo>
                  <a:pt x="292" y="492"/>
                  <a:pt x="292" y="492"/>
                  <a:pt x="292" y="492"/>
                </a:cubicBezTo>
                <a:cubicBezTo>
                  <a:pt x="292" y="492"/>
                  <a:pt x="292" y="492"/>
                  <a:pt x="292" y="492"/>
                </a:cubicBezTo>
                <a:cubicBezTo>
                  <a:pt x="292" y="493"/>
                  <a:pt x="292" y="493"/>
                  <a:pt x="292" y="493"/>
                </a:cubicBezTo>
                <a:cubicBezTo>
                  <a:pt x="291" y="493"/>
                  <a:pt x="290" y="492"/>
                  <a:pt x="290" y="492"/>
                </a:cubicBezTo>
                <a:cubicBezTo>
                  <a:pt x="289" y="492"/>
                  <a:pt x="287" y="492"/>
                  <a:pt x="286" y="491"/>
                </a:cubicBezTo>
                <a:cubicBezTo>
                  <a:pt x="289" y="495"/>
                  <a:pt x="286" y="501"/>
                  <a:pt x="282" y="501"/>
                </a:cubicBezTo>
                <a:cubicBezTo>
                  <a:pt x="284" y="503"/>
                  <a:pt x="286" y="504"/>
                  <a:pt x="288" y="504"/>
                </a:cubicBezTo>
                <a:cubicBezTo>
                  <a:pt x="287" y="496"/>
                  <a:pt x="294" y="499"/>
                  <a:pt x="297" y="501"/>
                </a:cubicBezTo>
                <a:cubicBezTo>
                  <a:pt x="297" y="506"/>
                  <a:pt x="291" y="498"/>
                  <a:pt x="291" y="502"/>
                </a:cubicBezTo>
                <a:cubicBezTo>
                  <a:pt x="292" y="500"/>
                  <a:pt x="293" y="503"/>
                  <a:pt x="294" y="503"/>
                </a:cubicBezTo>
                <a:cubicBezTo>
                  <a:pt x="291" y="504"/>
                  <a:pt x="294" y="508"/>
                  <a:pt x="291" y="509"/>
                </a:cubicBezTo>
                <a:cubicBezTo>
                  <a:pt x="290" y="507"/>
                  <a:pt x="288" y="507"/>
                  <a:pt x="287" y="506"/>
                </a:cubicBezTo>
                <a:cubicBezTo>
                  <a:pt x="288" y="509"/>
                  <a:pt x="289" y="514"/>
                  <a:pt x="286" y="514"/>
                </a:cubicBezTo>
                <a:cubicBezTo>
                  <a:pt x="289" y="516"/>
                  <a:pt x="288" y="516"/>
                  <a:pt x="290" y="518"/>
                </a:cubicBezTo>
                <a:cubicBezTo>
                  <a:pt x="289" y="518"/>
                  <a:pt x="287" y="517"/>
                  <a:pt x="288" y="519"/>
                </a:cubicBezTo>
                <a:cubicBezTo>
                  <a:pt x="289" y="519"/>
                  <a:pt x="288" y="520"/>
                  <a:pt x="289" y="521"/>
                </a:cubicBezTo>
                <a:cubicBezTo>
                  <a:pt x="291" y="521"/>
                  <a:pt x="290" y="519"/>
                  <a:pt x="292" y="518"/>
                </a:cubicBezTo>
                <a:cubicBezTo>
                  <a:pt x="290" y="516"/>
                  <a:pt x="289" y="514"/>
                  <a:pt x="290" y="513"/>
                </a:cubicBezTo>
                <a:cubicBezTo>
                  <a:pt x="291" y="514"/>
                  <a:pt x="291" y="516"/>
                  <a:pt x="292" y="518"/>
                </a:cubicBezTo>
                <a:cubicBezTo>
                  <a:pt x="293" y="517"/>
                  <a:pt x="294" y="519"/>
                  <a:pt x="295" y="517"/>
                </a:cubicBezTo>
                <a:cubicBezTo>
                  <a:pt x="294" y="514"/>
                  <a:pt x="293" y="516"/>
                  <a:pt x="292" y="515"/>
                </a:cubicBezTo>
                <a:cubicBezTo>
                  <a:pt x="293" y="514"/>
                  <a:pt x="293" y="516"/>
                  <a:pt x="294" y="514"/>
                </a:cubicBezTo>
                <a:cubicBezTo>
                  <a:pt x="293" y="511"/>
                  <a:pt x="292" y="515"/>
                  <a:pt x="291" y="513"/>
                </a:cubicBezTo>
                <a:cubicBezTo>
                  <a:pt x="293" y="511"/>
                  <a:pt x="295" y="509"/>
                  <a:pt x="293" y="505"/>
                </a:cubicBezTo>
                <a:cubicBezTo>
                  <a:pt x="294" y="506"/>
                  <a:pt x="296" y="506"/>
                  <a:pt x="297" y="508"/>
                </a:cubicBezTo>
                <a:cubicBezTo>
                  <a:pt x="296" y="509"/>
                  <a:pt x="294" y="510"/>
                  <a:pt x="294" y="512"/>
                </a:cubicBezTo>
                <a:cubicBezTo>
                  <a:pt x="295" y="512"/>
                  <a:pt x="295" y="512"/>
                  <a:pt x="295" y="512"/>
                </a:cubicBezTo>
                <a:cubicBezTo>
                  <a:pt x="296" y="513"/>
                  <a:pt x="296" y="513"/>
                  <a:pt x="296" y="513"/>
                </a:cubicBezTo>
                <a:cubicBezTo>
                  <a:pt x="296" y="512"/>
                  <a:pt x="297" y="509"/>
                  <a:pt x="298" y="510"/>
                </a:cubicBezTo>
                <a:cubicBezTo>
                  <a:pt x="299" y="514"/>
                  <a:pt x="294" y="512"/>
                  <a:pt x="295" y="516"/>
                </a:cubicBezTo>
                <a:cubicBezTo>
                  <a:pt x="299" y="517"/>
                  <a:pt x="299" y="512"/>
                  <a:pt x="302" y="511"/>
                </a:cubicBezTo>
                <a:cubicBezTo>
                  <a:pt x="300" y="512"/>
                  <a:pt x="299" y="510"/>
                  <a:pt x="298" y="508"/>
                </a:cubicBezTo>
                <a:cubicBezTo>
                  <a:pt x="301" y="508"/>
                  <a:pt x="299" y="508"/>
                  <a:pt x="297" y="506"/>
                </a:cubicBezTo>
                <a:cubicBezTo>
                  <a:pt x="298" y="506"/>
                  <a:pt x="299" y="506"/>
                  <a:pt x="299" y="505"/>
                </a:cubicBezTo>
                <a:cubicBezTo>
                  <a:pt x="299" y="505"/>
                  <a:pt x="300" y="506"/>
                  <a:pt x="300" y="505"/>
                </a:cubicBezTo>
                <a:cubicBezTo>
                  <a:pt x="301" y="507"/>
                  <a:pt x="301" y="507"/>
                  <a:pt x="301" y="507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2" y="506"/>
                  <a:pt x="302" y="506"/>
                  <a:pt x="302" y="506"/>
                </a:cubicBezTo>
                <a:cubicBezTo>
                  <a:pt x="302" y="506"/>
                  <a:pt x="302" y="506"/>
                  <a:pt x="302" y="506"/>
                </a:cubicBezTo>
                <a:cubicBezTo>
                  <a:pt x="301" y="505"/>
                  <a:pt x="301" y="505"/>
                  <a:pt x="301" y="505"/>
                </a:cubicBezTo>
                <a:cubicBezTo>
                  <a:pt x="300" y="504"/>
                  <a:pt x="300" y="504"/>
                  <a:pt x="300" y="504"/>
                </a:cubicBezTo>
                <a:cubicBezTo>
                  <a:pt x="301" y="503"/>
                  <a:pt x="301" y="503"/>
                  <a:pt x="301" y="503"/>
                </a:cubicBezTo>
                <a:cubicBezTo>
                  <a:pt x="301" y="503"/>
                  <a:pt x="302" y="502"/>
                  <a:pt x="303" y="502"/>
                </a:cubicBezTo>
                <a:cubicBezTo>
                  <a:pt x="302" y="503"/>
                  <a:pt x="302" y="504"/>
                  <a:pt x="301" y="505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2" y="506"/>
                  <a:pt x="300" y="507"/>
                  <a:pt x="300" y="507"/>
                </a:cubicBezTo>
                <a:cubicBezTo>
                  <a:pt x="300" y="507"/>
                  <a:pt x="300" y="507"/>
                  <a:pt x="300" y="507"/>
                </a:cubicBezTo>
                <a:cubicBezTo>
                  <a:pt x="300" y="507"/>
                  <a:pt x="300" y="507"/>
                  <a:pt x="300" y="507"/>
                </a:cubicBezTo>
                <a:cubicBezTo>
                  <a:pt x="300" y="506"/>
                  <a:pt x="300" y="506"/>
                  <a:pt x="300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7"/>
                  <a:pt x="301" y="507"/>
                  <a:pt x="301" y="507"/>
                </a:cubicBezTo>
                <a:cubicBezTo>
                  <a:pt x="301" y="507"/>
                  <a:pt x="301" y="507"/>
                  <a:pt x="301" y="508"/>
                </a:cubicBezTo>
                <a:cubicBezTo>
                  <a:pt x="301" y="508"/>
                  <a:pt x="301" y="509"/>
                  <a:pt x="301" y="510"/>
                </a:cubicBezTo>
                <a:cubicBezTo>
                  <a:pt x="302" y="511"/>
                  <a:pt x="302" y="511"/>
                  <a:pt x="302" y="510"/>
                </a:cubicBezTo>
                <a:cubicBezTo>
                  <a:pt x="302" y="510"/>
                  <a:pt x="303" y="510"/>
                  <a:pt x="303" y="510"/>
                </a:cubicBezTo>
                <a:cubicBezTo>
                  <a:pt x="303" y="510"/>
                  <a:pt x="303" y="510"/>
                  <a:pt x="303" y="510"/>
                </a:cubicBezTo>
                <a:cubicBezTo>
                  <a:pt x="303" y="510"/>
                  <a:pt x="303" y="510"/>
                  <a:pt x="303" y="510"/>
                </a:cubicBezTo>
                <a:cubicBezTo>
                  <a:pt x="303" y="510"/>
                  <a:pt x="303" y="510"/>
                  <a:pt x="303" y="510"/>
                </a:cubicBezTo>
                <a:cubicBezTo>
                  <a:pt x="304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8"/>
                  <a:pt x="303" y="508"/>
                  <a:pt x="303" y="508"/>
                </a:cubicBezTo>
                <a:cubicBezTo>
                  <a:pt x="303" y="507"/>
                  <a:pt x="303" y="506"/>
                  <a:pt x="304" y="507"/>
                </a:cubicBezTo>
                <a:cubicBezTo>
                  <a:pt x="305" y="508"/>
                  <a:pt x="304" y="509"/>
                  <a:pt x="305" y="510"/>
                </a:cubicBezTo>
                <a:cubicBezTo>
                  <a:pt x="306" y="507"/>
                  <a:pt x="309" y="512"/>
                  <a:pt x="309" y="510"/>
                </a:cubicBezTo>
                <a:cubicBezTo>
                  <a:pt x="308" y="507"/>
                  <a:pt x="305" y="509"/>
                  <a:pt x="306" y="507"/>
                </a:cubicBezTo>
                <a:cubicBezTo>
                  <a:pt x="309" y="508"/>
                  <a:pt x="311" y="507"/>
                  <a:pt x="313" y="507"/>
                </a:cubicBezTo>
                <a:cubicBezTo>
                  <a:pt x="314" y="505"/>
                  <a:pt x="311" y="505"/>
                  <a:pt x="312" y="504"/>
                </a:cubicBezTo>
                <a:cubicBezTo>
                  <a:pt x="314" y="506"/>
                  <a:pt x="315" y="503"/>
                  <a:pt x="315" y="501"/>
                </a:cubicBezTo>
                <a:cubicBezTo>
                  <a:pt x="314" y="501"/>
                  <a:pt x="312" y="501"/>
                  <a:pt x="311" y="499"/>
                </a:cubicBezTo>
                <a:cubicBezTo>
                  <a:pt x="313" y="496"/>
                  <a:pt x="314" y="496"/>
                  <a:pt x="317" y="497"/>
                </a:cubicBezTo>
                <a:cubicBezTo>
                  <a:pt x="317" y="495"/>
                  <a:pt x="314" y="496"/>
                  <a:pt x="315" y="495"/>
                </a:cubicBezTo>
                <a:cubicBezTo>
                  <a:pt x="317" y="494"/>
                  <a:pt x="316" y="493"/>
                  <a:pt x="317" y="492"/>
                </a:cubicBezTo>
                <a:cubicBezTo>
                  <a:pt x="320" y="498"/>
                  <a:pt x="320" y="491"/>
                  <a:pt x="323" y="492"/>
                </a:cubicBezTo>
                <a:cubicBezTo>
                  <a:pt x="323" y="493"/>
                  <a:pt x="320" y="496"/>
                  <a:pt x="323" y="497"/>
                </a:cubicBezTo>
                <a:cubicBezTo>
                  <a:pt x="322" y="494"/>
                  <a:pt x="325" y="494"/>
                  <a:pt x="322" y="490"/>
                </a:cubicBezTo>
                <a:cubicBezTo>
                  <a:pt x="316" y="488"/>
                  <a:pt x="314" y="492"/>
                  <a:pt x="308" y="494"/>
                </a:cubicBezTo>
                <a:cubicBezTo>
                  <a:pt x="309" y="495"/>
                  <a:pt x="309" y="496"/>
                  <a:pt x="309" y="496"/>
                </a:cubicBezTo>
                <a:cubicBezTo>
                  <a:pt x="305" y="495"/>
                  <a:pt x="301" y="496"/>
                  <a:pt x="299" y="499"/>
                </a:cubicBezTo>
                <a:cubicBezTo>
                  <a:pt x="298" y="498"/>
                  <a:pt x="296" y="498"/>
                  <a:pt x="295" y="495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5" y="496"/>
                  <a:pt x="295" y="496"/>
                  <a:pt x="295" y="496"/>
                </a:cubicBezTo>
                <a:cubicBezTo>
                  <a:pt x="296" y="499"/>
                  <a:pt x="296" y="499"/>
                  <a:pt x="296" y="499"/>
                </a:cubicBezTo>
                <a:cubicBezTo>
                  <a:pt x="296" y="499"/>
                  <a:pt x="297" y="500"/>
                  <a:pt x="297" y="500"/>
                </a:cubicBezTo>
                <a:cubicBezTo>
                  <a:pt x="296" y="500"/>
                  <a:pt x="296" y="500"/>
                  <a:pt x="296" y="500"/>
                </a:cubicBezTo>
                <a:cubicBezTo>
                  <a:pt x="296" y="500"/>
                  <a:pt x="295" y="499"/>
                  <a:pt x="295" y="500"/>
                </a:cubicBezTo>
                <a:cubicBezTo>
                  <a:pt x="295" y="500"/>
                  <a:pt x="295" y="499"/>
                  <a:pt x="295" y="499"/>
                </a:cubicBezTo>
                <a:cubicBezTo>
                  <a:pt x="296" y="499"/>
                  <a:pt x="296" y="500"/>
                  <a:pt x="296" y="500"/>
                </a:cubicBezTo>
                <a:cubicBezTo>
                  <a:pt x="295" y="499"/>
                  <a:pt x="294" y="499"/>
                  <a:pt x="294" y="498"/>
                </a:cubicBezTo>
                <a:cubicBezTo>
                  <a:pt x="294" y="498"/>
                  <a:pt x="294" y="497"/>
                  <a:pt x="294" y="497"/>
                </a:cubicBezTo>
                <a:cubicBezTo>
                  <a:pt x="295" y="497"/>
                  <a:pt x="294" y="497"/>
                  <a:pt x="295" y="496"/>
                </a:cubicBezTo>
                <a:cubicBezTo>
                  <a:pt x="294" y="496"/>
                  <a:pt x="294" y="496"/>
                  <a:pt x="294" y="496"/>
                </a:cubicBezTo>
                <a:cubicBezTo>
                  <a:pt x="294" y="495"/>
                  <a:pt x="294" y="495"/>
                  <a:pt x="294" y="495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5" y="494"/>
                  <a:pt x="295" y="494"/>
                  <a:pt x="295" y="494"/>
                </a:cubicBezTo>
                <a:cubicBezTo>
                  <a:pt x="296" y="496"/>
                  <a:pt x="296" y="496"/>
                  <a:pt x="296" y="496"/>
                </a:cubicBezTo>
                <a:cubicBezTo>
                  <a:pt x="296" y="496"/>
                  <a:pt x="296" y="496"/>
                  <a:pt x="296" y="496"/>
                </a:cubicBezTo>
                <a:cubicBezTo>
                  <a:pt x="297" y="495"/>
                  <a:pt x="298" y="494"/>
                  <a:pt x="297" y="492"/>
                </a:cubicBezTo>
                <a:cubicBezTo>
                  <a:pt x="299" y="495"/>
                  <a:pt x="298" y="491"/>
                  <a:pt x="299" y="490"/>
                </a:cubicBezTo>
                <a:cubicBezTo>
                  <a:pt x="302" y="493"/>
                  <a:pt x="302" y="489"/>
                  <a:pt x="303" y="486"/>
                </a:cubicBezTo>
                <a:cubicBezTo>
                  <a:pt x="302" y="486"/>
                  <a:pt x="300" y="485"/>
                  <a:pt x="299" y="486"/>
                </a:cubicBezTo>
                <a:cubicBezTo>
                  <a:pt x="298" y="488"/>
                  <a:pt x="301" y="488"/>
                  <a:pt x="300" y="489"/>
                </a:cubicBezTo>
                <a:cubicBezTo>
                  <a:pt x="297" y="489"/>
                  <a:pt x="296" y="489"/>
                  <a:pt x="294" y="490"/>
                </a:cubicBezTo>
                <a:cubicBezTo>
                  <a:pt x="294" y="488"/>
                  <a:pt x="294" y="486"/>
                  <a:pt x="292" y="483"/>
                </a:cubicBezTo>
                <a:cubicBezTo>
                  <a:pt x="292" y="484"/>
                  <a:pt x="292" y="485"/>
                  <a:pt x="291" y="485"/>
                </a:cubicBezTo>
                <a:cubicBezTo>
                  <a:pt x="291" y="485"/>
                  <a:pt x="291" y="485"/>
                  <a:pt x="291" y="485"/>
                </a:cubicBezTo>
                <a:cubicBezTo>
                  <a:pt x="291" y="485"/>
                  <a:pt x="290" y="485"/>
                  <a:pt x="290" y="485"/>
                </a:cubicBezTo>
                <a:cubicBezTo>
                  <a:pt x="290" y="485"/>
                  <a:pt x="290" y="485"/>
                  <a:pt x="290" y="485"/>
                </a:cubicBezTo>
                <a:cubicBezTo>
                  <a:pt x="290" y="485"/>
                  <a:pt x="290" y="485"/>
                  <a:pt x="290" y="485"/>
                </a:cubicBezTo>
                <a:cubicBezTo>
                  <a:pt x="290" y="484"/>
                  <a:pt x="290" y="484"/>
                  <a:pt x="290" y="484"/>
                </a:cubicBezTo>
                <a:cubicBezTo>
                  <a:pt x="289" y="482"/>
                  <a:pt x="289" y="482"/>
                  <a:pt x="289" y="482"/>
                </a:cubicBezTo>
                <a:cubicBezTo>
                  <a:pt x="287" y="483"/>
                  <a:pt x="287" y="483"/>
                  <a:pt x="287" y="483"/>
                </a:cubicBezTo>
                <a:cubicBezTo>
                  <a:pt x="287" y="483"/>
                  <a:pt x="287" y="483"/>
                  <a:pt x="287" y="483"/>
                </a:cubicBezTo>
                <a:cubicBezTo>
                  <a:pt x="288" y="485"/>
                  <a:pt x="288" y="485"/>
                  <a:pt x="288" y="485"/>
                </a:cubicBezTo>
                <a:cubicBezTo>
                  <a:pt x="289" y="486"/>
                  <a:pt x="289" y="486"/>
                  <a:pt x="289" y="486"/>
                </a:cubicBezTo>
                <a:cubicBezTo>
                  <a:pt x="289" y="487"/>
                  <a:pt x="290" y="488"/>
                  <a:pt x="290" y="489"/>
                </a:cubicBezTo>
                <a:cubicBezTo>
                  <a:pt x="287" y="486"/>
                  <a:pt x="288" y="489"/>
                  <a:pt x="286" y="490"/>
                </a:cubicBezTo>
                <a:cubicBezTo>
                  <a:pt x="287" y="488"/>
                  <a:pt x="284" y="488"/>
                  <a:pt x="285" y="490"/>
                </a:cubicBezTo>
                <a:cubicBezTo>
                  <a:pt x="286" y="490"/>
                  <a:pt x="288" y="490"/>
                  <a:pt x="289" y="490"/>
                </a:cubicBezTo>
                <a:close/>
                <a:moveTo>
                  <a:pt x="318" y="495"/>
                </a:moveTo>
                <a:cubicBezTo>
                  <a:pt x="319" y="497"/>
                  <a:pt x="320" y="497"/>
                  <a:pt x="320" y="499"/>
                </a:cubicBezTo>
                <a:cubicBezTo>
                  <a:pt x="321" y="498"/>
                  <a:pt x="321" y="498"/>
                  <a:pt x="322" y="497"/>
                </a:cubicBezTo>
                <a:cubicBezTo>
                  <a:pt x="321" y="496"/>
                  <a:pt x="319" y="494"/>
                  <a:pt x="318" y="495"/>
                </a:cubicBezTo>
                <a:close/>
                <a:moveTo>
                  <a:pt x="228" y="523"/>
                </a:moveTo>
                <a:cubicBezTo>
                  <a:pt x="229" y="524"/>
                  <a:pt x="228" y="524"/>
                  <a:pt x="228" y="525"/>
                </a:cubicBezTo>
                <a:cubicBezTo>
                  <a:pt x="229" y="525"/>
                  <a:pt x="229" y="525"/>
                  <a:pt x="230" y="526"/>
                </a:cubicBezTo>
                <a:cubicBezTo>
                  <a:pt x="232" y="526"/>
                  <a:pt x="230" y="522"/>
                  <a:pt x="228" y="523"/>
                </a:cubicBezTo>
                <a:close/>
                <a:moveTo>
                  <a:pt x="632" y="51"/>
                </a:moveTo>
                <a:cubicBezTo>
                  <a:pt x="635" y="54"/>
                  <a:pt x="632" y="54"/>
                  <a:pt x="634" y="56"/>
                </a:cubicBezTo>
                <a:cubicBezTo>
                  <a:pt x="635" y="54"/>
                  <a:pt x="635" y="53"/>
                  <a:pt x="635" y="51"/>
                </a:cubicBezTo>
                <a:cubicBezTo>
                  <a:pt x="634" y="53"/>
                  <a:pt x="633" y="51"/>
                  <a:pt x="632" y="51"/>
                </a:cubicBezTo>
                <a:close/>
                <a:moveTo>
                  <a:pt x="729" y="108"/>
                </a:moveTo>
                <a:cubicBezTo>
                  <a:pt x="730" y="109"/>
                  <a:pt x="731" y="110"/>
                  <a:pt x="730" y="110"/>
                </a:cubicBezTo>
                <a:cubicBezTo>
                  <a:pt x="729" y="108"/>
                  <a:pt x="727" y="110"/>
                  <a:pt x="727" y="111"/>
                </a:cubicBezTo>
                <a:cubicBezTo>
                  <a:pt x="728" y="112"/>
                  <a:pt x="731" y="114"/>
                  <a:pt x="730" y="111"/>
                </a:cubicBezTo>
                <a:cubicBezTo>
                  <a:pt x="728" y="111"/>
                  <a:pt x="734" y="110"/>
                  <a:pt x="732" y="108"/>
                </a:cubicBezTo>
                <a:cubicBezTo>
                  <a:pt x="731" y="108"/>
                  <a:pt x="730" y="107"/>
                  <a:pt x="729" y="108"/>
                </a:cubicBezTo>
                <a:close/>
                <a:moveTo>
                  <a:pt x="740" y="130"/>
                </a:moveTo>
                <a:cubicBezTo>
                  <a:pt x="741" y="132"/>
                  <a:pt x="744" y="131"/>
                  <a:pt x="744" y="129"/>
                </a:cubicBezTo>
                <a:cubicBezTo>
                  <a:pt x="742" y="130"/>
                  <a:pt x="741" y="128"/>
                  <a:pt x="740" y="130"/>
                </a:cubicBezTo>
                <a:close/>
                <a:moveTo>
                  <a:pt x="805" y="159"/>
                </a:moveTo>
                <a:cubicBezTo>
                  <a:pt x="804" y="159"/>
                  <a:pt x="804" y="159"/>
                  <a:pt x="804" y="159"/>
                </a:cubicBezTo>
                <a:cubicBezTo>
                  <a:pt x="804" y="160"/>
                  <a:pt x="804" y="160"/>
                  <a:pt x="804" y="160"/>
                </a:cubicBezTo>
                <a:cubicBezTo>
                  <a:pt x="805" y="160"/>
                  <a:pt x="805" y="160"/>
                  <a:pt x="805" y="161"/>
                </a:cubicBezTo>
                <a:cubicBezTo>
                  <a:pt x="804" y="161"/>
                  <a:pt x="804" y="162"/>
                  <a:pt x="805" y="163"/>
                </a:cubicBezTo>
                <a:cubicBezTo>
                  <a:pt x="806" y="162"/>
                  <a:pt x="807" y="164"/>
                  <a:pt x="807" y="162"/>
                </a:cubicBezTo>
                <a:cubicBezTo>
                  <a:pt x="806" y="160"/>
                  <a:pt x="805" y="161"/>
                  <a:pt x="805" y="159"/>
                </a:cubicBezTo>
                <a:close/>
                <a:moveTo>
                  <a:pt x="913" y="396"/>
                </a:moveTo>
                <a:cubicBezTo>
                  <a:pt x="912" y="396"/>
                  <a:pt x="911" y="397"/>
                  <a:pt x="910" y="398"/>
                </a:cubicBezTo>
                <a:cubicBezTo>
                  <a:pt x="909" y="397"/>
                  <a:pt x="907" y="394"/>
                  <a:pt x="906" y="395"/>
                </a:cubicBezTo>
                <a:cubicBezTo>
                  <a:pt x="904" y="397"/>
                  <a:pt x="908" y="398"/>
                  <a:pt x="909" y="400"/>
                </a:cubicBezTo>
                <a:cubicBezTo>
                  <a:pt x="911" y="397"/>
                  <a:pt x="913" y="399"/>
                  <a:pt x="915" y="398"/>
                </a:cubicBezTo>
                <a:cubicBezTo>
                  <a:pt x="915" y="397"/>
                  <a:pt x="914" y="397"/>
                  <a:pt x="913" y="396"/>
                </a:cubicBezTo>
                <a:close/>
                <a:moveTo>
                  <a:pt x="850" y="583"/>
                </a:moveTo>
                <a:cubicBezTo>
                  <a:pt x="847" y="584"/>
                  <a:pt x="849" y="586"/>
                  <a:pt x="848" y="587"/>
                </a:cubicBezTo>
                <a:cubicBezTo>
                  <a:pt x="849" y="588"/>
                  <a:pt x="850" y="585"/>
                  <a:pt x="851" y="588"/>
                </a:cubicBezTo>
                <a:cubicBezTo>
                  <a:pt x="853" y="587"/>
                  <a:pt x="853" y="587"/>
                  <a:pt x="853" y="587"/>
                </a:cubicBezTo>
                <a:cubicBezTo>
                  <a:pt x="852" y="585"/>
                  <a:pt x="851" y="585"/>
                  <a:pt x="850" y="583"/>
                </a:cubicBezTo>
                <a:close/>
                <a:moveTo>
                  <a:pt x="361" y="738"/>
                </a:moveTo>
                <a:cubicBezTo>
                  <a:pt x="362" y="740"/>
                  <a:pt x="365" y="741"/>
                  <a:pt x="364" y="738"/>
                </a:cubicBezTo>
                <a:cubicBezTo>
                  <a:pt x="363" y="739"/>
                  <a:pt x="362" y="736"/>
                  <a:pt x="361" y="738"/>
                </a:cubicBezTo>
                <a:close/>
                <a:moveTo>
                  <a:pt x="218" y="807"/>
                </a:moveTo>
                <a:cubicBezTo>
                  <a:pt x="218" y="808"/>
                  <a:pt x="216" y="809"/>
                  <a:pt x="217" y="811"/>
                </a:cubicBezTo>
                <a:cubicBezTo>
                  <a:pt x="218" y="811"/>
                  <a:pt x="221" y="810"/>
                  <a:pt x="218" y="807"/>
                </a:cubicBezTo>
                <a:close/>
                <a:moveTo>
                  <a:pt x="243" y="802"/>
                </a:moveTo>
                <a:cubicBezTo>
                  <a:pt x="241" y="799"/>
                  <a:pt x="241" y="799"/>
                  <a:pt x="241" y="799"/>
                </a:cubicBezTo>
                <a:cubicBezTo>
                  <a:pt x="239" y="800"/>
                  <a:pt x="238" y="799"/>
                  <a:pt x="237" y="801"/>
                </a:cubicBezTo>
                <a:cubicBezTo>
                  <a:pt x="239" y="803"/>
                  <a:pt x="241" y="803"/>
                  <a:pt x="243" y="802"/>
                </a:cubicBezTo>
                <a:close/>
                <a:moveTo>
                  <a:pt x="250" y="775"/>
                </a:moveTo>
                <a:cubicBezTo>
                  <a:pt x="250" y="772"/>
                  <a:pt x="252" y="773"/>
                  <a:pt x="254" y="771"/>
                </a:cubicBezTo>
                <a:cubicBezTo>
                  <a:pt x="253" y="768"/>
                  <a:pt x="252" y="773"/>
                  <a:pt x="250" y="771"/>
                </a:cubicBezTo>
                <a:cubicBezTo>
                  <a:pt x="249" y="769"/>
                  <a:pt x="253" y="770"/>
                  <a:pt x="250" y="768"/>
                </a:cubicBezTo>
                <a:cubicBezTo>
                  <a:pt x="248" y="770"/>
                  <a:pt x="249" y="769"/>
                  <a:pt x="246" y="770"/>
                </a:cubicBezTo>
                <a:cubicBezTo>
                  <a:pt x="248" y="772"/>
                  <a:pt x="247" y="774"/>
                  <a:pt x="250" y="775"/>
                </a:cubicBezTo>
                <a:close/>
                <a:moveTo>
                  <a:pt x="257" y="767"/>
                </a:moveTo>
                <a:cubicBezTo>
                  <a:pt x="256" y="768"/>
                  <a:pt x="255" y="769"/>
                  <a:pt x="254" y="768"/>
                </a:cubicBezTo>
                <a:cubicBezTo>
                  <a:pt x="256" y="773"/>
                  <a:pt x="259" y="769"/>
                  <a:pt x="257" y="767"/>
                </a:cubicBezTo>
                <a:close/>
                <a:moveTo>
                  <a:pt x="269" y="777"/>
                </a:moveTo>
                <a:cubicBezTo>
                  <a:pt x="269" y="776"/>
                  <a:pt x="265" y="778"/>
                  <a:pt x="267" y="780"/>
                </a:cubicBezTo>
                <a:cubicBezTo>
                  <a:pt x="268" y="779"/>
                  <a:pt x="271" y="779"/>
                  <a:pt x="269" y="777"/>
                </a:cubicBezTo>
                <a:close/>
                <a:moveTo>
                  <a:pt x="283" y="779"/>
                </a:moveTo>
                <a:cubicBezTo>
                  <a:pt x="281" y="778"/>
                  <a:pt x="278" y="779"/>
                  <a:pt x="279" y="781"/>
                </a:cubicBezTo>
                <a:cubicBezTo>
                  <a:pt x="280" y="782"/>
                  <a:pt x="286" y="783"/>
                  <a:pt x="283" y="779"/>
                </a:cubicBezTo>
                <a:close/>
                <a:moveTo>
                  <a:pt x="260" y="742"/>
                </a:moveTo>
                <a:cubicBezTo>
                  <a:pt x="259" y="740"/>
                  <a:pt x="255" y="740"/>
                  <a:pt x="255" y="742"/>
                </a:cubicBezTo>
                <a:cubicBezTo>
                  <a:pt x="258" y="745"/>
                  <a:pt x="258" y="741"/>
                  <a:pt x="260" y="742"/>
                </a:cubicBezTo>
                <a:close/>
                <a:moveTo>
                  <a:pt x="247" y="706"/>
                </a:moveTo>
                <a:cubicBezTo>
                  <a:pt x="250" y="703"/>
                  <a:pt x="244" y="697"/>
                  <a:pt x="241" y="697"/>
                </a:cubicBezTo>
                <a:cubicBezTo>
                  <a:pt x="242" y="702"/>
                  <a:pt x="239" y="699"/>
                  <a:pt x="237" y="701"/>
                </a:cubicBezTo>
                <a:cubicBezTo>
                  <a:pt x="239" y="704"/>
                  <a:pt x="240" y="704"/>
                  <a:pt x="240" y="707"/>
                </a:cubicBezTo>
                <a:cubicBezTo>
                  <a:pt x="243" y="708"/>
                  <a:pt x="245" y="702"/>
                  <a:pt x="247" y="706"/>
                </a:cubicBezTo>
                <a:close/>
                <a:moveTo>
                  <a:pt x="267" y="735"/>
                </a:moveTo>
                <a:cubicBezTo>
                  <a:pt x="266" y="736"/>
                  <a:pt x="263" y="736"/>
                  <a:pt x="264" y="738"/>
                </a:cubicBezTo>
                <a:cubicBezTo>
                  <a:pt x="266" y="739"/>
                  <a:pt x="269" y="738"/>
                  <a:pt x="267" y="735"/>
                </a:cubicBezTo>
                <a:close/>
                <a:moveTo>
                  <a:pt x="250" y="708"/>
                </a:moveTo>
                <a:cubicBezTo>
                  <a:pt x="249" y="709"/>
                  <a:pt x="248" y="709"/>
                  <a:pt x="247" y="709"/>
                </a:cubicBezTo>
                <a:cubicBezTo>
                  <a:pt x="249" y="711"/>
                  <a:pt x="246" y="710"/>
                  <a:pt x="247" y="712"/>
                </a:cubicBezTo>
                <a:cubicBezTo>
                  <a:pt x="249" y="713"/>
                  <a:pt x="253" y="712"/>
                  <a:pt x="250" y="708"/>
                </a:cubicBezTo>
                <a:close/>
                <a:moveTo>
                  <a:pt x="284" y="754"/>
                </a:moveTo>
                <a:cubicBezTo>
                  <a:pt x="290" y="749"/>
                  <a:pt x="290" y="749"/>
                  <a:pt x="290" y="749"/>
                </a:cubicBezTo>
                <a:cubicBezTo>
                  <a:pt x="289" y="748"/>
                  <a:pt x="290" y="745"/>
                  <a:pt x="288" y="746"/>
                </a:cubicBezTo>
                <a:cubicBezTo>
                  <a:pt x="288" y="747"/>
                  <a:pt x="289" y="747"/>
                  <a:pt x="289" y="748"/>
                </a:cubicBezTo>
                <a:cubicBezTo>
                  <a:pt x="286" y="748"/>
                  <a:pt x="286" y="750"/>
                  <a:pt x="284" y="751"/>
                </a:cubicBezTo>
                <a:cubicBezTo>
                  <a:pt x="283" y="749"/>
                  <a:pt x="283" y="749"/>
                  <a:pt x="283" y="749"/>
                </a:cubicBezTo>
                <a:cubicBezTo>
                  <a:pt x="282" y="751"/>
                  <a:pt x="280" y="749"/>
                  <a:pt x="278" y="750"/>
                </a:cubicBezTo>
                <a:cubicBezTo>
                  <a:pt x="282" y="752"/>
                  <a:pt x="277" y="753"/>
                  <a:pt x="279" y="754"/>
                </a:cubicBezTo>
                <a:cubicBezTo>
                  <a:pt x="281" y="752"/>
                  <a:pt x="281" y="750"/>
                  <a:pt x="284" y="754"/>
                </a:cubicBezTo>
                <a:close/>
                <a:moveTo>
                  <a:pt x="271" y="737"/>
                </a:moveTo>
                <a:cubicBezTo>
                  <a:pt x="272" y="736"/>
                  <a:pt x="272" y="735"/>
                  <a:pt x="271" y="733"/>
                </a:cubicBezTo>
                <a:cubicBezTo>
                  <a:pt x="270" y="733"/>
                  <a:pt x="269" y="733"/>
                  <a:pt x="268" y="734"/>
                </a:cubicBezTo>
                <a:cubicBezTo>
                  <a:pt x="269" y="736"/>
                  <a:pt x="270" y="737"/>
                  <a:pt x="271" y="737"/>
                </a:cubicBezTo>
                <a:close/>
                <a:moveTo>
                  <a:pt x="277" y="733"/>
                </a:moveTo>
                <a:cubicBezTo>
                  <a:pt x="279" y="730"/>
                  <a:pt x="284" y="731"/>
                  <a:pt x="284" y="725"/>
                </a:cubicBezTo>
                <a:cubicBezTo>
                  <a:pt x="285" y="726"/>
                  <a:pt x="288" y="727"/>
                  <a:pt x="287" y="724"/>
                </a:cubicBezTo>
                <a:cubicBezTo>
                  <a:pt x="284" y="723"/>
                  <a:pt x="284" y="723"/>
                  <a:pt x="281" y="723"/>
                </a:cubicBezTo>
                <a:cubicBezTo>
                  <a:pt x="281" y="729"/>
                  <a:pt x="273" y="728"/>
                  <a:pt x="273" y="732"/>
                </a:cubicBezTo>
                <a:cubicBezTo>
                  <a:pt x="275" y="733"/>
                  <a:pt x="275" y="730"/>
                  <a:pt x="277" y="733"/>
                </a:cubicBezTo>
                <a:close/>
                <a:moveTo>
                  <a:pt x="281" y="720"/>
                </a:moveTo>
                <a:cubicBezTo>
                  <a:pt x="280" y="720"/>
                  <a:pt x="275" y="721"/>
                  <a:pt x="278" y="724"/>
                </a:cubicBezTo>
                <a:cubicBezTo>
                  <a:pt x="279" y="722"/>
                  <a:pt x="282" y="723"/>
                  <a:pt x="281" y="720"/>
                </a:cubicBezTo>
                <a:close/>
                <a:moveTo>
                  <a:pt x="277" y="709"/>
                </a:moveTo>
                <a:cubicBezTo>
                  <a:pt x="276" y="708"/>
                  <a:pt x="276" y="709"/>
                  <a:pt x="276" y="710"/>
                </a:cubicBezTo>
                <a:cubicBezTo>
                  <a:pt x="277" y="710"/>
                  <a:pt x="279" y="709"/>
                  <a:pt x="280" y="709"/>
                </a:cubicBezTo>
                <a:cubicBezTo>
                  <a:pt x="277" y="708"/>
                  <a:pt x="277" y="704"/>
                  <a:pt x="276" y="707"/>
                </a:cubicBezTo>
                <a:cubicBezTo>
                  <a:pt x="276" y="706"/>
                  <a:pt x="277" y="708"/>
                  <a:pt x="277" y="709"/>
                </a:cubicBezTo>
                <a:close/>
                <a:moveTo>
                  <a:pt x="282" y="708"/>
                </a:moveTo>
                <a:cubicBezTo>
                  <a:pt x="283" y="708"/>
                  <a:pt x="283" y="709"/>
                  <a:pt x="284" y="710"/>
                </a:cubicBezTo>
                <a:cubicBezTo>
                  <a:pt x="283" y="710"/>
                  <a:pt x="281" y="711"/>
                  <a:pt x="282" y="712"/>
                </a:cubicBezTo>
                <a:cubicBezTo>
                  <a:pt x="285" y="713"/>
                  <a:pt x="283" y="705"/>
                  <a:pt x="282" y="708"/>
                </a:cubicBezTo>
                <a:close/>
                <a:moveTo>
                  <a:pt x="287" y="714"/>
                </a:moveTo>
                <a:cubicBezTo>
                  <a:pt x="287" y="715"/>
                  <a:pt x="288" y="716"/>
                  <a:pt x="287" y="716"/>
                </a:cubicBezTo>
                <a:cubicBezTo>
                  <a:pt x="287" y="717"/>
                  <a:pt x="286" y="717"/>
                  <a:pt x="286" y="718"/>
                </a:cubicBezTo>
                <a:cubicBezTo>
                  <a:pt x="287" y="717"/>
                  <a:pt x="290" y="718"/>
                  <a:pt x="290" y="716"/>
                </a:cubicBezTo>
                <a:cubicBezTo>
                  <a:pt x="287" y="716"/>
                  <a:pt x="293" y="715"/>
                  <a:pt x="290" y="715"/>
                </a:cubicBezTo>
                <a:cubicBezTo>
                  <a:pt x="289" y="717"/>
                  <a:pt x="287" y="712"/>
                  <a:pt x="287" y="714"/>
                </a:cubicBezTo>
                <a:close/>
                <a:moveTo>
                  <a:pt x="309" y="738"/>
                </a:moveTo>
                <a:cubicBezTo>
                  <a:pt x="307" y="735"/>
                  <a:pt x="305" y="735"/>
                  <a:pt x="304" y="736"/>
                </a:cubicBezTo>
                <a:cubicBezTo>
                  <a:pt x="304" y="737"/>
                  <a:pt x="303" y="738"/>
                  <a:pt x="305" y="741"/>
                </a:cubicBezTo>
                <a:cubicBezTo>
                  <a:pt x="307" y="740"/>
                  <a:pt x="308" y="739"/>
                  <a:pt x="309" y="738"/>
                </a:cubicBezTo>
                <a:close/>
                <a:moveTo>
                  <a:pt x="310" y="738"/>
                </a:moveTo>
                <a:cubicBezTo>
                  <a:pt x="311" y="734"/>
                  <a:pt x="317" y="735"/>
                  <a:pt x="318" y="731"/>
                </a:cubicBezTo>
                <a:cubicBezTo>
                  <a:pt x="315" y="732"/>
                  <a:pt x="310" y="734"/>
                  <a:pt x="305" y="732"/>
                </a:cubicBezTo>
                <a:cubicBezTo>
                  <a:pt x="307" y="737"/>
                  <a:pt x="309" y="733"/>
                  <a:pt x="310" y="738"/>
                </a:cubicBezTo>
                <a:close/>
                <a:moveTo>
                  <a:pt x="267" y="651"/>
                </a:moveTo>
                <a:cubicBezTo>
                  <a:pt x="266" y="649"/>
                  <a:pt x="264" y="649"/>
                  <a:pt x="263" y="650"/>
                </a:cubicBezTo>
                <a:cubicBezTo>
                  <a:pt x="264" y="651"/>
                  <a:pt x="264" y="652"/>
                  <a:pt x="264" y="653"/>
                </a:cubicBezTo>
                <a:cubicBezTo>
                  <a:pt x="265" y="652"/>
                  <a:pt x="266" y="651"/>
                  <a:pt x="267" y="651"/>
                </a:cubicBezTo>
                <a:close/>
                <a:moveTo>
                  <a:pt x="321" y="727"/>
                </a:moveTo>
                <a:cubicBezTo>
                  <a:pt x="320" y="729"/>
                  <a:pt x="320" y="728"/>
                  <a:pt x="318" y="728"/>
                </a:cubicBezTo>
                <a:cubicBezTo>
                  <a:pt x="319" y="730"/>
                  <a:pt x="323" y="729"/>
                  <a:pt x="321" y="727"/>
                </a:cubicBezTo>
                <a:close/>
                <a:moveTo>
                  <a:pt x="315" y="716"/>
                </a:moveTo>
                <a:cubicBezTo>
                  <a:pt x="314" y="716"/>
                  <a:pt x="312" y="718"/>
                  <a:pt x="313" y="720"/>
                </a:cubicBezTo>
                <a:cubicBezTo>
                  <a:pt x="315" y="719"/>
                  <a:pt x="315" y="718"/>
                  <a:pt x="315" y="716"/>
                </a:cubicBezTo>
                <a:close/>
                <a:moveTo>
                  <a:pt x="271" y="651"/>
                </a:moveTo>
                <a:cubicBezTo>
                  <a:pt x="270" y="650"/>
                  <a:pt x="269" y="651"/>
                  <a:pt x="271" y="653"/>
                </a:cubicBezTo>
                <a:cubicBezTo>
                  <a:pt x="272" y="651"/>
                  <a:pt x="273" y="652"/>
                  <a:pt x="274" y="650"/>
                </a:cubicBezTo>
                <a:cubicBezTo>
                  <a:pt x="275" y="650"/>
                  <a:pt x="276" y="652"/>
                  <a:pt x="277" y="652"/>
                </a:cubicBezTo>
                <a:cubicBezTo>
                  <a:pt x="277" y="648"/>
                  <a:pt x="273" y="650"/>
                  <a:pt x="271" y="650"/>
                </a:cubicBezTo>
                <a:cubicBezTo>
                  <a:pt x="270" y="649"/>
                  <a:pt x="271" y="648"/>
                  <a:pt x="271" y="648"/>
                </a:cubicBezTo>
                <a:cubicBezTo>
                  <a:pt x="269" y="649"/>
                  <a:pt x="268" y="647"/>
                  <a:pt x="266" y="649"/>
                </a:cubicBezTo>
                <a:cubicBezTo>
                  <a:pt x="268" y="653"/>
                  <a:pt x="269" y="648"/>
                  <a:pt x="271" y="651"/>
                </a:cubicBezTo>
                <a:close/>
                <a:moveTo>
                  <a:pt x="274" y="648"/>
                </a:moveTo>
                <a:cubicBezTo>
                  <a:pt x="273" y="646"/>
                  <a:pt x="275" y="646"/>
                  <a:pt x="274" y="645"/>
                </a:cubicBezTo>
                <a:cubicBezTo>
                  <a:pt x="272" y="647"/>
                  <a:pt x="270" y="642"/>
                  <a:pt x="267" y="644"/>
                </a:cubicBezTo>
                <a:cubicBezTo>
                  <a:pt x="267" y="644"/>
                  <a:pt x="267" y="645"/>
                  <a:pt x="267" y="646"/>
                </a:cubicBezTo>
                <a:cubicBezTo>
                  <a:pt x="270" y="643"/>
                  <a:pt x="271" y="648"/>
                  <a:pt x="274" y="648"/>
                </a:cubicBezTo>
                <a:close/>
                <a:moveTo>
                  <a:pt x="219" y="564"/>
                </a:moveTo>
                <a:cubicBezTo>
                  <a:pt x="219" y="564"/>
                  <a:pt x="219" y="564"/>
                  <a:pt x="218" y="564"/>
                </a:cubicBezTo>
                <a:cubicBezTo>
                  <a:pt x="218" y="565"/>
                  <a:pt x="218" y="565"/>
                  <a:pt x="218" y="565"/>
                </a:cubicBezTo>
                <a:cubicBezTo>
                  <a:pt x="220" y="567"/>
                  <a:pt x="218" y="566"/>
                  <a:pt x="219" y="568"/>
                </a:cubicBezTo>
                <a:cubicBezTo>
                  <a:pt x="221" y="568"/>
                  <a:pt x="219" y="566"/>
                  <a:pt x="219" y="564"/>
                </a:cubicBezTo>
                <a:close/>
                <a:moveTo>
                  <a:pt x="285" y="643"/>
                </a:moveTo>
                <a:cubicBezTo>
                  <a:pt x="283" y="644"/>
                  <a:pt x="277" y="645"/>
                  <a:pt x="278" y="649"/>
                </a:cubicBezTo>
                <a:cubicBezTo>
                  <a:pt x="281" y="646"/>
                  <a:pt x="287" y="649"/>
                  <a:pt x="285" y="643"/>
                </a:cubicBezTo>
                <a:close/>
                <a:moveTo>
                  <a:pt x="327" y="705"/>
                </a:moveTo>
                <a:cubicBezTo>
                  <a:pt x="327" y="702"/>
                  <a:pt x="329" y="701"/>
                  <a:pt x="326" y="698"/>
                </a:cubicBezTo>
                <a:cubicBezTo>
                  <a:pt x="324" y="699"/>
                  <a:pt x="318" y="702"/>
                  <a:pt x="320" y="708"/>
                </a:cubicBezTo>
                <a:cubicBezTo>
                  <a:pt x="323" y="707"/>
                  <a:pt x="324" y="705"/>
                  <a:pt x="327" y="705"/>
                </a:cubicBezTo>
                <a:close/>
                <a:moveTo>
                  <a:pt x="234" y="561"/>
                </a:moveTo>
                <a:cubicBezTo>
                  <a:pt x="233" y="560"/>
                  <a:pt x="227" y="562"/>
                  <a:pt x="228" y="566"/>
                </a:cubicBezTo>
                <a:cubicBezTo>
                  <a:pt x="229" y="565"/>
                  <a:pt x="235" y="564"/>
                  <a:pt x="234" y="561"/>
                </a:cubicBezTo>
                <a:close/>
                <a:moveTo>
                  <a:pt x="288" y="639"/>
                </a:moveTo>
                <a:cubicBezTo>
                  <a:pt x="289" y="643"/>
                  <a:pt x="284" y="639"/>
                  <a:pt x="286" y="644"/>
                </a:cubicBezTo>
                <a:cubicBezTo>
                  <a:pt x="288" y="643"/>
                  <a:pt x="287" y="640"/>
                  <a:pt x="288" y="643"/>
                </a:cubicBezTo>
                <a:cubicBezTo>
                  <a:pt x="289" y="643"/>
                  <a:pt x="289" y="639"/>
                  <a:pt x="288" y="639"/>
                </a:cubicBezTo>
                <a:close/>
                <a:moveTo>
                  <a:pt x="331" y="700"/>
                </a:moveTo>
                <a:cubicBezTo>
                  <a:pt x="330" y="698"/>
                  <a:pt x="328" y="695"/>
                  <a:pt x="327" y="697"/>
                </a:cubicBezTo>
                <a:cubicBezTo>
                  <a:pt x="329" y="700"/>
                  <a:pt x="329" y="700"/>
                  <a:pt x="329" y="700"/>
                </a:cubicBezTo>
                <a:cubicBezTo>
                  <a:pt x="330" y="700"/>
                  <a:pt x="330" y="699"/>
                  <a:pt x="331" y="700"/>
                </a:cubicBezTo>
                <a:close/>
                <a:moveTo>
                  <a:pt x="293" y="636"/>
                </a:moveTo>
                <a:cubicBezTo>
                  <a:pt x="292" y="636"/>
                  <a:pt x="290" y="639"/>
                  <a:pt x="291" y="641"/>
                </a:cubicBezTo>
                <a:cubicBezTo>
                  <a:pt x="292" y="639"/>
                  <a:pt x="295" y="641"/>
                  <a:pt x="293" y="636"/>
                </a:cubicBezTo>
                <a:close/>
                <a:moveTo>
                  <a:pt x="240" y="558"/>
                </a:moveTo>
                <a:cubicBezTo>
                  <a:pt x="239" y="559"/>
                  <a:pt x="237" y="560"/>
                  <a:pt x="239" y="562"/>
                </a:cubicBezTo>
                <a:cubicBezTo>
                  <a:pt x="239" y="561"/>
                  <a:pt x="243" y="560"/>
                  <a:pt x="240" y="558"/>
                </a:cubicBezTo>
                <a:close/>
                <a:moveTo>
                  <a:pt x="312" y="667"/>
                </a:moveTo>
                <a:cubicBezTo>
                  <a:pt x="312" y="668"/>
                  <a:pt x="313" y="670"/>
                  <a:pt x="314" y="672"/>
                </a:cubicBezTo>
                <a:cubicBezTo>
                  <a:pt x="317" y="671"/>
                  <a:pt x="315" y="665"/>
                  <a:pt x="312" y="667"/>
                </a:cubicBezTo>
                <a:close/>
                <a:moveTo>
                  <a:pt x="313" y="648"/>
                </a:moveTo>
                <a:cubicBezTo>
                  <a:pt x="312" y="649"/>
                  <a:pt x="312" y="647"/>
                  <a:pt x="310" y="646"/>
                </a:cubicBezTo>
                <a:cubicBezTo>
                  <a:pt x="309" y="647"/>
                  <a:pt x="308" y="649"/>
                  <a:pt x="307" y="648"/>
                </a:cubicBezTo>
                <a:cubicBezTo>
                  <a:pt x="307" y="647"/>
                  <a:pt x="306" y="646"/>
                  <a:pt x="306" y="645"/>
                </a:cubicBezTo>
                <a:cubicBezTo>
                  <a:pt x="307" y="644"/>
                  <a:pt x="310" y="645"/>
                  <a:pt x="308" y="642"/>
                </a:cubicBezTo>
                <a:cubicBezTo>
                  <a:pt x="305" y="641"/>
                  <a:pt x="299" y="645"/>
                  <a:pt x="303" y="647"/>
                </a:cubicBezTo>
                <a:cubicBezTo>
                  <a:pt x="302" y="649"/>
                  <a:pt x="301" y="647"/>
                  <a:pt x="300" y="648"/>
                </a:cubicBezTo>
                <a:cubicBezTo>
                  <a:pt x="301" y="650"/>
                  <a:pt x="301" y="651"/>
                  <a:pt x="301" y="652"/>
                </a:cubicBezTo>
                <a:cubicBezTo>
                  <a:pt x="304" y="651"/>
                  <a:pt x="303" y="647"/>
                  <a:pt x="304" y="645"/>
                </a:cubicBezTo>
                <a:cubicBezTo>
                  <a:pt x="306" y="649"/>
                  <a:pt x="304" y="651"/>
                  <a:pt x="303" y="653"/>
                </a:cubicBezTo>
                <a:cubicBezTo>
                  <a:pt x="305" y="652"/>
                  <a:pt x="307" y="657"/>
                  <a:pt x="309" y="656"/>
                </a:cubicBezTo>
                <a:cubicBezTo>
                  <a:pt x="308" y="654"/>
                  <a:pt x="311" y="653"/>
                  <a:pt x="310" y="649"/>
                </a:cubicBezTo>
                <a:cubicBezTo>
                  <a:pt x="311" y="650"/>
                  <a:pt x="314" y="650"/>
                  <a:pt x="313" y="648"/>
                </a:cubicBezTo>
                <a:close/>
                <a:moveTo>
                  <a:pt x="190" y="466"/>
                </a:moveTo>
                <a:cubicBezTo>
                  <a:pt x="188" y="466"/>
                  <a:pt x="193" y="464"/>
                  <a:pt x="190" y="462"/>
                </a:cubicBezTo>
                <a:cubicBezTo>
                  <a:pt x="190" y="463"/>
                  <a:pt x="188" y="464"/>
                  <a:pt x="188" y="465"/>
                </a:cubicBezTo>
                <a:cubicBezTo>
                  <a:pt x="189" y="465"/>
                  <a:pt x="188" y="466"/>
                  <a:pt x="189" y="467"/>
                </a:cubicBezTo>
                <a:cubicBezTo>
                  <a:pt x="189" y="467"/>
                  <a:pt x="192" y="468"/>
                  <a:pt x="190" y="466"/>
                </a:cubicBezTo>
                <a:close/>
                <a:moveTo>
                  <a:pt x="318" y="638"/>
                </a:moveTo>
                <a:cubicBezTo>
                  <a:pt x="320" y="637"/>
                  <a:pt x="319" y="635"/>
                  <a:pt x="319" y="634"/>
                </a:cubicBezTo>
                <a:cubicBezTo>
                  <a:pt x="320" y="635"/>
                  <a:pt x="321" y="636"/>
                  <a:pt x="322" y="635"/>
                </a:cubicBezTo>
                <a:cubicBezTo>
                  <a:pt x="320" y="633"/>
                  <a:pt x="321" y="632"/>
                  <a:pt x="321" y="630"/>
                </a:cubicBezTo>
                <a:cubicBezTo>
                  <a:pt x="320" y="630"/>
                  <a:pt x="320" y="630"/>
                  <a:pt x="319" y="629"/>
                </a:cubicBezTo>
                <a:cubicBezTo>
                  <a:pt x="316" y="636"/>
                  <a:pt x="307" y="635"/>
                  <a:pt x="305" y="641"/>
                </a:cubicBezTo>
                <a:cubicBezTo>
                  <a:pt x="306" y="637"/>
                  <a:pt x="309" y="644"/>
                  <a:pt x="312" y="642"/>
                </a:cubicBezTo>
                <a:cubicBezTo>
                  <a:pt x="311" y="639"/>
                  <a:pt x="310" y="641"/>
                  <a:pt x="309" y="640"/>
                </a:cubicBezTo>
                <a:cubicBezTo>
                  <a:pt x="309" y="639"/>
                  <a:pt x="309" y="639"/>
                  <a:pt x="309" y="638"/>
                </a:cubicBezTo>
                <a:cubicBezTo>
                  <a:pt x="313" y="642"/>
                  <a:pt x="312" y="633"/>
                  <a:pt x="318" y="638"/>
                </a:cubicBezTo>
                <a:close/>
                <a:moveTo>
                  <a:pt x="322" y="640"/>
                </a:moveTo>
                <a:cubicBezTo>
                  <a:pt x="320" y="639"/>
                  <a:pt x="317" y="648"/>
                  <a:pt x="314" y="646"/>
                </a:cubicBezTo>
                <a:cubicBezTo>
                  <a:pt x="315" y="648"/>
                  <a:pt x="315" y="647"/>
                  <a:pt x="315" y="649"/>
                </a:cubicBezTo>
                <a:cubicBezTo>
                  <a:pt x="316" y="645"/>
                  <a:pt x="322" y="645"/>
                  <a:pt x="322" y="640"/>
                </a:cubicBezTo>
                <a:close/>
                <a:moveTo>
                  <a:pt x="335" y="661"/>
                </a:moveTo>
                <a:cubicBezTo>
                  <a:pt x="334" y="663"/>
                  <a:pt x="331" y="664"/>
                  <a:pt x="332" y="664"/>
                </a:cubicBezTo>
                <a:cubicBezTo>
                  <a:pt x="334" y="665"/>
                  <a:pt x="337" y="665"/>
                  <a:pt x="335" y="661"/>
                </a:cubicBezTo>
                <a:close/>
                <a:moveTo>
                  <a:pt x="321" y="648"/>
                </a:moveTo>
                <a:cubicBezTo>
                  <a:pt x="322" y="650"/>
                  <a:pt x="322" y="650"/>
                  <a:pt x="322" y="650"/>
                </a:cubicBezTo>
                <a:cubicBezTo>
                  <a:pt x="326" y="650"/>
                  <a:pt x="323" y="646"/>
                  <a:pt x="321" y="648"/>
                </a:cubicBezTo>
                <a:close/>
                <a:moveTo>
                  <a:pt x="205" y="463"/>
                </a:moveTo>
                <a:cubicBezTo>
                  <a:pt x="205" y="462"/>
                  <a:pt x="204" y="458"/>
                  <a:pt x="202" y="459"/>
                </a:cubicBezTo>
                <a:cubicBezTo>
                  <a:pt x="202" y="461"/>
                  <a:pt x="202" y="463"/>
                  <a:pt x="203" y="465"/>
                </a:cubicBezTo>
                <a:cubicBezTo>
                  <a:pt x="203" y="465"/>
                  <a:pt x="204" y="464"/>
                  <a:pt x="205" y="463"/>
                </a:cubicBezTo>
                <a:close/>
                <a:moveTo>
                  <a:pt x="327" y="649"/>
                </a:moveTo>
                <a:cubicBezTo>
                  <a:pt x="327" y="647"/>
                  <a:pt x="325" y="646"/>
                  <a:pt x="325" y="644"/>
                </a:cubicBezTo>
                <a:cubicBezTo>
                  <a:pt x="322" y="644"/>
                  <a:pt x="326" y="650"/>
                  <a:pt x="327" y="649"/>
                </a:cubicBezTo>
                <a:close/>
                <a:moveTo>
                  <a:pt x="341" y="663"/>
                </a:moveTo>
                <a:cubicBezTo>
                  <a:pt x="340" y="660"/>
                  <a:pt x="336" y="662"/>
                  <a:pt x="338" y="664"/>
                </a:cubicBezTo>
                <a:cubicBezTo>
                  <a:pt x="339" y="665"/>
                  <a:pt x="340" y="664"/>
                  <a:pt x="341" y="663"/>
                </a:cubicBezTo>
                <a:close/>
                <a:moveTo>
                  <a:pt x="211" y="460"/>
                </a:moveTo>
                <a:cubicBezTo>
                  <a:pt x="212" y="457"/>
                  <a:pt x="216" y="461"/>
                  <a:pt x="215" y="458"/>
                </a:cubicBezTo>
                <a:cubicBezTo>
                  <a:pt x="215" y="458"/>
                  <a:pt x="214" y="458"/>
                  <a:pt x="213" y="457"/>
                </a:cubicBezTo>
                <a:cubicBezTo>
                  <a:pt x="214" y="456"/>
                  <a:pt x="216" y="456"/>
                  <a:pt x="215" y="454"/>
                </a:cubicBezTo>
                <a:cubicBezTo>
                  <a:pt x="211" y="454"/>
                  <a:pt x="213" y="454"/>
                  <a:pt x="212" y="457"/>
                </a:cubicBezTo>
                <a:cubicBezTo>
                  <a:pt x="211" y="456"/>
                  <a:pt x="211" y="455"/>
                  <a:pt x="211" y="454"/>
                </a:cubicBezTo>
                <a:cubicBezTo>
                  <a:pt x="210" y="454"/>
                  <a:pt x="210" y="454"/>
                  <a:pt x="209" y="454"/>
                </a:cubicBezTo>
                <a:cubicBezTo>
                  <a:pt x="209" y="456"/>
                  <a:pt x="211" y="455"/>
                  <a:pt x="210" y="457"/>
                </a:cubicBezTo>
                <a:cubicBezTo>
                  <a:pt x="209" y="457"/>
                  <a:pt x="208" y="455"/>
                  <a:pt x="207" y="457"/>
                </a:cubicBezTo>
                <a:cubicBezTo>
                  <a:pt x="209" y="458"/>
                  <a:pt x="204" y="458"/>
                  <a:pt x="206" y="460"/>
                </a:cubicBezTo>
                <a:cubicBezTo>
                  <a:pt x="207" y="459"/>
                  <a:pt x="206" y="461"/>
                  <a:pt x="208" y="462"/>
                </a:cubicBezTo>
                <a:cubicBezTo>
                  <a:pt x="209" y="460"/>
                  <a:pt x="210" y="457"/>
                  <a:pt x="211" y="460"/>
                </a:cubicBezTo>
                <a:close/>
                <a:moveTo>
                  <a:pt x="270" y="547"/>
                </a:moveTo>
                <a:cubicBezTo>
                  <a:pt x="269" y="549"/>
                  <a:pt x="266" y="547"/>
                  <a:pt x="268" y="550"/>
                </a:cubicBezTo>
                <a:cubicBezTo>
                  <a:pt x="268" y="549"/>
                  <a:pt x="272" y="549"/>
                  <a:pt x="270" y="547"/>
                </a:cubicBezTo>
                <a:close/>
                <a:moveTo>
                  <a:pt x="326" y="633"/>
                </a:moveTo>
                <a:cubicBezTo>
                  <a:pt x="326" y="634"/>
                  <a:pt x="323" y="634"/>
                  <a:pt x="325" y="636"/>
                </a:cubicBezTo>
                <a:cubicBezTo>
                  <a:pt x="327" y="637"/>
                  <a:pt x="328" y="635"/>
                  <a:pt x="326" y="633"/>
                </a:cubicBezTo>
                <a:close/>
                <a:moveTo>
                  <a:pt x="324" y="623"/>
                </a:moveTo>
                <a:cubicBezTo>
                  <a:pt x="322" y="625"/>
                  <a:pt x="320" y="623"/>
                  <a:pt x="319" y="623"/>
                </a:cubicBezTo>
                <a:cubicBezTo>
                  <a:pt x="321" y="627"/>
                  <a:pt x="326" y="628"/>
                  <a:pt x="324" y="623"/>
                </a:cubicBezTo>
                <a:close/>
                <a:moveTo>
                  <a:pt x="251" y="516"/>
                </a:moveTo>
                <a:cubicBezTo>
                  <a:pt x="250" y="515"/>
                  <a:pt x="248" y="514"/>
                  <a:pt x="249" y="516"/>
                </a:cubicBezTo>
                <a:cubicBezTo>
                  <a:pt x="249" y="516"/>
                  <a:pt x="250" y="516"/>
                  <a:pt x="250" y="517"/>
                </a:cubicBezTo>
                <a:cubicBezTo>
                  <a:pt x="250" y="518"/>
                  <a:pt x="249" y="518"/>
                  <a:pt x="250" y="519"/>
                </a:cubicBezTo>
                <a:cubicBezTo>
                  <a:pt x="250" y="518"/>
                  <a:pt x="251" y="517"/>
                  <a:pt x="251" y="516"/>
                </a:cubicBezTo>
                <a:close/>
                <a:moveTo>
                  <a:pt x="364" y="650"/>
                </a:moveTo>
                <a:cubicBezTo>
                  <a:pt x="360" y="649"/>
                  <a:pt x="362" y="657"/>
                  <a:pt x="358" y="655"/>
                </a:cubicBezTo>
                <a:cubicBezTo>
                  <a:pt x="358" y="654"/>
                  <a:pt x="357" y="654"/>
                  <a:pt x="357" y="653"/>
                </a:cubicBezTo>
                <a:cubicBezTo>
                  <a:pt x="358" y="651"/>
                  <a:pt x="359" y="654"/>
                  <a:pt x="360" y="653"/>
                </a:cubicBezTo>
                <a:cubicBezTo>
                  <a:pt x="357" y="651"/>
                  <a:pt x="356" y="649"/>
                  <a:pt x="353" y="649"/>
                </a:cubicBezTo>
                <a:cubicBezTo>
                  <a:pt x="354" y="653"/>
                  <a:pt x="355" y="652"/>
                  <a:pt x="357" y="655"/>
                </a:cubicBezTo>
                <a:cubicBezTo>
                  <a:pt x="354" y="658"/>
                  <a:pt x="353" y="657"/>
                  <a:pt x="351" y="661"/>
                </a:cubicBezTo>
                <a:cubicBezTo>
                  <a:pt x="350" y="660"/>
                  <a:pt x="350" y="658"/>
                  <a:pt x="349" y="659"/>
                </a:cubicBezTo>
                <a:cubicBezTo>
                  <a:pt x="349" y="662"/>
                  <a:pt x="348" y="663"/>
                  <a:pt x="348" y="666"/>
                </a:cubicBezTo>
                <a:cubicBezTo>
                  <a:pt x="350" y="666"/>
                  <a:pt x="352" y="668"/>
                  <a:pt x="355" y="667"/>
                </a:cubicBezTo>
                <a:cubicBezTo>
                  <a:pt x="355" y="665"/>
                  <a:pt x="353" y="663"/>
                  <a:pt x="353" y="662"/>
                </a:cubicBezTo>
                <a:cubicBezTo>
                  <a:pt x="355" y="663"/>
                  <a:pt x="356" y="663"/>
                  <a:pt x="358" y="663"/>
                </a:cubicBezTo>
                <a:cubicBezTo>
                  <a:pt x="358" y="665"/>
                  <a:pt x="357" y="664"/>
                  <a:pt x="355" y="665"/>
                </a:cubicBezTo>
                <a:cubicBezTo>
                  <a:pt x="358" y="668"/>
                  <a:pt x="360" y="667"/>
                  <a:pt x="362" y="665"/>
                </a:cubicBezTo>
                <a:cubicBezTo>
                  <a:pt x="360" y="660"/>
                  <a:pt x="364" y="663"/>
                  <a:pt x="363" y="657"/>
                </a:cubicBezTo>
                <a:cubicBezTo>
                  <a:pt x="365" y="663"/>
                  <a:pt x="368" y="657"/>
                  <a:pt x="368" y="657"/>
                </a:cubicBezTo>
                <a:cubicBezTo>
                  <a:pt x="369" y="658"/>
                  <a:pt x="369" y="659"/>
                  <a:pt x="369" y="660"/>
                </a:cubicBezTo>
                <a:cubicBezTo>
                  <a:pt x="372" y="656"/>
                  <a:pt x="378" y="652"/>
                  <a:pt x="383" y="651"/>
                </a:cubicBezTo>
                <a:cubicBezTo>
                  <a:pt x="384" y="653"/>
                  <a:pt x="381" y="654"/>
                  <a:pt x="380" y="656"/>
                </a:cubicBezTo>
                <a:cubicBezTo>
                  <a:pt x="374" y="658"/>
                  <a:pt x="367" y="662"/>
                  <a:pt x="362" y="669"/>
                </a:cubicBezTo>
                <a:cubicBezTo>
                  <a:pt x="361" y="668"/>
                  <a:pt x="361" y="668"/>
                  <a:pt x="361" y="667"/>
                </a:cubicBezTo>
                <a:cubicBezTo>
                  <a:pt x="360" y="668"/>
                  <a:pt x="360" y="670"/>
                  <a:pt x="360" y="671"/>
                </a:cubicBezTo>
                <a:cubicBezTo>
                  <a:pt x="358" y="671"/>
                  <a:pt x="354" y="670"/>
                  <a:pt x="353" y="673"/>
                </a:cubicBezTo>
                <a:cubicBezTo>
                  <a:pt x="356" y="673"/>
                  <a:pt x="362" y="671"/>
                  <a:pt x="361" y="676"/>
                </a:cubicBezTo>
                <a:cubicBezTo>
                  <a:pt x="364" y="676"/>
                  <a:pt x="367" y="673"/>
                  <a:pt x="368" y="671"/>
                </a:cubicBezTo>
                <a:cubicBezTo>
                  <a:pt x="370" y="672"/>
                  <a:pt x="369" y="675"/>
                  <a:pt x="371" y="673"/>
                </a:cubicBezTo>
                <a:cubicBezTo>
                  <a:pt x="370" y="668"/>
                  <a:pt x="379" y="666"/>
                  <a:pt x="381" y="666"/>
                </a:cubicBezTo>
                <a:cubicBezTo>
                  <a:pt x="383" y="663"/>
                  <a:pt x="386" y="663"/>
                  <a:pt x="388" y="665"/>
                </a:cubicBezTo>
                <a:cubicBezTo>
                  <a:pt x="389" y="665"/>
                  <a:pt x="390" y="664"/>
                  <a:pt x="392" y="664"/>
                </a:cubicBezTo>
                <a:cubicBezTo>
                  <a:pt x="393" y="663"/>
                  <a:pt x="393" y="663"/>
                  <a:pt x="393" y="663"/>
                </a:cubicBezTo>
                <a:cubicBezTo>
                  <a:pt x="393" y="663"/>
                  <a:pt x="393" y="663"/>
                  <a:pt x="393" y="663"/>
                </a:cubicBezTo>
                <a:cubicBezTo>
                  <a:pt x="394" y="664"/>
                  <a:pt x="394" y="664"/>
                  <a:pt x="394" y="664"/>
                </a:cubicBezTo>
                <a:cubicBezTo>
                  <a:pt x="394" y="665"/>
                  <a:pt x="394" y="665"/>
                  <a:pt x="394" y="665"/>
                </a:cubicBezTo>
                <a:cubicBezTo>
                  <a:pt x="394" y="665"/>
                  <a:pt x="394" y="665"/>
                  <a:pt x="394" y="665"/>
                </a:cubicBezTo>
                <a:cubicBezTo>
                  <a:pt x="395" y="665"/>
                  <a:pt x="395" y="665"/>
                  <a:pt x="395" y="665"/>
                </a:cubicBezTo>
                <a:cubicBezTo>
                  <a:pt x="395" y="665"/>
                  <a:pt x="395" y="665"/>
                  <a:pt x="395" y="665"/>
                </a:cubicBezTo>
                <a:cubicBezTo>
                  <a:pt x="393" y="666"/>
                  <a:pt x="394" y="665"/>
                  <a:pt x="394" y="665"/>
                </a:cubicBezTo>
                <a:cubicBezTo>
                  <a:pt x="394" y="665"/>
                  <a:pt x="394" y="665"/>
                  <a:pt x="394" y="665"/>
                </a:cubicBezTo>
                <a:cubicBezTo>
                  <a:pt x="393" y="664"/>
                  <a:pt x="393" y="664"/>
                  <a:pt x="393" y="664"/>
                </a:cubicBezTo>
                <a:cubicBezTo>
                  <a:pt x="394" y="664"/>
                  <a:pt x="394" y="663"/>
                  <a:pt x="395" y="662"/>
                </a:cubicBezTo>
                <a:cubicBezTo>
                  <a:pt x="397" y="661"/>
                  <a:pt x="400" y="660"/>
                  <a:pt x="403" y="659"/>
                </a:cubicBezTo>
                <a:cubicBezTo>
                  <a:pt x="403" y="658"/>
                  <a:pt x="402" y="656"/>
                  <a:pt x="403" y="655"/>
                </a:cubicBezTo>
                <a:cubicBezTo>
                  <a:pt x="407" y="656"/>
                  <a:pt x="413" y="653"/>
                  <a:pt x="412" y="649"/>
                </a:cubicBezTo>
                <a:cubicBezTo>
                  <a:pt x="413" y="650"/>
                  <a:pt x="414" y="650"/>
                  <a:pt x="416" y="650"/>
                </a:cubicBezTo>
                <a:cubicBezTo>
                  <a:pt x="418" y="645"/>
                  <a:pt x="419" y="644"/>
                  <a:pt x="423" y="642"/>
                </a:cubicBezTo>
                <a:cubicBezTo>
                  <a:pt x="416" y="634"/>
                  <a:pt x="429" y="633"/>
                  <a:pt x="429" y="628"/>
                </a:cubicBezTo>
                <a:cubicBezTo>
                  <a:pt x="430" y="629"/>
                  <a:pt x="432" y="629"/>
                  <a:pt x="432" y="627"/>
                </a:cubicBezTo>
                <a:cubicBezTo>
                  <a:pt x="433" y="628"/>
                  <a:pt x="433" y="628"/>
                  <a:pt x="433" y="629"/>
                </a:cubicBezTo>
                <a:cubicBezTo>
                  <a:pt x="436" y="627"/>
                  <a:pt x="440" y="626"/>
                  <a:pt x="440" y="623"/>
                </a:cubicBezTo>
                <a:cubicBezTo>
                  <a:pt x="439" y="624"/>
                  <a:pt x="438" y="624"/>
                  <a:pt x="437" y="623"/>
                </a:cubicBezTo>
                <a:cubicBezTo>
                  <a:pt x="437" y="621"/>
                  <a:pt x="439" y="621"/>
                  <a:pt x="441" y="622"/>
                </a:cubicBezTo>
                <a:cubicBezTo>
                  <a:pt x="440" y="620"/>
                  <a:pt x="441" y="619"/>
                  <a:pt x="440" y="618"/>
                </a:cubicBezTo>
                <a:cubicBezTo>
                  <a:pt x="437" y="620"/>
                  <a:pt x="433" y="619"/>
                  <a:pt x="433" y="623"/>
                </a:cubicBezTo>
                <a:cubicBezTo>
                  <a:pt x="429" y="620"/>
                  <a:pt x="425" y="626"/>
                  <a:pt x="425" y="630"/>
                </a:cubicBezTo>
                <a:cubicBezTo>
                  <a:pt x="425" y="629"/>
                  <a:pt x="424" y="629"/>
                  <a:pt x="424" y="629"/>
                </a:cubicBezTo>
                <a:cubicBezTo>
                  <a:pt x="425" y="629"/>
                  <a:pt x="426" y="628"/>
                  <a:pt x="424" y="626"/>
                </a:cubicBezTo>
                <a:cubicBezTo>
                  <a:pt x="419" y="625"/>
                  <a:pt x="413" y="637"/>
                  <a:pt x="408" y="632"/>
                </a:cubicBezTo>
                <a:cubicBezTo>
                  <a:pt x="406" y="634"/>
                  <a:pt x="407" y="634"/>
                  <a:pt x="406" y="637"/>
                </a:cubicBezTo>
                <a:cubicBezTo>
                  <a:pt x="405" y="633"/>
                  <a:pt x="401" y="636"/>
                  <a:pt x="402" y="638"/>
                </a:cubicBezTo>
                <a:cubicBezTo>
                  <a:pt x="395" y="638"/>
                  <a:pt x="393" y="647"/>
                  <a:pt x="385" y="644"/>
                </a:cubicBezTo>
                <a:cubicBezTo>
                  <a:pt x="384" y="645"/>
                  <a:pt x="387" y="647"/>
                  <a:pt x="385" y="648"/>
                </a:cubicBezTo>
                <a:cubicBezTo>
                  <a:pt x="384" y="647"/>
                  <a:pt x="384" y="645"/>
                  <a:pt x="384" y="645"/>
                </a:cubicBezTo>
                <a:cubicBezTo>
                  <a:pt x="384" y="645"/>
                  <a:pt x="383" y="645"/>
                  <a:pt x="383" y="645"/>
                </a:cubicBezTo>
                <a:cubicBezTo>
                  <a:pt x="383" y="646"/>
                  <a:pt x="383" y="646"/>
                  <a:pt x="383" y="646"/>
                </a:cubicBezTo>
                <a:cubicBezTo>
                  <a:pt x="382" y="646"/>
                  <a:pt x="382" y="646"/>
                  <a:pt x="382" y="646"/>
                </a:cubicBezTo>
                <a:cubicBezTo>
                  <a:pt x="382" y="645"/>
                  <a:pt x="382" y="645"/>
                  <a:pt x="382" y="645"/>
                </a:cubicBezTo>
                <a:cubicBezTo>
                  <a:pt x="382" y="645"/>
                  <a:pt x="382" y="645"/>
                  <a:pt x="382" y="645"/>
                </a:cubicBezTo>
                <a:cubicBezTo>
                  <a:pt x="382" y="645"/>
                  <a:pt x="382" y="645"/>
                  <a:pt x="382" y="645"/>
                </a:cubicBezTo>
                <a:cubicBezTo>
                  <a:pt x="383" y="647"/>
                  <a:pt x="383" y="647"/>
                  <a:pt x="383" y="647"/>
                </a:cubicBezTo>
                <a:cubicBezTo>
                  <a:pt x="383" y="647"/>
                  <a:pt x="385" y="644"/>
                  <a:pt x="382" y="645"/>
                </a:cubicBezTo>
                <a:cubicBezTo>
                  <a:pt x="383" y="645"/>
                  <a:pt x="383" y="645"/>
                  <a:pt x="383" y="645"/>
                </a:cubicBezTo>
                <a:cubicBezTo>
                  <a:pt x="383" y="645"/>
                  <a:pt x="383" y="645"/>
                  <a:pt x="383" y="645"/>
                </a:cubicBezTo>
                <a:cubicBezTo>
                  <a:pt x="383" y="645"/>
                  <a:pt x="383" y="645"/>
                  <a:pt x="383" y="645"/>
                </a:cubicBezTo>
                <a:cubicBezTo>
                  <a:pt x="382" y="645"/>
                  <a:pt x="382" y="646"/>
                  <a:pt x="382" y="646"/>
                </a:cubicBezTo>
                <a:cubicBezTo>
                  <a:pt x="381" y="645"/>
                  <a:pt x="381" y="645"/>
                  <a:pt x="379" y="645"/>
                </a:cubicBezTo>
                <a:cubicBezTo>
                  <a:pt x="379" y="647"/>
                  <a:pt x="383" y="647"/>
                  <a:pt x="382" y="648"/>
                </a:cubicBezTo>
                <a:cubicBezTo>
                  <a:pt x="380" y="647"/>
                  <a:pt x="381" y="651"/>
                  <a:pt x="379" y="649"/>
                </a:cubicBezTo>
                <a:cubicBezTo>
                  <a:pt x="378" y="648"/>
                  <a:pt x="381" y="648"/>
                  <a:pt x="379" y="646"/>
                </a:cubicBezTo>
                <a:cubicBezTo>
                  <a:pt x="377" y="647"/>
                  <a:pt x="376" y="646"/>
                  <a:pt x="374" y="647"/>
                </a:cubicBezTo>
                <a:cubicBezTo>
                  <a:pt x="375" y="650"/>
                  <a:pt x="376" y="646"/>
                  <a:pt x="377" y="649"/>
                </a:cubicBezTo>
                <a:cubicBezTo>
                  <a:pt x="374" y="648"/>
                  <a:pt x="374" y="651"/>
                  <a:pt x="372" y="650"/>
                </a:cubicBezTo>
                <a:cubicBezTo>
                  <a:pt x="371" y="648"/>
                  <a:pt x="375" y="648"/>
                  <a:pt x="373" y="645"/>
                </a:cubicBezTo>
                <a:cubicBezTo>
                  <a:pt x="371" y="647"/>
                  <a:pt x="371" y="648"/>
                  <a:pt x="369" y="647"/>
                </a:cubicBezTo>
                <a:cubicBezTo>
                  <a:pt x="371" y="650"/>
                  <a:pt x="368" y="650"/>
                  <a:pt x="366" y="651"/>
                </a:cubicBezTo>
                <a:cubicBezTo>
                  <a:pt x="367" y="652"/>
                  <a:pt x="368" y="653"/>
                  <a:pt x="368" y="653"/>
                </a:cubicBezTo>
                <a:cubicBezTo>
                  <a:pt x="367" y="654"/>
                  <a:pt x="368" y="655"/>
                  <a:pt x="367" y="655"/>
                </a:cubicBezTo>
                <a:cubicBezTo>
                  <a:pt x="368" y="650"/>
                  <a:pt x="362" y="655"/>
                  <a:pt x="362" y="651"/>
                </a:cubicBezTo>
                <a:cubicBezTo>
                  <a:pt x="363" y="653"/>
                  <a:pt x="365" y="651"/>
                  <a:pt x="364" y="650"/>
                </a:cubicBezTo>
                <a:close/>
                <a:moveTo>
                  <a:pt x="346" y="651"/>
                </a:moveTo>
                <a:cubicBezTo>
                  <a:pt x="345" y="652"/>
                  <a:pt x="344" y="654"/>
                  <a:pt x="344" y="655"/>
                </a:cubicBezTo>
                <a:cubicBezTo>
                  <a:pt x="346" y="656"/>
                  <a:pt x="346" y="653"/>
                  <a:pt x="346" y="651"/>
                </a:cubicBezTo>
                <a:close/>
                <a:moveTo>
                  <a:pt x="324" y="623"/>
                </a:moveTo>
                <a:cubicBezTo>
                  <a:pt x="327" y="623"/>
                  <a:pt x="330" y="622"/>
                  <a:pt x="330" y="617"/>
                </a:cubicBezTo>
                <a:cubicBezTo>
                  <a:pt x="328" y="617"/>
                  <a:pt x="329" y="622"/>
                  <a:pt x="327" y="620"/>
                </a:cubicBezTo>
                <a:cubicBezTo>
                  <a:pt x="327" y="619"/>
                  <a:pt x="328" y="619"/>
                  <a:pt x="327" y="618"/>
                </a:cubicBezTo>
                <a:cubicBezTo>
                  <a:pt x="326" y="620"/>
                  <a:pt x="325" y="618"/>
                  <a:pt x="324" y="618"/>
                </a:cubicBezTo>
                <a:cubicBezTo>
                  <a:pt x="325" y="620"/>
                  <a:pt x="326" y="620"/>
                  <a:pt x="325" y="621"/>
                </a:cubicBezTo>
                <a:cubicBezTo>
                  <a:pt x="324" y="621"/>
                  <a:pt x="324" y="621"/>
                  <a:pt x="324" y="621"/>
                </a:cubicBezTo>
                <a:cubicBezTo>
                  <a:pt x="323" y="619"/>
                  <a:pt x="322" y="618"/>
                  <a:pt x="321" y="618"/>
                </a:cubicBezTo>
                <a:cubicBezTo>
                  <a:pt x="321" y="620"/>
                  <a:pt x="324" y="620"/>
                  <a:pt x="324" y="623"/>
                </a:cubicBezTo>
                <a:close/>
                <a:moveTo>
                  <a:pt x="334" y="625"/>
                </a:moveTo>
                <a:cubicBezTo>
                  <a:pt x="332" y="623"/>
                  <a:pt x="327" y="625"/>
                  <a:pt x="328" y="628"/>
                </a:cubicBezTo>
                <a:cubicBezTo>
                  <a:pt x="330" y="627"/>
                  <a:pt x="332" y="627"/>
                  <a:pt x="334" y="625"/>
                </a:cubicBezTo>
                <a:close/>
                <a:moveTo>
                  <a:pt x="351" y="655"/>
                </a:moveTo>
                <a:cubicBezTo>
                  <a:pt x="349" y="651"/>
                  <a:pt x="346" y="654"/>
                  <a:pt x="348" y="656"/>
                </a:cubicBezTo>
                <a:cubicBezTo>
                  <a:pt x="349" y="654"/>
                  <a:pt x="350" y="658"/>
                  <a:pt x="351" y="655"/>
                </a:cubicBezTo>
                <a:close/>
                <a:moveTo>
                  <a:pt x="220" y="455"/>
                </a:moveTo>
                <a:cubicBezTo>
                  <a:pt x="218" y="452"/>
                  <a:pt x="218" y="452"/>
                  <a:pt x="218" y="452"/>
                </a:cubicBezTo>
                <a:cubicBezTo>
                  <a:pt x="216" y="453"/>
                  <a:pt x="219" y="455"/>
                  <a:pt x="218" y="456"/>
                </a:cubicBezTo>
                <a:cubicBezTo>
                  <a:pt x="217" y="457"/>
                  <a:pt x="216" y="457"/>
                  <a:pt x="217" y="458"/>
                </a:cubicBezTo>
                <a:cubicBezTo>
                  <a:pt x="218" y="458"/>
                  <a:pt x="218" y="458"/>
                  <a:pt x="219" y="457"/>
                </a:cubicBezTo>
                <a:cubicBezTo>
                  <a:pt x="218" y="456"/>
                  <a:pt x="219" y="455"/>
                  <a:pt x="220" y="455"/>
                </a:cubicBezTo>
                <a:close/>
                <a:moveTo>
                  <a:pt x="353" y="654"/>
                </a:moveTo>
                <a:cubicBezTo>
                  <a:pt x="351" y="653"/>
                  <a:pt x="352" y="652"/>
                  <a:pt x="350" y="650"/>
                </a:cubicBezTo>
                <a:cubicBezTo>
                  <a:pt x="349" y="650"/>
                  <a:pt x="345" y="648"/>
                  <a:pt x="347" y="652"/>
                </a:cubicBezTo>
                <a:cubicBezTo>
                  <a:pt x="349" y="650"/>
                  <a:pt x="351" y="654"/>
                  <a:pt x="353" y="654"/>
                </a:cubicBezTo>
                <a:close/>
                <a:moveTo>
                  <a:pt x="284" y="546"/>
                </a:moveTo>
                <a:cubicBezTo>
                  <a:pt x="287" y="547"/>
                  <a:pt x="285" y="543"/>
                  <a:pt x="286" y="541"/>
                </a:cubicBezTo>
                <a:cubicBezTo>
                  <a:pt x="287" y="542"/>
                  <a:pt x="286" y="543"/>
                  <a:pt x="287" y="544"/>
                </a:cubicBezTo>
                <a:cubicBezTo>
                  <a:pt x="289" y="544"/>
                  <a:pt x="289" y="543"/>
                  <a:pt x="289" y="542"/>
                </a:cubicBezTo>
                <a:cubicBezTo>
                  <a:pt x="285" y="540"/>
                  <a:pt x="288" y="539"/>
                  <a:pt x="285" y="535"/>
                </a:cubicBezTo>
                <a:cubicBezTo>
                  <a:pt x="284" y="537"/>
                  <a:pt x="284" y="539"/>
                  <a:pt x="284" y="541"/>
                </a:cubicBezTo>
                <a:cubicBezTo>
                  <a:pt x="283" y="539"/>
                  <a:pt x="282" y="540"/>
                  <a:pt x="281" y="537"/>
                </a:cubicBezTo>
                <a:cubicBezTo>
                  <a:pt x="280" y="538"/>
                  <a:pt x="277" y="539"/>
                  <a:pt x="278" y="540"/>
                </a:cubicBezTo>
                <a:cubicBezTo>
                  <a:pt x="280" y="542"/>
                  <a:pt x="282" y="540"/>
                  <a:pt x="284" y="542"/>
                </a:cubicBezTo>
                <a:cubicBezTo>
                  <a:pt x="281" y="542"/>
                  <a:pt x="285" y="544"/>
                  <a:pt x="284" y="546"/>
                </a:cubicBezTo>
                <a:close/>
                <a:moveTo>
                  <a:pt x="359" y="646"/>
                </a:moveTo>
                <a:cubicBezTo>
                  <a:pt x="359" y="647"/>
                  <a:pt x="355" y="647"/>
                  <a:pt x="357" y="650"/>
                </a:cubicBezTo>
                <a:cubicBezTo>
                  <a:pt x="359" y="649"/>
                  <a:pt x="362" y="649"/>
                  <a:pt x="359" y="646"/>
                </a:cubicBezTo>
                <a:close/>
                <a:moveTo>
                  <a:pt x="290" y="538"/>
                </a:moveTo>
                <a:cubicBezTo>
                  <a:pt x="288" y="538"/>
                  <a:pt x="291" y="536"/>
                  <a:pt x="290" y="535"/>
                </a:cubicBezTo>
                <a:cubicBezTo>
                  <a:pt x="289" y="535"/>
                  <a:pt x="287" y="532"/>
                  <a:pt x="286" y="534"/>
                </a:cubicBezTo>
                <a:cubicBezTo>
                  <a:pt x="287" y="536"/>
                  <a:pt x="288" y="537"/>
                  <a:pt x="289" y="540"/>
                </a:cubicBezTo>
                <a:cubicBezTo>
                  <a:pt x="289" y="539"/>
                  <a:pt x="291" y="539"/>
                  <a:pt x="290" y="538"/>
                </a:cubicBezTo>
                <a:close/>
                <a:moveTo>
                  <a:pt x="296" y="532"/>
                </a:moveTo>
                <a:cubicBezTo>
                  <a:pt x="293" y="529"/>
                  <a:pt x="292" y="532"/>
                  <a:pt x="295" y="532"/>
                </a:cubicBezTo>
                <a:cubicBezTo>
                  <a:pt x="294" y="535"/>
                  <a:pt x="292" y="531"/>
                  <a:pt x="291" y="532"/>
                </a:cubicBezTo>
                <a:cubicBezTo>
                  <a:pt x="293" y="534"/>
                  <a:pt x="290" y="534"/>
                  <a:pt x="292" y="535"/>
                </a:cubicBezTo>
                <a:cubicBezTo>
                  <a:pt x="294" y="536"/>
                  <a:pt x="296" y="535"/>
                  <a:pt x="296" y="532"/>
                </a:cubicBezTo>
                <a:close/>
                <a:moveTo>
                  <a:pt x="296" y="536"/>
                </a:moveTo>
                <a:cubicBezTo>
                  <a:pt x="296" y="536"/>
                  <a:pt x="295" y="536"/>
                  <a:pt x="295" y="537"/>
                </a:cubicBezTo>
                <a:cubicBezTo>
                  <a:pt x="295" y="537"/>
                  <a:pt x="296" y="538"/>
                  <a:pt x="296" y="539"/>
                </a:cubicBezTo>
                <a:cubicBezTo>
                  <a:pt x="297" y="538"/>
                  <a:pt x="298" y="537"/>
                  <a:pt x="297" y="536"/>
                </a:cubicBezTo>
                <a:cubicBezTo>
                  <a:pt x="296" y="537"/>
                  <a:pt x="297" y="538"/>
                  <a:pt x="296" y="536"/>
                </a:cubicBezTo>
                <a:close/>
                <a:moveTo>
                  <a:pt x="370" y="641"/>
                </a:moveTo>
                <a:cubicBezTo>
                  <a:pt x="369" y="643"/>
                  <a:pt x="366" y="643"/>
                  <a:pt x="368" y="645"/>
                </a:cubicBezTo>
                <a:cubicBezTo>
                  <a:pt x="369" y="645"/>
                  <a:pt x="372" y="644"/>
                  <a:pt x="370" y="641"/>
                </a:cubicBezTo>
                <a:close/>
                <a:moveTo>
                  <a:pt x="236" y="433"/>
                </a:moveTo>
                <a:cubicBezTo>
                  <a:pt x="234" y="431"/>
                  <a:pt x="232" y="433"/>
                  <a:pt x="230" y="434"/>
                </a:cubicBezTo>
                <a:cubicBezTo>
                  <a:pt x="232" y="436"/>
                  <a:pt x="231" y="437"/>
                  <a:pt x="233" y="439"/>
                </a:cubicBezTo>
                <a:cubicBezTo>
                  <a:pt x="234" y="437"/>
                  <a:pt x="231" y="434"/>
                  <a:pt x="236" y="433"/>
                </a:cubicBezTo>
                <a:close/>
                <a:moveTo>
                  <a:pt x="283" y="506"/>
                </a:moveTo>
                <a:cubicBezTo>
                  <a:pt x="281" y="505"/>
                  <a:pt x="279" y="501"/>
                  <a:pt x="278" y="505"/>
                </a:cubicBezTo>
                <a:cubicBezTo>
                  <a:pt x="279" y="504"/>
                  <a:pt x="280" y="506"/>
                  <a:pt x="280" y="507"/>
                </a:cubicBezTo>
                <a:cubicBezTo>
                  <a:pt x="280" y="504"/>
                  <a:pt x="283" y="508"/>
                  <a:pt x="283" y="506"/>
                </a:cubicBezTo>
                <a:close/>
                <a:moveTo>
                  <a:pt x="308" y="526"/>
                </a:moveTo>
                <a:cubicBezTo>
                  <a:pt x="306" y="527"/>
                  <a:pt x="304" y="528"/>
                  <a:pt x="304" y="530"/>
                </a:cubicBezTo>
                <a:cubicBezTo>
                  <a:pt x="302" y="529"/>
                  <a:pt x="303" y="527"/>
                  <a:pt x="301" y="527"/>
                </a:cubicBezTo>
                <a:cubicBezTo>
                  <a:pt x="302" y="529"/>
                  <a:pt x="299" y="530"/>
                  <a:pt x="301" y="532"/>
                </a:cubicBezTo>
                <a:cubicBezTo>
                  <a:pt x="304" y="531"/>
                  <a:pt x="308" y="532"/>
                  <a:pt x="308" y="526"/>
                </a:cubicBezTo>
                <a:close/>
                <a:moveTo>
                  <a:pt x="306" y="521"/>
                </a:moveTo>
                <a:cubicBezTo>
                  <a:pt x="306" y="525"/>
                  <a:pt x="300" y="522"/>
                  <a:pt x="300" y="526"/>
                </a:cubicBezTo>
                <a:cubicBezTo>
                  <a:pt x="302" y="525"/>
                  <a:pt x="307" y="526"/>
                  <a:pt x="306" y="521"/>
                </a:cubicBezTo>
                <a:close/>
                <a:moveTo>
                  <a:pt x="240" y="430"/>
                </a:moveTo>
                <a:cubicBezTo>
                  <a:pt x="239" y="431"/>
                  <a:pt x="238" y="428"/>
                  <a:pt x="237" y="429"/>
                </a:cubicBezTo>
                <a:cubicBezTo>
                  <a:pt x="236" y="431"/>
                  <a:pt x="241" y="433"/>
                  <a:pt x="240" y="430"/>
                </a:cubicBezTo>
                <a:close/>
                <a:moveTo>
                  <a:pt x="283" y="478"/>
                </a:moveTo>
                <a:cubicBezTo>
                  <a:pt x="279" y="478"/>
                  <a:pt x="280" y="477"/>
                  <a:pt x="276" y="476"/>
                </a:cubicBezTo>
                <a:cubicBezTo>
                  <a:pt x="278" y="481"/>
                  <a:pt x="281" y="480"/>
                  <a:pt x="283" y="478"/>
                </a:cubicBezTo>
                <a:close/>
                <a:moveTo>
                  <a:pt x="312" y="526"/>
                </a:moveTo>
                <a:cubicBezTo>
                  <a:pt x="312" y="525"/>
                  <a:pt x="312" y="525"/>
                  <a:pt x="312" y="525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2" y="525"/>
                  <a:pt x="312" y="525"/>
                  <a:pt x="312" y="525"/>
                </a:cubicBezTo>
                <a:cubicBezTo>
                  <a:pt x="314" y="526"/>
                  <a:pt x="314" y="526"/>
                  <a:pt x="314" y="526"/>
                </a:cubicBezTo>
                <a:cubicBezTo>
                  <a:pt x="314" y="527"/>
                  <a:pt x="314" y="527"/>
                  <a:pt x="314" y="527"/>
                </a:cubicBezTo>
                <a:cubicBezTo>
                  <a:pt x="314" y="527"/>
                  <a:pt x="315" y="527"/>
                  <a:pt x="315" y="527"/>
                </a:cubicBezTo>
                <a:cubicBezTo>
                  <a:pt x="313" y="523"/>
                  <a:pt x="318" y="526"/>
                  <a:pt x="319" y="526"/>
                </a:cubicBezTo>
                <a:cubicBezTo>
                  <a:pt x="317" y="523"/>
                  <a:pt x="322" y="524"/>
                  <a:pt x="320" y="521"/>
                </a:cubicBezTo>
                <a:cubicBezTo>
                  <a:pt x="321" y="521"/>
                  <a:pt x="322" y="523"/>
                  <a:pt x="323" y="521"/>
                </a:cubicBezTo>
                <a:cubicBezTo>
                  <a:pt x="322" y="520"/>
                  <a:pt x="322" y="519"/>
                  <a:pt x="322" y="519"/>
                </a:cubicBezTo>
                <a:cubicBezTo>
                  <a:pt x="319" y="520"/>
                  <a:pt x="316" y="523"/>
                  <a:pt x="315" y="519"/>
                </a:cubicBezTo>
                <a:cubicBezTo>
                  <a:pt x="315" y="521"/>
                  <a:pt x="314" y="522"/>
                  <a:pt x="313" y="523"/>
                </a:cubicBezTo>
                <a:cubicBezTo>
                  <a:pt x="313" y="523"/>
                  <a:pt x="313" y="524"/>
                  <a:pt x="313" y="524"/>
                </a:cubicBezTo>
                <a:cubicBezTo>
                  <a:pt x="313" y="524"/>
                  <a:pt x="313" y="524"/>
                  <a:pt x="313" y="524"/>
                </a:cubicBezTo>
                <a:cubicBezTo>
                  <a:pt x="314" y="524"/>
                  <a:pt x="314" y="524"/>
                  <a:pt x="314" y="524"/>
                </a:cubicBezTo>
                <a:cubicBezTo>
                  <a:pt x="313" y="524"/>
                  <a:pt x="313" y="524"/>
                  <a:pt x="313" y="524"/>
                </a:cubicBezTo>
                <a:cubicBezTo>
                  <a:pt x="313" y="523"/>
                  <a:pt x="313" y="523"/>
                  <a:pt x="313" y="523"/>
                </a:cubicBezTo>
                <a:cubicBezTo>
                  <a:pt x="313" y="523"/>
                  <a:pt x="313" y="523"/>
                  <a:pt x="313" y="523"/>
                </a:cubicBezTo>
                <a:cubicBezTo>
                  <a:pt x="310" y="525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4"/>
                  <a:pt x="311" y="524"/>
                  <a:pt x="311" y="524"/>
                </a:cubicBezTo>
                <a:cubicBezTo>
                  <a:pt x="312" y="525"/>
                  <a:pt x="312" y="525"/>
                  <a:pt x="312" y="525"/>
                </a:cubicBezTo>
                <a:cubicBezTo>
                  <a:pt x="312" y="525"/>
                  <a:pt x="312" y="526"/>
                  <a:pt x="312" y="526"/>
                </a:cubicBezTo>
                <a:cubicBezTo>
                  <a:pt x="312" y="526"/>
                  <a:pt x="312" y="526"/>
                  <a:pt x="312" y="527"/>
                </a:cubicBezTo>
                <a:cubicBezTo>
                  <a:pt x="312" y="527"/>
                  <a:pt x="312" y="526"/>
                  <a:pt x="312" y="526"/>
                </a:cubicBezTo>
                <a:close/>
                <a:moveTo>
                  <a:pt x="299" y="496"/>
                </a:moveTo>
                <a:cubicBezTo>
                  <a:pt x="297" y="497"/>
                  <a:pt x="297" y="497"/>
                  <a:pt x="297" y="497"/>
                </a:cubicBezTo>
                <a:cubicBezTo>
                  <a:pt x="299" y="500"/>
                  <a:pt x="301" y="498"/>
                  <a:pt x="299" y="496"/>
                </a:cubicBezTo>
                <a:close/>
                <a:moveTo>
                  <a:pt x="299" y="482"/>
                </a:moveTo>
                <a:cubicBezTo>
                  <a:pt x="298" y="484"/>
                  <a:pt x="293" y="482"/>
                  <a:pt x="295" y="487"/>
                </a:cubicBezTo>
                <a:cubicBezTo>
                  <a:pt x="297" y="484"/>
                  <a:pt x="300" y="485"/>
                  <a:pt x="299" y="482"/>
                </a:cubicBezTo>
                <a:close/>
                <a:moveTo>
                  <a:pt x="303" y="492"/>
                </a:moveTo>
                <a:cubicBezTo>
                  <a:pt x="303" y="493"/>
                  <a:pt x="299" y="493"/>
                  <a:pt x="301" y="495"/>
                </a:cubicBezTo>
                <a:cubicBezTo>
                  <a:pt x="303" y="494"/>
                  <a:pt x="304" y="494"/>
                  <a:pt x="303" y="492"/>
                </a:cubicBezTo>
                <a:close/>
                <a:moveTo>
                  <a:pt x="325" y="515"/>
                </a:moveTo>
                <a:cubicBezTo>
                  <a:pt x="326" y="516"/>
                  <a:pt x="325" y="517"/>
                  <a:pt x="324" y="517"/>
                </a:cubicBezTo>
                <a:cubicBezTo>
                  <a:pt x="327" y="521"/>
                  <a:pt x="328" y="515"/>
                  <a:pt x="325" y="515"/>
                </a:cubicBezTo>
                <a:close/>
                <a:moveTo>
                  <a:pt x="318" y="500"/>
                </a:moveTo>
                <a:cubicBezTo>
                  <a:pt x="317" y="499"/>
                  <a:pt x="314" y="496"/>
                  <a:pt x="314" y="499"/>
                </a:cubicBezTo>
                <a:cubicBezTo>
                  <a:pt x="315" y="499"/>
                  <a:pt x="317" y="501"/>
                  <a:pt x="318" y="500"/>
                </a:cubicBezTo>
                <a:close/>
                <a:moveTo>
                  <a:pt x="302" y="470"/>
                </a:moveTo>
                <a:cubicBezTo>
                  <a:pt x="299" y="467"/>
                  <a:pt x="303" y="467"/>
                  <a:pt x="302" y="465"/>
                </a:cubicBezTo>
                <a:cubicBezTo>
                  <a:pt x="301" y="468"/>
                  <a:pt x="297" y="469"/>
                  <a:pt x="297" y="472"/>
                </a:cubicBezTo>
                <a:cubicBezTo>
                  <a:pt x="299" y="472"/>
                  <a:pt x="300" y="470"/>
                  <a:pt x="302" y="470"/>
                </a:cubicBezTo>
                <a:close/>
                <a:moveTo>
                  <a:pt x="307" y="467"/>
                </a:moveTo>
                <a:cubicBezTo>
                  <a:pt x="304" y="462"/>
                  <a:pt x="303" y="468"/>
                  <a:pt x="303" y="470"/>
                </a:cubicBezTo>
                <a:cubicBezTo>
                  <a:pt x="305" y="469"/>
                  <a:pt x="305" y="468"/>
                  <a:pt x="307" y="467"/>
                </a:cubicBezTo>
                <a:close/>
                <a:moveTo>
                  <a:pt x="326" y="493"/>
                </a:moveTo>
                <a:cubicBezTo>
                  <a:pt x="329" y="492"/>
                  <a:pt x="329" y="492"/>
                  <a:pt x="329" y="492"/>
                </a:cubicBezTo>
                <a:cubicBezTo>
                  <a:pt x="328" y="490"/>
                  <a:pt x="328" y="489"/>
                  <a:pt x="327" y="486"/>
                </a:cubicBezTo>
                <a:cubicBezTo>
                  <a:pt x="325" y="488"/>
                  <a:pt x="324" y="487"/>
                  <a:pt x="323" y="488"/>
                </a:cubicBezTo>
                <a:cubicBezTo>
                  <a:pt x="324" y="490"/>
                  <a:pt x="324" y="492"/>
                  <a:pt x="326" y="493"/>
                </a:cubicBezTo>
                <a:close/>
                <a:moveTo>
                  <a:pt x="384" y="581"/>
                </a:moveTo>
                <a:cubicBezTo>
                  <a:pt x="386" y="583"/>
                  <a:pt x="383" y="583"/>
                  <a:pt x="385" y="585"/>
                </a:cubicBezTo>
                <a:cubicBezTo>
                  <a:pt x="387" y="585"/>
                  <a:pt x="385" y="580"/>
                  <a:pt x="384" y="581"/>
                </a:cubicBezTo>
                <a:close/>
                <a:moveTo>
                  <a:pt x="386" y="578"/>
                </a:moveTo>
                <a:cubicBezTo>
                  <a:pt x="385" y="579"/>
                  <a:pt x="386" y="581"/>
                  <a:pt x="387" y="584"/>
                </a:cubicBezTo>
                <a:cubicBezTo>
                  <a:pt x="390" y="584"/>
                  <a:pt x="390" y="578"/>
                  <a:pt x="393" y="578"/>
                </a:cubicBezTo>
                <a:cubicBezTo>
                  <a:pt x="393" y="577"/>
                  <a:pt x="392" y="577"/>
                  <a:pt x="391" y="576"/>
                </a:cubicBezTo>
                <a:cubicBezTo>
                  <a:pt x="387" y="578"/>
                  <a:pt x="390" y="579"/>
                  <a:pt x="386" y="581"/>
                </a:cubicBezTo>
                <a:cubicBezTo>
                  <a:pt x="387" y="580"/>
                  <a:pt x="387" y="579"/>
                  <a:pt x="386" y="578"/>
                </a:cubicBezTo>
                <a:close/>
                <a:moveTo>
                  <a:pt x="331" y="483"/>
                </a:moveTo>
                <a:cubicBezTo>
                  <a:pt x="330" y="483"/>
                  <a:pt x="329" y="483"/>
                  <a:pt x="328" y="484"/>
                </a:cubicBezTo>
                <a:cubicBezTo>
                  <a:pt x="329" y="485"/>
                  <a:pt x="329" y="486"/>
                  <a:pt x="330" y="486"/>
                </a:cubicBezTo>
                <a:cubicBezTo>
                  <a:pt x="329" y="485"/>
                  <a:pt x="333" y="486"/>
                  <a:pt x="331" y="483"/>
                </a:cubicBezTo>
                <a:close/>
                <a:moveTo>
                  <a:pt x="348" y="506"/>
                </a:moveTo>
                <a:cubicBezTo>
                  <a:pt x="347" y="505"/>
                  <a:pt x="345" y="504"/>
                  <a:pt x="344" y="504"/>
                </a:cubicBezTo>
                <a:cubicBezTo>
                  <a:pt x="344" y="506"/>
                  <a:pt x="346" y="505"/>
                  <a:pt x="345" y="507"/>
                </a:cubicBezTo>
                <a:cubicBezTo>
                  <a:pt x="345" y="506"/>
                  <a:pt x="343" y="508"/>
                  <a:pt x="345" y="509"/>
                </a:cubicBezTo>
                <a:cubicBezTo>
                  <a:pt x="346" y="508"/>
                  <a:pt x="347" y="507"/>
                  <a:pt x="348" y="506"/>
                </a:cubicBezTo>
                <a:close/>
                <a:moveTo>
                  <a:pt x="349" y="507"/>
                </a:moveTo>
                <a:cubicBezTo>
                  <a:pt x="352" y="506"/>
                  <a:pt x="355" y="507"/>
                  <a:pt x="357" y="505"/>
                </a:cubicBezTo>
                <a:cubicBezTo>
                  <a:pt x="355" y="501"/>
                  <a:pt x="357" y="503"/>
                  <a:pt x="354" y="498"/>
                </a:cubicBezTo>
                <a:cubicBezTo>
                  <a:pt x="354" y="499"/>
                  <a:pt x="353" y="499"/>
                  <a:pt x="353" y="499"/>
                </a:cubicBezTo>
                <a:cubicBezTo>
                  <a:pt x="355" y="501"/>
                  <a:pt x="353" y="504"/>
                  <a:pt x="352" y="502"/>
                </a:cubicBezTo>
                <a:cubicBezTo>
                  <a:pt x="355" y="501"/>
                  <a:pt x="348" y="500"/>
                  <a:pt x="349" y="502"/>
                </a:cubicBezTo>
                <a:cubicBezTo>
                  <a:pt x="350" y="502"/>
                  <a:pt x="350" y="503"/>
                  <a:pt x="351" y="504"/>
                </a:cubicBezTo>
                <a:cubicBezTo>
                  <a:pt x="351" y="505"/>
                  <a:pt x="350" y="506"/>
                  <a:pt x="349" y="505"/>
                </a:cubicBezTo>
                <a:cubicBezTo>
                  <a:pt x="349" y="504"/>
                  <a:pt x="349" y="503"/>
                  <a:pt x="348" y="501"/>
                </a:cubicBezTo>
                <a:cubicBezTo>
                  <a:pt x="346" y="500"/>
                  <a:pt x="345" y="503"/>
                  <a:pt x="347" y="503"/>
                </a:cubicBezTo>
                <a:cubicBezTo>
                  <a:pt x="347" y="501"/>
                  <a:pt x="348" y="506"/>
                  <a:pt x="349" y="507"/>
                </a:cubicBezTo>
                <a:close/>
                <a:moveTo>
                  <a:pt x="434" y="635"/>
                </a:moveTo>
                <a:cubicBezTo>
                  <a:pt x="432" y="632"/>
                  <a:pt x="432" y="632"/>
                  <a:pt x="432" y="632"/>
                </a:cubicBezTo>
                <a:cubicBezTo>
                  <a:pt x="430" y="633"/>
                  <a:pt x="433" y="637"/>
                  <a:pt x="434" y="635"/>
                </a:cubicBezTo>
                <a:close/>
                <a:moveTo>
                  <a:pt x="440" y="635"/>
                </a:moveTo>
                <a:cubicBezTo>
                  <a:pt x="439" y="633"/>
                  <a:pt x="438" y="634"/>
                  <a:pt x="438" y="632"/>
                </a:cubicBezTo>
                <a:cubicBezTo>
                  <a:pt x="436" y="633"/>
                  <a:pt x="437" y="636"/>
                  <a:pt x="435" y="635"/>
                </a:cubicBezTo>
                <a:cubicBezTo>
                  <a:pt x="436" y="637"/>
                  <a:pt x="438" y="637"/>
                  <a:pt x="440" y="635"/>
                </a:cubicBezTo>
                <a:close/>
                <a:moveTo>
                  <a:pt x="360" y="507"/>
                </a:moveTo>
                <a:cubicBezTo>
                  <a:pt x="359" y="508"/>
                  <a:pt x="358" y="506"/>
                  <a:pt x="357" y="507"/>
                </a:cubicBezTo>
                <a:cubicBezTo>
                  <a:pt x="358" y="508"/>
                  <a:pt x="357" y="509"/>
                  <a:pt x="358" y="510"/>
                </a:cubicBezTo>
                <a:cubicBezTo>
                  <a:pt x="359" y="509"/>
                  <a:pt x="361" y="509"/>
                  <a:pt x="360" y="507"/>
                </a:cubicBezTo>
                <a:close/>
                <a:moveTo>
                  <a:pt x="370" y="498"/>
                </a:moveTo>
                <a:cubicBezTo>
                  <a:pt x="369" y="496"/>
                  <a:pt x="366" y="496"/>
                  <a:pt x="367" y="497"/>
                </a:cubicBezTo>
                <a:cubicBezTo>
                  <a:pt x="368" y="497"/>
                  <a:pt x="369" y="500"/>
                  <a:pt x="370" y="498"/>
                </a:cubicBezTo>
                <a:close/>
                <a:moveTo>
                  <a:pt x="382" y="505"/>
                </a:moveTo>
                <a:cubicBezTo>
                  <a:pt x="380" y="503"/>
                  <a:pt x="378" y="504"/>
                  <a:pt x="376" y="504"/>
                </a:cubicBezTo>
                <a:cubicBezTo>
                  <a:pt x="378" y="506"/>
                  <a:pt x="380" y="507"/>
                  <a:pt x="382" y="505"/>
                </a:cubicBezTo>
                <a:close/>
                <a:moveTo>
                  <a:pt x="383" y="505"/>
                </a:moveTo>
                <a:cubicBezTo>
                  <a:pt x="385" y="504"/>
                  <a:pt x="384" y="503"/>
                  <a:pt x="384" y="501"/>
                </a:cubicBezTo>
                <a:cubicBezTo>
                  <a:pt x="383" y="503"/>
                  <a:pt x="382" y="501"/>
                  <a:pt x="381" y="502"/>
                </a:cubicBezTo>
                <a:cubicBezTo>
                  <a:pt x="383" y="504"/>
                  <a:pt x="382" y="504"/>
                  <a:pt x="383" y="505"/>
                </a:cubicBezTo>
                <a:close/>
                <a:moveTo>
                  <a:pt x="498" y="669"/>
                </a:moveTo>
                <a:cubicBezTo>
                  <a:pt x="495" y="668"/>
                  <a:pt x="498" y="671"/>
                  <a:pt x="496" y="672"/>
                </a:cubicBezTo>
                <a:cubicBezTo>
                  <a:pt x="495" y="671"/>
                  <a:pt x="495" y="670"/>
                  <a:pt x="494" y="671"/>
                </a:cubicBezTo>
                <a:cubicBezTo>
                  <a:pt x="496" y="674"/>
                  <a:pt x="499" y="671"/>
                  <a:pt x="498" y="669"/>
                </a:cubicBezTo>
                <a:close/>
                <a:moveTo>
                  <a:pt x="387" y="488"/>
                </a:moveTo>
                <a:cubicBezTo>
                  <a:pt x="386" y="484"/>
                  <a:pt x="381" y="481"/>
                  <a:pt x="383" y="485"/>
                </a:cubicBezTo>
                <a:cubicBezTo>
                  <a:pt x="384" y="483"/>
                  <a:pt x="386" y="488"/>
                  <a:pt x="387" y="488"/>
                </a:cubicBezTo>
                <a:close/>
                <a:moveTo>
                  <a:pt x="396" y="499"/>
                </a:moveTo>
                <a:cubicBezTo>
                  <a:pt x="393" y="497"/>
                  <a:pt x="397" y="497"/>
                  <a:pt x="396" y="495"/>
                </a:cubicBezTo>
                <a:cubicBezTo>
                  <a:pt x="393" y="495"/>
                  <a:pt x="394" y="497"/>
                  <a:pt x="391" y="497"/>
                </a:cubicBezTo>
                <a:cubicBezTo>
                  <a:pt x="393" y="498"/>
                  <a:pt x="394" y="498"/>
                  <a:pt x="396" y="499"/>
                </a:cubicBezTo>
                <a:close/>
                <a:moveTo>
                  <a:pt x="512" y="671"/>
                </a:moveTo>
                <a:cubicBezTo>
                  <a:pt x="511" y="668"/>
                  <a:pt x="507" y="669"/>
                  <a:pt x="509" y="672"/>
                </a:cubicBezTo>
                <a:cubicBezTo>
                  <a:pt x="510" y="670"/>
                  <a:pt x="511" y="672"/>
                  <a:pt x="512" y="671"/>
                </a:cubicBezTo>
                <a:close/>
                <a:moveTo>
                  <a:pt x="399" y="499"/>
                </a:moveTo>
                <a:cubicBezTo>
                  <a:pt x="400" y="501"/>
                  <a:pt x="401" y="502"/>
                  <a:pt x="401" y="503"/>
                </a:cubicBezTo>
                <a:cubicBezTo>
                  <a:pt x="405" y="504"/>
                  <a:pt x="402" y="498"/>
                  <a:pt x="399" y="499"/>
                </a:cubicBezTo>
                <a:close/>
                <a:moveTo>
                  <a:pt x="409" y="508"/>
                </a:moveTo>
                <a:cubicBezTo>
                  <a:pt x="408" y="508"/>
                  <a:pt x="405" y="507"/>
                  <a:pt x="407" y="510"/>
                </a:cubicBezTo>
                <a:cubicBezTo>
                  <a:pt x="407" y="510"/>
                  <a:pt x="410" y="510"/>
                  <a:pt x="409" y="508"/>
                </a:cubicBezTo>
                <a:close/>
                <a:moveTo>
                  <a:pt x="435" y="539"/>
                </a:moveTo>
                <a:cubicBezTo>
                  <a:pt x="432" y="534"/>
                  <a:pt x="430" y="536"/>
                  <a:pt x="428" y="536"/>
                </a:cubicBezTo>
                <a:cubicBezTo>
                  <a:pt x="431" y="541"/>
                  <a:pt x="432" y="536"/>
                  <a:pt x="435" y="539"/>
                </a:cubicBezTo>
                <a:close/>
                <a:moveTo>
                  <a:pt x="514" y="663"/>
                </a:moveTo>
                <a:cubicBezTo>
                  <a:pt x="513" y="659"/>
                  <a:pt x="511" y="661"/>
                  <a:pt x="509" y="661"/>
                </a:cubicBezTo>
                <a:cubicBezTo>
                  <a:pt x="511" y="664"/>
                  <a:pt x="513" y="664"/>
                  <a:pt x="514" y="663"/>
                </a:cubicBezTo>
                <a:close/>
                <a:moveTo>
                  <a:pt x="409" y="503"/>
                </a:moveTo>
                <a:cubicBezTo>
                  <a:pt x="410" y="502"/>
                  <a:pt x="411" y="501"/>
                  <a:pt x="411" y="500"/>
                </a:cubicBezTo>
                <a:cubicBezTo>
                  <a:pt x="409" y="500"/>
                  <a:pt x="408" y="497"/>
                  <a:pt x="407" y="499"/>
                </a:cubicBezTo>
                <a:cubicBezTo>
                  <a:pt x="409" y="501"/>
                  <a:pt x="408" y="502"/>
                  <a:pt x="409" y="503"/>
                </a:cubicBezTo>
                <a:close/>
                <a:moveTo>
                  <a:pt x="415" y="494"/>
                </a:moveTo>
                <a:cubicBezTo>
                  <a:pt x="414" y="496"/>
                  <a:pt x="411" y="496"/>
                  <a:pt x="412" y="498"/>
                </a:cubicBezTo>
                <a:cubicBezTo>
                  <a:pt x="413" y="498"/>
                  <a:pt x="416" y="498"/>
                  <a:pt x="415" y="494"/>
                </a:cubicBezTo>
                <a:close/>
                <a:moveTo>
                  <a:pt x="437" y="531"/>
                </a:moveTo>
                <a:cubicBezTo>
                  <a:pt x="435" y="531"/>
                  <a:pt x="436" y="533"/>
                  <a:pt x="437" y="535"/>
                </a:cubicBezTo>
                <a:cubicBezTo>
                  <a:pt x="439" y="534"/>
                  <a:pt x="438" y="532"/>
                  <a:pt x="437" y="531"/>
                </a:cubicBezTo>
                <a:close/>
                <a:moveTo>
                  <a:pt x="428" y="518"/>
                </a:moveTo>
                <a:cubicBezTo>
                  <a:pt x="430" y="517"/>
                  <a:pt x="429" y="516"/>
                  <a:pt x="429" y="514"/>
                </a:cubicBezTo>
                <a:cubicBezTo>
                  <a:pt x="428" y="514"/>
                  <a:pt x="425" y="515"/>
                  <a:pt x="426" y="516"/>
                </a:cubicBezTo>
                <a:cubicBezTo>
                  <a:pt x="427" y="515"/>
                  <a:pt x="428" y="516"/>
                  <a:pt x="428" y="518"/>
                </a:cubicBezTo>
                <a:close/>
                <a:moveTo>
                  <a:pt x="439" y="513"/>
                </a:moveTo>
                <a:cubicBezTo>
                  <a:pt x="440" y="515"/>
                  <a:pt x="439" y="516"/>
                  <a:pt x="440" y="518"/>
                </a:cubicBezTo>
                <a:cubicBezTo>
                  <a:pt x="442" y="517"/>
                  <a:pt x="442" y="517"/>
                  <a:pt x="442" y="517"/>
                </a:cubicBezTo>
                <a:cubicBezTo>
                  <a:pt x="439" y="515"/>
                  <a:pt x="441" y="513"/>
                  <a:pt x="439" y="513"/>
                </a:cubicBezTo>
                <a:close/>
                <a:moveTo>
                  <a:pt x="539" y="646"/>
                </a:moveTo>
                <a:cubicBezTo>
                  <a:pt x="538" y="647"/>
                  <a:pt x="537" y="648"/>
                  <a:pt x="537" y="649"/>
                </a:cubicBezTo>
                <a:cubicBezTo>
                  <a:pt x="539" y="650"/>
                  <a:pt x="542" y="649"/>
                  <a:pt x="539" y="646"/>
                </a:cubicBezTo>
                <a:close/>
                <a:moveTo>
                  <a:pt x="462" y="503"/>
                </a:moveTo>
                <a:cubicBezTo>
                  <a:pt x="461" y="500"/>
                  <a:pt x="457" y="501"/>
                  <a:pt x="459" y="503"/>
                </a:cubicBezTo>
                <a:cubicBezTo>
                  <a:pt x="460" y="502"/>
                  <a:pt x="461" y="505"/>
                  <a:pt x="462" y="503"/>
                </a:cubicBezTo>
                <a:close/>
                <a:moveTo>
                  <a:pt x="516" y="582"/>
                </a:moveTo>
                <a:cubicBezTo>
                  <a:pt x="515" y="582"/>
                  <a:pt x="513" y="582"/>
                  <a:pt x="512" y="581"/>
                </a:cubicBezTo>
                <a:cubicBezTo>
                  <a:pt x="512" y="583"/>
                  <a:pt x="512" y="584"/>
                  <a:pt x="513" y="585"/>
                </a:cubicBezTo>
                <a:cubicBezTo>
                  <a:pt x="514" y="584"/>
                  <a:pt x="518" y="586"/>
                  <a:pt x="516" y="582"/>
                </a:cubicBezTo>
                <a:close/>
                <a:moveTo>
                  <a:pt x="539" y="572"/>
                </a:moveTo>
                <a:cubicBezTo>
                  <a:pt x="537" y="570"/>
                  <a:pt x="537" y="570"/>
                  <a:pt x="537" y="570"/>
                </a:cubicBezTo>
                <a:cubicBezTo>
                  <a:pt x="536" y="571"/>
                  <a:pt x="536" y="572"/>
                  <a:pt x="537" y="574"/>
                </a:cubicBezTo>
                <a:lnTo>
                  <a:pt x="539" y="572"/>
                </a:lnTo>
                <a:close/>
                <a:moveTo>
                  <a:pt x="605" y="651"/>
                </a:moveTo>
                <a:cubicBezTo>
                  <a:pt x="604" y="652"/>
                  <a:pt x="604" y="653"/>
                  <a:pt x="603" y="651"/>
                </a:cubicBezTo>
                <a:cubicBezTo>
                  <a:pt x="604" y="651"/>
                  <a:pt x="606" y="650"/>
                  <a:pt x="605" y="648"/>
                </a:cubicBezTo>
                <a:cubicBezTo>
                  <a:pt x="602" y="651"/>
                  <a:pt x="600" y="650"/>
                  <a:pt x="597" y="651"/>
                </a:cubicBezTo>
                <a:cubicBezTo>
                  <a:pt x="600" y="654"/>
                  <a:pt x="603" y="653"/>
                  <a:pt x="605" y="651"/>
                </a:cubicBezTo>
                <a:close/>
                <a:moveTo>
                  <a:pt x="648" y="650"/>
                </a:moveTo>
                <a:cubicBezTo>
                  <a:pt x="647" y="650"/>
                  <a:pt x="646" y="651"/>
                  <a:pt x="647" y="653"/>
                </a:cubicBezTo>
                <a:cubicBezTo>
                  <a:pt x="649" y="654"/>
                  <a:pt x="650" y="652"/>
                  <a:pt x="648" y="650"/>
                </a:cubicBezTo>
                <a:close/>
                <a:moveTo>
                  <a:pt x="610" y="450"/>
                </a:moveTo>
                <a:cubicBezTo>
                  <a:pt x="609" y="448"/>
                  <a:pt x="610" y="448"/>
                  <a:pt x="608" y="446"/>
                </a:cubicBezTo>
                <a:cubicBezTo>
                  <a:pt x="606" y="447"/>
                  <a:pt x="609" y="451"/>
                  <a:pt x="610" y="450"/>
                </a:cubicBezTo>
                <a:close/>
                <a:moveTo>
                  <a:pt x="739" y="628"/>
                </a:moveTo>
                <a:cubicBezTo>
                  <a:pt x="738" y="625"/>
                  <a:pt x="734" y="629"/>
                  <a:pt x="737" y="631"/>
                </a:cubicBezTo>
                <a:cubicBezTo>
                  <a:pt x="738" y="629"/>
                  <a:pt x="737" y="628"/>
                  <a:pt x="739" y="628"/>
                </a:cubicBezTo>
                <a:close/>
                <a:moveTo>
                  <a:pt x="768" y="658"/>
                </a:moveTo>
                <a:cubicBezTo>
                  <a:pt x="766" y="659"/>
                  <a:pt x="768" y="662"/>
                  <a:pt x="769" y="664"/>
                </a:cubicBezTo>
                <a:cubicBezTo>
                  <a:pt x="770" y="663"/>
                  <a:pt x="769" y="660"/>
                  <a:pt x="768" y="658"/>
                </a:cubicBezTo>
                <a:close/>
                <a:moveTo>
                  <a:pt x="808" y="609"/>
                </a:moveTo>
                <a:cubicBezTo>
                  <a:pt x="807" y="610"/>
                  <a:pt x="805" y="611"/>
                  <a:pt x="807" y="614"/>
                </a:cubicBezTo>
                <a:cubicBezTo>
                  <a:pt x="807" y="612"/>
                  <a:pt x="810" y="613"/>
                  <a:pt x="808" y="609"/>
                </a:cubicBezTo>
                <a:close/>
                <a:moveTo>
                  <a:pt x="526" y="122"/>
                </a:moveTo>
                <a:cubicBezTo>
                  <a:pt x="527" y="125"/>
                  <a:pt x="525" y="121"/>
                  <a:pt x="526" y="121"/>
                </a:cubicBezTo>
                <a:cubicBezTo>
                  <a:pt x="524" y="122"/>
                  <a:pt x="519" y="127"/>
                  <a:pt x="525" y="128"/>
                </a:cubicBezTo>
                <a:cubicBezTo>
                  <a:pt x="524" y="124"/>
                  <a:pt x="527" y="126"/>
                  <a:pt x="529" y="124"/>
                </a:cubicBezTo>
                <a:cubicBezTo>
                  <a:pt x="527" y="123"/>
                  <a:pt x="528" y="122"/>
                  <a:pt x="526" y="122"/>
                </a:cubicBezTo>
                <a:close/>
                <a:moveTo>
                  <a:pt x="804" y="543"/>
                </a:moveTo>
                <a:cubicBezTo>
                  <a:pt x="804" y="545"/>
                  <a:pt x="801" y="548"/>
                  <a:pt x="804" y="548"/>
                </a:cubicBezTo>
                <a:cubicBezTo>
                  <a:pt x="804" y="547"/>
                  <a:pt x="806" y="544"/>
                  <a:pt x="804" y="543"/>
                </a:cubicBezTo>
                <a:close/>
                <a:moveTo>
                  <a:pt x="807" y="551"/>
                </a:moveTo>
                <a:cubicBezTo>
                  <a:pt x="809" y="551"/>
                  <a:pt x="811" y="548"/>
                  <a:pt x="812" y="552"/>
                </a:cubicBezTo>
                <a:cubicBezTo>
                  <a:pt x="814" y="551"/>
                  <a:pt x="815" y="554"/>
                  <a:pt x="816" y="553"/>
                </a:cubicBezTo>
                <a:cubicBezTo>
                  <a:pt x="815" y="550"/>
                  <a:pt x="814" y="551"/>
                  <a:pt x="813" y="550"/>
                </a:cubicBezTo>
                <a:cubicBezTo>
                  <a:pt x="817" y="548"/>
                  <a:pt x="818" y="542"/>
                  <a:pt x="822" y="543"/>
                </a:cubicBezTo>
                <a:cubicBezTo>
                  <a:pt x="822" y="544"/>
                  <a:pt x="822" y="544"/>
                  <a:pt x="823" y="546"/>
                </a:cubicBezTo>
                <a:cubicBezTo>
                  <a:pt x="824" y="546"/>
                  <a:pt x="824" y="544"/>
                  <a:pt x="825" y="543"/>
                </a:cubicBezTo>
                <a:cubicBezTo>
                  <a:pt x="825" y="544"/>
                  <a:pt x="825" y="545"/>
                  <a:pt x="827" y="545"/>
                </a:cubicBezTo>
                <a:cubicBezTo>
                  <a:pt x="826" y="544"/>
                  <a:pt x="825" y="543"/>
                  <a:pt x="826" y="542"/>
                </a:cubicBezTo>
                <a:cubicBezTo>
                  <a:pt x="827" y="543"/>
                  <a:pt x="828" y="545"/>
                  <a:pt x="829" y="543"/>
                </a:cubicBezTo>
                <a:cubicBezTo>
                  <a:pt x="826" y="541"/>
                  <a:pt x="829" y="541"/>
                  <a:pt x="828" y="538"/>
                </a:cubicBezTo>
                <a:cubicBezTo>
                  <a:pt x="826" y="539"/>
                  <a:pt x="825" y="539"/>
                  <a:pt x="824" y="541"/>
                </a:cubicBezTo>
                <a:cubicBezTo>
                  <a:pt x="824" y="539"/>
                  <a:pt x="823" y="540"/>
                  <a:pt x="822" y="538"/>
                </a:cubicBezTo>
                <a:cubicBezTo>
                  <a:pt x="822" y="537"/>
                  <a:pt x="825" y="537"/>
                  <a:pt x="823" y="535"/>
                </a:cubicBezTo>
                <a:cubicBezTo>
                  <a:pt x="820" y="537"/>
                  <a:pt x="818" y="534"/>
                  <a:pt x="816" y="533"/>
                </a:cubicBezTo>
                <a:cubicBezTo>
                  <a:pt x="818" y="532"/>
                  <a:pt x="820" y="532"/>
                  <a:pt x="820" y="530"/>
                </a:cubicBezTo>
                <a:cubicBezTo>
                  <a:pt x="819" y="529"/>
                  <a:pt x="818" y="531"/>
                  <a:pt x="816" y="530"/>
                </a:cubicBezTo>
                <a:cubicBezTo>
                  <a:pt x="816" y="528"/>
                  <a:pt x="818" y="528"/>
                  <a:pt x="819" y="528"/>
                </a:cubicBezTo>
                <a:cubicBezTo>
                  <a:pt x="818" y="526"/>
                  <a:pt x="819" y="526"/>
                  <a:pt x="818" y="524"/>
                </a:cubicBezTo>
                <a:cubicBezTo>
                  <a:pt x="817" y="524"/>
                  <a:pt x="816" y="527"/>
                  <a:pt x="815" y="525"/>
                </a:cubicBezTo>
                <a:cubicBezTo>
                  <a:pt x="815" y="522"/>
                  <a:pt x="813" y="525"/>
                  <a:pt x="811" y="520"/>
                </a:cubicBezTo>
                <a:cubicBezTo>
                  <a:pt x="810" y="522"/>
                  <a:pt x="808" y="524"/>
                  <a:pt x="809" y="527"/>
                </a:cubicBezTo>
                <a:cubicBezTo>
                  <a:pt x="807" y="525"/>
                  <a:pt x="808" y="524"/>
                  <a:pt x="807" y="523"/>
                </a:cubicBezTo>
                <a:cubicBezTo>
                  <a:pt x="805" y="525"/>
                  <a:pt x="806" y="520"/>
                  <a:pt x="804" y="522"/>
                </a:cubicBezTo>
                <a:cubicBezTo>
                  <a:pt x="805" y="524"/>
                  <a:pt x="805" y="526"/>
                  <a:pt x="806" y="528"/>
                </a:cubicBezTo>
                <a:cubicBezTo>
                  <a:pt x="809" y="526"/>
                  <a:pt x="808" y="529"/>
                  <a:pt x="810" y="529"/>
                </a:cubicBezTo>
                <a:cubicBezTo>
                  <a:pt x="810" y="527"/>
                  <a:pt x="811" y="526"/>
                  <a:pt x="812" y="525"/>
                </a:cubicBezTo>
                <a:cubicBezTo>
                  <a:pt x="816" y="527"/>
                  <a:pt x="812" y="529"/>
                  <a:pt x="816" y="531"/>
                </a:cubicBezTo>
                <a:cubicBezTo>
                  <a:pt x="813" y="536"/>
                  <a:pt x="808" y="536"/>
                  <a:pt x="804" y="541"/>
                </a:cubicBezTo>
                <a:cubicBezTo>
                  <a:pt x="805" y="544"/>
                  <a:pt x="806" y="542"/>
                  <a:pt x="807" y="543"/>
                </a:cubicBezTo>
                <a:cubicBezTo>
                  <a:pt x="805" y="545"/>
                  <a:pt x="805" y="548"/>
                  <a:pt x="807" y="551"/>
                </a:cubicBezTo>
                <a:close/>
                <a:moveTo>
                  <a:pt x="804" y="524"/>
                </a:moveTo>
                <a:cubicBezTo>
                  <a:pt x="802" y="526"/>
                  <a:pt x="802" y="526"/>
                  <a:pt x="802" y="526"/>
                </a:cubicBezTo>
                <a:cubicBezTo>
                  <a:pt x="802" y="527"/>
                  <a:pt x="803" y="529"/>
                  <a:pt x="803" y="530"/>
                </a:cubicBezTo>
                <a:cubicBezTo>
                  <a:pt x="803" y="526"/>
                  <a:pt x="806" y="527"/>
                  <a:pt x="804" y="524"/>
                </a:cubicBezTo>
                <a:close/>
                <a:moveTo>
                  <a:pt x="802" y="529"/>
                </a:moveTo>
                <a:cubicBezTo>
                  <a:pt x="801" y="527"/>
                  <a:pt x="801" y="527"/>
                  <a:pt x="801" y="527"/>
                </a:cubicBezTo>
                <a:cubicBezTo>
                  <a:pt x="800" y="528"/>
                  <a:pt x="799" y="529"/>
                  <a:pt x="800" y="531"/>
                </a:cubicBezTo>
                <a:cubicBezTo>
                  <a:pt x="801" y="529"/>
                  <a:pt x="802" y="531"/>
                  <a:pt x="802" y="529"/>
                </a:cubicBezTo>
                <a:close/>
                <a:moveTo>
                  <a:pt x="845" y="589"/>
                </a:moveTo>
                <a:cubicBezTo>
                  <a:pt x="845" y="590"/>
                  <a:pt x="844" y="592"/>
                  <a:pt x="845" y="594"/>
                </a:cubicBezTo>
                <a:cubicBezTo>
                  <a:pt x="846" y="592"/>
                  <a:pt x="847" y="591"/>
                  <a:pt x="845" y="589"/>
                </a:cubicBezTo>
                <a:close/>
                <a:moveTo>
                  <a:pt x="541" y="112"/>
                </a:moveTo>
                <a:cubicBezTo>
                  <a:pt x="538" y="112"/>
                  <a:pt x="536" y="117"/>
                  <a:pt x="533" y="120"/>
                </a:cubicBezTo>
                <a:cubicBezTo>
                  <a:pt x="537" y="121"/>
                  <a:pt x="542" y="116"/>
                  <a:pt x="541" y="112"/>
                </a:cubicBezTo>
                <a:close/>
                <a:moveTo>
                  <a:pt x="825" y="552"/>
                </a:moveTo>
                <a:cubicBezTo>
                  <a:pt x="824" y="551"/>
                  <a:pt x="825" y="550"/>
                  <a:pt x="823" y="548"/>
                </a:cubicBezTo>
                <a:cubicBezTo>
                  <a:pt x="821" y="549"/>
                  <a:pt x="820" y="550"/>
                  <a:pt x="821" y="552"/>
                </a:cubicBezTo>
                <a:cubicBezTo>
                  <a:pt x="822" y="549"/>
                  <a:pt x="824" y="553"/>
                  <a:pt x="825" y="552"/>
                </a:cubicBezTo>
                <a:close/>
                <a:moveTo>
                  <a:pt x="831" y="550"/>
                </a:moveTo>
                <a:cubicBezTo>
                  <a:pt x="830" y="550"/>
                  <a:pt x="828" y="550"/>
                  <a:pt x="827" y="551"/>
                </a:cubicBezTo>
                <a:cubicBezTo>
                  <a:pt x="828" y="552"/>
                  <a:pt x="828" y="553"/>
                  <a:pt x="828" y="553"/>
                </a:cubicBezTo>
                <a:cubicBezTo>
                  <a:pt x="829" y="553"/>
                  <a:pt x="830" y="551"/>
                  <a:pt x="831" y="550"/>
                </a:cubicBezTo>
                <a:close/>
                <a:moveTo>
                  <a:pt x="818" y="523"/>
                </a:moveTo>
                <a:cubicBezTo>
                  <a:pt x="817" y="522"/>
                  <a:pt x="816" y="519"/>
                  <a:pt x="815" y="520"/>
                </a:cubicBezTo>
                <a:cubicBezTo>
                  <a:pt x="816" y="521"/>
                  <a:pt x="814" y="522"/>
                  <a:pt x="816" y="524"/>
                </a:cubicBezTo>
                <a:cubicBezTo>
                  <a:pt x="817" y="523"/>
                  <a:pt x="817" y="523"/>
                  <a:pt x="818" y="523"/>
                </a:cubicBezTo>
                <a:close/>
                <a:moveTo>
                  <a:pt x="546" y="105"/>
                </a:moveTo>
                <a:cubicBezTo>
                  <a:pt x="545" y="104"/>
                  <a:pt x="543" y="105"/>
                  <a:pt x="544" y="107"/>
                </a:cubicBezTo>
                <a:cubicBezTo>
                  <a:pt x="546" y="108"/>
                  <a:pt x="547" y="106"/>
                  <a:pt x="546" y="105"/>
                </a:cubicBezTo>
                <a:close/>
                <a:moveTo>
                  <a:pt x="589" y="98"/>
                </a:moveTo>
                <a:cubicBezTo>
                  <a:pt x="588" y="102"/>
                  <a:pt x="581" y="102"/>
                  <a:pt x="582" y="107"/>
                </a:cubicBezTo>
                <a:cubicBezTo>
                  <a:pt x="585" y="106"/>
                  <a:pt x="591" y="103"/>
                  <a:pt x="589" y="98"/>
                </a:cubicBezTo>
                <a:close/>
                <a:moveTo>
                  <a:pt x="861" y="502"/>
                </a:moveTo>
                <a:cubicBezTo>
                  <a:pt x="862" y="501"/>
                  <a:pt x="864" y="502"/>
                  <a:pt x="865" y="501"/>
                </a:cubicBezTo>
                <a:cubicBezTo>
                  <a:pt x="862" y="498"/>
                  <a:pt x="864" y="498"/>
                  <a:pt x="866" y="497"/>
                </a:cubicBezTo>
                <a:cubicBezTo>
                  <a:pt x="861" y="491"/>
                  <a:pt x="861" y="498"/>
                  <a:pt x="858" y="498"/>
                </a:cubicBezTo>
                <a:cubicBezTo>
                  <a:pt x="859" y="500"/>
                  <a:pt x="860" y="500"/>
                  <a:pt x="861" y="502"/>
                </a:cubicBezTo>
                <a:close/>
                <a:moveTo>
                  <a:pt x="591" y="86"/>
                </a:moveTo>
                <a:cubicBezTo>
                  <a:pt x="590" y="86"/>
                  <a:pt x="586" y="85"/>
                  <a:pt x="588" y="89"/>
                </a:cubicBezTo>
                <a:cubicBezTo>
                  <a:pt x="590" y="88"/>
                  <a:pt x="593" y="88"/>
                  <a:pt x="591" y="86"/>
                </a:cubicBezTo>
                <a:close/>
                <a:moveTo>
                  <a:pt x="858" y="488"/>
                </a:moveTo>
                <a:cubicBezTo>
                  <a:pt x="858" y="489"/>
                  <a:pt x="855" y="489"/>
                  <a:pt x="856" y="491"/>
                </a:cubicBezTo>
                <a:cubicBezTo>
                  <a:pt x="858" y="492"/>
                  <a:pt x="860" y="491"/>
                  <a:pt x="858" y="488"/>
                </a:cubicBezTo>
                <a:close/>
                <a:moveTo>
                  <a:pt x="594" y="84"/>
                </a:moveTo>
                <a:cubicBezTo>
                  <a:pt x="593" y="86"/>
                  <a:pt x="593" y="86"/>
                  <a:pt x="593" y="86"/>
                </a:cubicBezTo>
                <a:cubicBezTo>
                  <a:pt x="594" y="89"/>
                  <a:pt x="597" y="87"/>
                  <a:pt x="594" y="84"/>
                </a:cubicBezTo>
                <a:close/>
                <a:moveTo>
                  <a:pt x="610" y="70"/>
                </a:moveTo>
                <a:cubicBezTo>
                  <a:pt x="609" y="67"/>
                  <a:pt x="606" y="69"/>
                  <a:pt x="608" y="71"/>
                </a:cubicBezTo>
                <a:cubicBezTo>
                  <a:pt x="609" y="69"/>
                  <a:pt x="611" y="72"/>
                  <a:pt x="610" y="70"/>
                </a:cubicBezTo>
                <a:close/>
                <a:moveTo>
                  <a:pt x="629" y="86"/>
                </a:moveTo>
                <a:cubicBezTo>
                  <a:pt x="629" y="88"/>
                  <a:pt x="626" y="87"/>
                  <a:pt x="628" y="90"/>
                </a:cubicBezTo>
                <a:cubicBezTo>
                  <a:pt x="630" y="88"/>
                  <a:pt x="631" y="90"/>
                  <a:pt x="633" y="89"/>
                </a:cubicBezTo>
                <a:cubicBezTo>
                  <a:pt x="634" y="87"/>
                  <a:pt x="634" y="81"/>
                  <a:pt x="638" y="82"/>
                </a:cubicBezTo>
                <a:cubicBezTo>
                  <a:pt x="636" y="77"/>
                  <a:pt x="636" y="76"/>
                  <a:pt x="634" y="71"/>
                </a:cubicBezTo>
                <a:cubicBezTo>
                  <a:pt x="633" y="73"/>
                  <a:pt x="632" y="69"/>
                  <a:pt x="632" y="71"/>
                </a:cubicBezTo>
                <a:cubicBezTo>
                  <a:pt x="633" y="79"/>
                  <a:pt x="624" y="79"/>
                  <a:pt x="623" y="87"/>
                </a:cubicBezTo>
                <a:cubicBezTo>
                  <a:pt x="625" y="87"/>
                  <a:pt x="626" y="81"/>
                  <a:pt x="629" y="86"/>
                </a:cubicBezTo>
                <a:close/>
                <a:moveTo>
                  <a:pt x="617" y="66"/>
                </a:moveTo>
                <a:cubicBezTo>
                  <a:pt x="616" y="67"/>
                  <a:pt x="616" y="67"/>
                  <a:pt x="616" y="67"/>
                </a:cubicBezTo>
                <a:cubicBezTo>
                  <a:pt x="616" y="65"/>
                  <a:pt x="615" y="66"/>
                  <a:pt x="614" y="64"/>
                </a:cubicBezTo>
                <a:cubicBezTo>
                  <a:pt x="611" y="67"/>
                  <a:pt x="619" y="68"/>
                  <a:pt x="617" y="66"/>
                </a:cubicBezTo>
                <a:close/>
                <a:moveTo>
                  <a:pt x="622" y="69"/>
                </a:moveTo>
                <a:cubicBezTo>
                  <a:pt x="620" y="69"/>
                  <a:pt x="620" y="70"/>
                  <a:pt x="620" y="72"/>
                </a:cubicBezTo>
                <a:cubicBezTo>
                  <a:pt x="622" y="71"/>
                  <a:pt x="623" y="71"/>
                  <a:pt x="622" y="69"/>
                </a:cubicBezTo>
                <a:close/>
                <a:moveTo>
                  <a:pt x="672" y="141"/>
                </a:moveTo>
                <a:cubicBezTo>
                  <a:pt x="670" y="138"/>
                  <a:pt x="669" y="139"/>
                  <a:pt x="668" y="138"/>
                </a:cubicBezTo>
                <a:cubicBezTo>
                  <a:pt x="669" y="140"/>
                  <a:pt x="667" y="142"/>
                  <a:pt x="669" y="142"/>
                </a:cubicBezTo>
                <a:cubicBezTo>
                  <a:pt x="668" y="139"/>
                  <a:pt x="671" y="143"/>
                  <a:pt x="672" y="141"/>
                </a:cubicBezTo>
                <a:close/>
                <a:moveTo>
                  <a:pt x="683" y="150"/>
                </a:moveTo>
                <a:cubicBezTo>
                  <a:pt x="682" y="149"/>
                  <a:pt x="682" y="149"/>
                  <a:pt x="682" y="149"/>
                </a:cubicBezTo>
                <a:cubicBezTo>
                  <a:pt x="682" y="149"/>
                  <a:pt x="683" y="148"/>
                  <a:pt x="682" y="148"/>
                </a:cubicBezTo>
                <a:cubicBezTo>
                  <a:pt x="682" y="148"/>
                  <a:pt x="677" y="138"/>
                  <a:pt x="677" y="147"/>
                </a:cubicBezTo>
                <a:cubicBezTo>
                  <a:pt x="678" y="145"/>
                  <a:pt x="677" y="148"/>
                  <a:pt x="678" y="149"/>
                </a:cubicBezTo>
                <a:cubicBezTo>
                  <a:pt x="680" y="149"/>
                  <a:pt x="681" y="151"/>
                  <a:pt x="683" y="150"/>
                </a:cubicBezTo>
                <a:close/>
                <a:moveTo>
                  <a:pt x="628" y="64"/>
                </a:moveTo>
                <a:cubicBezTo>
                  <a:pt x="629" y="66"/>
                  <a:pt x="625" y="67"/>
                  <a:pt x="627" y="69"/>
                </a:cubicBezTo>
                <a:cubicBezTo>
                  <a:pt x="629" y="69"/>
                  <a:pt x="631" y="65"/>
                  <a:pt x="628" y="64"/>
                </a:cubicBezTo>
                <a:close/>
                <a:moveTo>
                  <a:pt x="669" y="125"/>
                </a:moveTo>
                <a:cubicBezTo>
                  <a:pt x="668" y="122"/>
                  <a:pt x="665" y="124"/>
                  <a:pt x="666" y="126"/>
                </a:cubicBezTo>
                <a:cubicBezTo>
                  <a:pt x="668" y="127"/>
                  <a:pt x="668" y="127"/>
                  <a:pt x="669" y="125"/>
                </a:cubicBezTo>
                <a:close/>
                <a:moveTo>
                  <a:pt x="639" y="75"/>
                </a:moveTo>
                <a:cubicBezTo>
                  <a:pt x="642" y="74"/>
                  <a:pt x="640" y="71"/>
                  <a:pt x="638" y="68"/>
                </a:cubicBezTo>
                <a:cubicBezTo>
                  <a:pt x="634" y="70"/>
                  <a:pt x="640" y="72"/>
                  <a:pt x="639" y="75"/>
                </a:cubicBezTo>
                <a:close/>
                <a:moveTo>
                  <a:pt x="627" y="58"/>
                </a:moveTo>
                <a:cubicBezTo>
                  <a:pt x="628" y="57"/>
                  <a:pt x="631" y="53"/>
                  <a:pt x="628" y="49"/>
                </a:cubicBezTo>
                <a:cubicBezTo>
                  <a:pt x="628" y="50"/>
                  <a:pt x="627" y="55"/>
                  <a:pt x="626" y="54"/>
                </a:cubicBezTo>
                <a:cubicBezTo>
                  <a:pt x="628" y="55"/>
                  <a:pt x="625" y="56"/>
                  <a:pt x="627" y="58"/>
                </a:cubicBezTo>
                <a:close/>
                <a:moveTo>
                  <a:pt x="650" y="83"/>
                </a:moveTo>
                <a:cubicBezTo>
                  <a:pt x="649" y="82"/>
                  <a:pt x="649" y="81"/>
                  <a:pt x="648" y="80"/>
                </a:cubicBezTo>
                <a:cubicBezTo>
                  <a:pt x="647" y="81"/>
                  <a:pt x="647" y="82"/>
                  <a:pt x="647" y="83"/>
                </a:cubicBezTo>
                <a:cubicBezTo>
                  <a:pt x="648" y="81"/>
                  <a:pt x="649" y="85"/>
                  <a:pt x="650" y="83"/>
                </a:cubicBezTo>
                <a:close/>
                <a:moveTo>
                  <a:pt x="646" y="68"/>
                </a:moveTo>
                <a:cubicBezTo>
                  <a:pt x="643" y="67"/>
                  <a:pt x="643" y="69"/>
                  <a:pt x="642" y="72"/>
                </a:cubicBezTo>
                <a:cubicBezTo>
                  <a:pt x="645" y="73"/>
                  <a:pt x="649" y="76"/>
                  <a:pt x="652" y="77"/>
                </a:cubicBezTo>
                <a:cubicBezTo>
                  <a:pt x="651" y="73"/>
                  <a:pt x="650" y="71"/>
                  <a:pt x="648" y="65"/>
                </a:cubicBezTo>
                <a:cubicBezTo>
                  <a:pt x="647" y="65"/>
                  <a:pt x="643" y="65"/>
                  <a:pt x="645" y="66"/>
                </a:cubicBezTo>
                <a:cubicBezTo>
                  <a:pt x="646" y="66"/>
                  <a:pt x="646" y="67"/>
                  <a:pt x="646" y="68"/>
                </a:cubicBezTo>
                <a:close/>
                <a:moveTo>
                  <a:pt x="643" y="58"/>
                </a:moveTo>
                <a:cubicBezTo>
                  <a:pt x="641" y="58"/>
                  <a:pt x="640" y="57"/>
                  <a:pt x="639" y="59"/>
                </a:cubicBezTo>
                <a:cubicBezTo>
                  <a:pt x="640" y="60"/>
                  <a:pt x="641" y="64"/>
                  <a:pt x="642" y="64"/>
                </a:cubicBezTo>
                <a:cubicBezTo>
                  <a:pt x="641" y="62"/>
                  <a:pt x="643" y="60"/>
                  <a:pt x="643" y="58"/>
                </a:cubicBezTo>
                <a:close/>
                <a:moveTo>
                  <a:pt x="671" y="102"/>
                </a:moveTo>
                <a:cubicBezTo>
                  <a:pt x="670" y="102"/>
                  <a:pt x="668" y="100"/>
                  <a:pt x="667" y="101"/>
                </a:cubicBezTo>
                <a:cubicBezTo>
                  <a:pt x="669" y="102"/>
                  <a:pt x="670" y="106"/>
                  <a:pt x="670" y="106"/>
                </a:cubicBezTo>
                <a:cubicBezTo>
                  <a:pt x="669" y="104"/>
                  <a:pt x="673" y="104"/>
                  <a:pt x="671" y="102"/>
                </a:cubicBezTo>
                <a:close/>
                <a:moveTo>
                  <a:pt x="643" y="54"/>
                </a:moveTo>
                <a:cubicBezTo>
                  <a:pt x="641" y="56"/>
                  <a:pt x="642" y="53"/>
                  <a:pt x="641" y="51"/>
                </a:cubicBezTo>
                <a:cubicBezTo>
                  <a:pt x="639" y="52"/>
                  <a:pt x="639" y="52"/>
                  <a:pt x="639" y="52"/>
                </a:cubicBezTo>
                <a:cubicBezTo>
                  <a:pt x="640" y="54"/>
                  <a:pt x="641" y="54"/>
                  <a:pt x="642" y="56"/>
                </a:cubicBezTo>
                <a:cubicBezTo>
                  <a:pt x="642" y="55"/>
                  <a:pt x="643" y="55"/>
                  <a:pt x="643" y="54"/>
                </a:cubicBezTo>
                <a:close/>
                <a:moveTo>
                  <a:pt x="894" y="427"/>
                </a:moveTo>
                <a:cubicBezTo>
                  <a:pt x="893" y="428"/>
                  <a:pt x="890" y="428"/>
                  <a:pt x="891" y="432"/>
                </a:cubicBezTo>
                <a:cubicBezTo>
                  <a:pt x="893" y="432"/>
                  <a:pt x="894" y="429"/>
                  <a:pt x="894" y="427"/>
                </a:cubicBezTo>
                <a:close/>
                <a:moveTo>
                  <a:pt x="926" y="450"/>
                </a:moveTo>
                <a:cubicBezTo>
                  <a:pt x="924" y="451"/>
                  <a:pt x="923" y="450"/>
                  <a:pt x="920" y="450"/>
                </a:cubicBezTo>
                <a:cubicBezTo>
                  <a:pt x="921" y="452"/>
                  <a:pt x="922" y="454"/>
                  <a:pt x="923" y="456"/>
                </a:cubicBezTo>
                <a:cubicBezTo>
                  <a:pt x="925" y="455"/>
                  <a:pt x="927" y="453"/>
                  <a:pt x="926" y="450"/>
                </a:cubicBezTo>
                <a:close/>
                <a:moveTo>
                  <a:pt x="940" y="465"/>
                </a:moveTo>
                <a:cubicBezTo>
                  <a:pt x="938" y="468"/>
                  <a:pt x="935" y="466"/>
                  <a:pt x="938" y="469"/>
                </a:cubicBezTo>
                <a:cubicBezTo>
                  <a:pt x="939" y="468"/>
                  <a:pt x="942" y="469"/>
                  <a:pt x="940" y="465"/>
                </a:cubicBezTo>
                <a:close/>
                <a:moveTo>
                  <a:pt x="909" y="422"/>
                </a:moveTo>
                <a:cubicBezTo>
                  <a:pt x="911" y="421"/>
                  <a:pt x="911" y="421"/>
                  <a:pt x="911" y="421"/>
                </a:cubicBezTo>
                <a:cubicBezTo>
                  <a:pt x="908" y="418"/>
                  <a:pt x="908" y="418"/>
                  <a:pt x="905" y="414"/>
                </a:cubicBezTo>
                <a:cubicBezTo>
                  <a:pt x="904" y="416"/>
                  <a:pt x="904" y="416"/>
                  <a:pt x="904" y="416"/>
                </a:cubicBezTo>
                <a:cubicBezTo>
                  <a:pt x="906" y="419"/>
                  <a:pt x="909" y="418"/>
                  <a:pt x="909" y="422"/>
                </a:cubicBezTo>
                <a:close/>
                <a:moveTo>
                  <a:pt x="756" y="185"/>
                </a:moveTo>
                <a:cubicBezTo>
                  <a:pt x="758" y="185"/>
                  <a:pt x="759" y="186"/>
                  <a:pt x="760" y="183"/>
                </a:cubicBezTo>
                <a:cubicBezTo>
                  <a:pt x="761" y="185"/>
                  <a:pt x="762" y="186"/>
                  <a:pt x="763" y="188"/>
                </a:cubicBezTo>
                <a:cubicBezTo>
                  <a:pt x="766" y="188"/>
                  <a:pt x="766" y="183"/>
                  <a:pt x="773" y="182"/>
                </a:cubicBezTo>
                <a:cubicBezTo>
                  <a:pt x="772" y="183"/>
                  <a:pt x="773" y="183"/>
                  <a:pt x="773" y="184"/>
                </a:cubicBezTo>
                <a:cubicBezTo>
                  <a:pt x="774" y="183"/>
                  <a:pt x="773" y="181"/>
                  <a:pt x="772" y="178"/>
                </a:cubicBezTo>
                <a:cubicBezTo>
                  <a:pt x="770" y="177"/>
                  <a:pt x="770" y="180"/>
                  <a:pt x="769" y="177"/>
                </a:cubicBezTo>
                <a:cubicBezTo>
                  <a:pt x="766" y="178"/>
                  <a:pt x="768" y="184"/>
                  <a:pt x="764" y="183"/>
                </a:cubicBezTo>
                <a:cubicBezTo>
                  <a:pt x="765" y="178"/>
                  <a:pt x="767" y="178"/>
                  <a:pt x="767" y="173"/>
                </a:cubicBezTo>
                <a:cubicBezTo>
                  <a:pt x="769" y="173"/>
                  <a:pt x="770" y="176"/>
                  <a:pt x="770" y="177"/>
                </a:cubicBezTo>
                <a:cubicBezTo>
                  <a:pt x="771" y="176"/>
                  <a:pt x="774" y="175"/>
                  <a:pt x="772" y="172"/>
                </a:cubicBezTo>
                <a:cubicBezTo>
                  <a:pt x="771" y="173"/>
                  <a:pt x="771" y="174"/>
                  <a:pt x="769" y="174"/>
                </a:cubicBezTo>
                <a:cubicBezTo>
                  <a:pt x="767" y="171"/>
                  <a:pt x="769" y="171"/>
                  <a:pt x="768" y="169"/>
                </a:cubicBezTo>
                <a:cubicBezTo>
                  <a:pt x="766" y="172"/>
                  <a:pt x="763" y="175"/>
                  <a:pt x="760" y="173"/>
                </a:cubicBezTo>
                <a:cubicBezTo>
                  <a:pt x="762" y="171"/>
                  <a:pt x="766" y="171"/>
                  <a:pt x="764" y="167"/>
                </a:cubicBezTo>
                <a:cubicBezTo>
                  <a:pt x="762" y="167"/>
                  <a:pt x="762" y="168"/>
                  <a:pt x="761" y="165"/>
                </a:cubicBezTo>
                <a:cubicBezTo>
                  <a:pt x="759" y="166"/>
                  <a:pt x="757" y="167"/>
                  <a:pt x="755" y="165"/>
                </a:cubicBezTo>
                <a:cubicBezTo>
                  <a:pt x="759" y="164"/>
                  <a:pt x="762" y="165"/>
                  <a:pt x="766" y="164"/>
                </a:cubicBezTo>
                <a:cubicBezTo>
                  <a:pt x="765" y="162"/>
                  <a:pt x="761" y="159"/>
                  <a:pt x="760" y="158"/>
                </a:cubicBezTo>
                <a:cubicBezTo>
                  <a:pt x="758" y="159"/>
                  <a:pt x="763" y="160"/>
                  <a:pt x="761" y="162"/>
                </a:cubicBezTo>
                <a:cubicBezTo>
                  <a:pt x="758" y="160"/>
                  <a:pt x="755" y="161"/>
                  <a:pt x="753" y="164"/>
                </a:cubicBezTo>
                <a:cubicBezTo>
                  <a:pt x="754" y="162"/>
                  <a:pt x="754" y="165"/>
                  <a:pt x="754" y="166"/>
                </a:cubicBezTo>
                <a:cubicBezTo>
                  <a:pt x="753" y="166"/>
                  <a:pt x="751" y="167"/>
                  <a:pt x="750" y="168"/>
                </a:cubicBezTo>
                <a:cubicBezTo>
                  <a:pt x="752" y="171"/>
                  <a:pt x="752" y="171"/>
                  <a:pt x="752" y="171"/>
                </a:cubicBezTo>
                <a:cubicBezTo>
                  <a:pt x="753" y="171"/>
                  <a:pt x="754" y="169"/>
                  <a:pt x="754" y="171"/>
                </a:cubicBezTo>
                <a:cubicBezTo>
                  <a:pt x="753" y="172"/>
                  <a:pt x="752" y="171"/>
                  <a:pt x="751" y="172"/>
                </a:cubicBezTo>
                <a:cubicBezTo>
                  <a:pt x="754" y="176"/>
                  <a:pt x="749" y="176"/>
                  <a:pt x="751" y="178"/>
                </a:cubicBezTo>
                <a:cubicBezTo>
                  <a:pt x="753" y="180"/>
                  <a:pt x="752" y="175"/>
                  <a:pt x="754" y="177"/>
                </a:cubicBezTo>
                <a:cubicBezTo>
                  <a:pt x="756" y="179"/>
                  <a:pt x="753" y="179"/>
                  <a:pt x="755" y="181"/>
                </a:cubicBezTo>
                <a:cubicBezTo>
                  <a:pt x="756" y="181"/>
                  <a:pt x="757" y="181"/>
                  <a:pt x="757" y="181"/>
                </a:cubicBezTo>
                <a:cubicBezTo>
                  <a:pt x="757" y="179"/>
                  <a:pt x="756" y="179"/>
                  <a:pt x="756" y="179"/>
                </a:cubicBezTo>
                <a:cubicBezTo>
                  <a:pt x="757" y="179"/>
                  <a:pt x="758" y="180"/>
                  <a:pt x="759" y="181"/>
                </a:cubicBezTo>
                <a:cubicBezTo>
                  <a:pt x="758" y="182"/>
                  <a:pt x="759" y="183"/>
                  <a:pt x="758" y="184"/>
                </a:cubicBezTo>
                <a:cubicBezTo>
                  <a:pt x="756" y="184"/>
                  <a:pt x="754" y="182"/>
                  <a:pt x="752" y="182"/>
                </a:cubicBezTo>
                <a:cubicBezTo>
                  <a:pt x="754" y="185"/>
                  <a:pt x="755" y="182"/>
                  <a:pt x="756" y="185"/>
                </a:cubicBezTo>
                <a:close/>
                <a:moveTo>
                  <a:pt x="751" y="165"/>
                </a:moveTo>
                <a:cubicBezTo>
                  <a:pt x="752" y="164"/>
                  <a:pt x="752" y="162"/>
                  <a:pt x="753" y="160"/>
                </a:cubicBezTo>
                <a:cubicBezTo>
                  <a:pt x="752" y="160"/>
                  <a:pt x="750" y="158"/>
                  <a:pt x="749" y="159"/>
                </a:cubicBezTo>
                <a:cubicBezTo>
                  <a:pt x="750" y="163"/>
                  <a:pt x="747" y="160"/>
                  <a:pt x="745" y="161"/>
                </a:cubicBezTo>
                <a:cubicBezTo>
                  <a:pt x="748" y="163"/>
                  <a:pt x="747" y="163"/>
                  <a:pt x="745" y="164"/>
                </a:cubicBezTo>
                <a:cubicBezTo>
                  <a:pt x="748" y="168"/>
                  <a:pt x="748" y="159"/>
                  <a:pt x="751" y="165"/>
                </a:cubicBezTo>
                <a:close/>
                <a:moveTo>
                  <a:pt x="764" y="192"/>
                </a:moveTo>
                <a:cubicBezTo>
                  <a:pt x="762" y="192"/>
                  <a:pt x="761" y="194"/>
                  <a:pt x="762" y="196"/>
                </a:cubicBezTo>
                <a:cubicBezTo>
                  <a:pt x="763" y="196"/>
                  <a:pt x="766" y="195"/>
                  <a:pt x="764" y="192"/>
                </a:cubicBezTo>
                <a:close/>
                <a:moveTo>
                  <a:pt x="757" y="153"/>
                </a:moveTo>
                <a:cubicBezTo>
                  <a:pt x="757" y="155"/>
                  <a:pt x="756" y="158"/>
                  <a:pt x="754" y="160"/>
                </a:cubicBezTo>
                <a:cubicBezTo>
                  <a:pt x="758" y="160"/>
                  <a:pt x="760" y="157"/>
                  <a:pt x="761" y="153"/>
                </a:cubicBezTo>
                <a:cubicBezTo>
                  <a:pt x="762" y="155"/>
                  <a:pt x="760" y="156"/>
                  <a:pt x="761" y="157"/>
                </a:cubicBezTo>
                <a:cubicBezTo>
                  <a:pt x="763" y="154"/>
                  <a:pt x="763" y="156"/>
                  <a:pt x="765" y="156"/>
                </a:cubicBezTo>
                <a:cubicBezTo>
                  <a:pt x="763" y="155"/>
                  <a:pt x="764" y="153"/>
                  <a:pt x="763" y="150"/>
                </a:cubicBezTo>
                <a:cubicBezTo>
                  <a:pt x="761" y="153"/>
                  <a:pt x="759" y="154"/>
                  <a:pt x="757" y="151"/>
                </a:cubicBezTo>
                <a:cubicBezTo>
                  <a:pt x="757" y="150"/>
                  <a:pt x="759" y="150"/>
                  <a:pt x="757" y="148"/>
                </a:cubicBezTo>
                <a:cubicBezTo>
                  <a:pt x="757" y="149"/>
                  <a:pt x="754" y="151"/>
                  <a:pt x="753" y="153"/>
                </a:cubicBezTo>
                <a:cubicBezTo>
                  <a:pt x="751" y="153"/>
                  <a:pt x="752" y="150"/>
                  <a:pt x="750" y="151"/>
                </a:cubicBezTo>
                <a:cubicBezTo>
                  <a:pt x="752" y="155"/>
                  <a:pt x="748" y="154"/>
                  <a:pt x="748" y="156"/>
                </a:cubicBezTo>
                <a:cubicBezTo>
                  <a:pt x="752" y="160"/>
                  <a:pt x="755" y="152"/>
                  <a:pt x="757" y="153"/>
                </a:cubicBezTo>
                <a:close/>
                <a:moveTo>
                  <a:pt x="720" y="101"/>
                </a:moveTo>
                <a:cubicBezTo>
                  <a:pt x="719" y="98"/>
                  <a:pt x="715" y="100"/>
                  <a:pt x="716" y="102"/>
                </a:cubicBezTo>
                <a:cubicBezTo>
                  <a:pt x="717" y="102"/>
                  <a:pt x="719" y="103"/>
                  <a:pt x="720" y="101"/>
                </a:cubicBezTo>
                <a:close/>
                <a:moveTo>
                  <a:pt x="910" y="387"/>
                </a:moveTo>
                <a:cubicBezTo>
                  <a:pt x="907" y="383"/>
                  <a:pt x="907" y="383"/>
                  <a:pt x="907" y="383"/>
                </a:cubicBezTo>
                <a:cubicBezTo>
                  <a:pt x="905" y="384"/>
                  <a:pt x="905" y="384"/>
                  <a:pt x="905" y="384"/>
                </a:cubicBezTo>
                <a:cubicBezTo>
                  <a:pt x="907" y="386"/>
                  <a:pt x="908" y="387"/>
                  <a:pt x="910" y="387"/>
                </a:cubicBezTo>
                <a:close/>
                <a:moveTo>
                  <a:pt x="724" y="104"/>
                </a:moveTo>
                <a:cubicBezTo>
                  <a:pt x="723" y="105"/>
                  <a:pt x="725" y="107"/>
                  <a:pt x="725" y="109"/>
                </a:cubicBezTo>
                <a:cubicBezTo>
                  <a:pt x="726" y="109"/>
                  <a:pt x="728" y="108"/>
                  <a:pt x="727" y="106"/>
                </a:cubicBezTo>
                <a:cubicBezTo>
                  <a:pt x="726" y="106"/>
                  <a:pt x="725" y="106"/>
                  <a:pt x="725" y="106"/>
                </a:cubicBezTo>
                <a:cubicBezTo>
                  <a:pt x="725" y="105"/>
                  <a:pt x="725" y="105"/>
                  <a:pt x="724" y="104"/>
                </a:cubicBezTo>
                <a:close/>
                <a:moveTo>
                  <a:pt x="766" y="160"/>
                </a:moveTo>
                <a:cubicBezTo>
                  <a:pt x="765" y="157"/>
                  <a:pt x="765" y="157"/>
                  <a:pt x="765" y="157"/>
                </a:cubicBezTo>
                <a:cubicBezTo>
                  <a:pt x="764" y="157"/>
                  <a:pt x="763" y="158"/>
                  <a:pt x="763" y="158"/>
                </a:cubicBezTo>
                <a:cubicBezTo>
                  <a:pt x="764" y="161"/>
                  <a:pt x="765" y="161"/>
                  <a:pt x="766" y="160"/>
                </a:cubicBezTo>
                <a:close/>
                <a:moveTo>
                  <a:pt x="730" y="103"/>
                </a:moveTo>
                <a:cubicBezTo>
                  <a:pt x="730" y="101"/>
                  <a:pt x="724" y="98"/>
                  <a:pt x="725" y="102"/>
                </a:cubicBezTo>
                <a:cubicBezTo>
                  <a:pt x="727" y="102"/>
                  <a:pt x="729" y="104"/>
                  <a:pt x="730" y="103"/>
                </a:cubicBezTo>
                <a:close/>
                <a:moveTo>
                  <a:pt x="782" y="176"/>
                </a:moveTo>
                <a:cubicBezTo>
                  <a:pt x="782" y="177"/>
                  <a:pt x="782" y="177"/>
                  <a:pt x="782" y="178"/>
                </a:cubicBezTo>
                <a:cubicBezTo>
                  <a:pt x="782" y="179"/>
                  <a:pt x="783" y="179"/>
                  <a:pt x="784" y="180"/>
                </a:cubicBezTo>
                <a:cubicBezTo>
                  <a:pt x="785" y="180"/>
                  <a:pt x="784" y="176"/>
                  <a:pt x="782" y="176"/>
                </a:cubicBezTo>
                <a:close/>
                <a:moveTo>
                  <a:pt x="759" y="133"/>
                </a:moveTo>
                <a:cubicBezTo>
                  <a:pt x="758" y="130"/>
                  <a:pt x="755" y="130"/>
                  <a:pt x="756" y="133"/>
                </a:cubicBezTo>
                <a:cubicBezTo>
                  <a:pt x="757" y="133"/>
                  <a:pt x="758" y="134"/>
                  <a:pt x="759" y="133"/>
                </a:cubicBezTo>
                <a:close/>
                <a:moveTo>
                  <a:pt x="761" y="129"/>
                </a:moveTo>
                <a:cubicBezTo>
                  <a:pt x="760" y="128"/>
                  <a:pt x="762" y="127"/>
                  <a:pt x="761" y="126"/>
                </a:cubicBezTo>
                <a:cubicBezTo>
                  <a:pt x="760" y="126"/>
                  <a:pt x="759" y="126"/>
                  <a:pt x="758" y="127"/>
                </a:cubicBezTo>
                <a:cubicBezTo>
                  <a:pt x="759" y="129"/>
                  <a:pt x="760" y="129"/>
                  <a:pt x="761" y="129"/>
                </a:cubicBezTo>
                <a:close/>
                <a:moveTo>
                  <a:pt x="892" y="278"/>
                </a:moveTo>
                <a:cubicBezTo>
                  <a:pt x="895" y="281"/>
                  <a:pt x="896" y="281"/>
                  <a:pt x="897" y="278"/>
                </a:cubicBezTo>
                <a:cubicBezTo>
                  <a:pt x="899" y="280"/>
                  <a:pt x="900" y="282"/>
                  <a:pt x="902" y="282"/>
                </a:cubicBezTo>
                <a:cubicBezTo>
                  <a:pt x="902" y="279"/>
                  <a:pt x="906" y="280"/>
                  <a:pt x="906" y="276"/>
                </a:cubicBezTo>
                <a:cubicBezTo>
                  <a:pt x="907" y="276"/>
                  <a:pt x="909" y="277"/>
                  <a:pt x="911" y="277"/>
                </a:cubicBezTo>
                <a:cubicBezTo>
                  <a:pt x="909" y="274"/>
                  <a:pt x="907" y="274"/>
                  <a:pt x="906" y="271"/>
                </a:cubicBezTo>
                <a:cubicBezTo>
                  <a:pt x="905" y="272"/>
                  <a:pt x="903" y="270"/>
                  <a:pt x="902" y="268"/>
                </a:cubicBezTo>
                <a:cubicBezTo>
                  <a:pt x="896" y="266"/>
                  <a:pt x="895" y="273"/>
                  <a:pt x="890" y="273"/>
                </a:cubicBezTo>
                <a:cubicBezTo>
                  <a:pt x="891" y="277"/>
                  <a:pt x="895" y="275"/>
                  <a:pt x="894" y="277"/>
                </a:cubicBezTo>
                <a:cubicBezTo>
                  <a:pt x="893" y="276"/>
                  <a:pt x="892" y="277"/>
                  <a:pt x="892" y="278"/>
                </a:cubicBezTo>
                <a:close/>
                <a:moveTo>
                  <a:pt x="894" y="282"/>
                </a:moveTo>
                <a:cubicBezTo>
                  <a:pt x="892" y="280"/>
                  <a:pt x="890" y="279"/>
                  <a:pt x="889" y="277"/>
                </a:cubicBezTo>
                <a:cubicBezTo>
                  <a:pt x="885" y="285"/>
                  <a:pt x="879" y="279"/>
                  <a:pt x="880" y="289"/>
                </a:cubicBezTo>
                <a:cubicBezTo>
                  <a:pt x="880" y="288"/>
                  <a:pt x="881" y="288"/>
                  <a:pt x="882" y="288"/>
                </a:cubicBezTo>
                <a:cubicBezTo>
                  <a:pt x="877" y="289"/>
                  <a:pt x="877" y="292"/>
                  <a:pt x="871" y="295"/>
                </a:cubicBezTo>
                <a:cubicBezTo>
                  <a:pt x="874" y="297"/>
                  <a:pt x="876" y="297"/>
                  <a:pt x="878" y="297"/>
                </a:cubicBezTo>
                <a:cubicBezTo>
                  <a:pt x="878" y="296"/>
                  <a:pt x="875" y="296"/>
                  <a:pt x="876" y="294"/>
                </a:cubicBezTo>
                <a:cubicBezTo>
                  <a:pt x="878" y="295"/>
                  <a:pt x="879" y="295"/>
                  <a:pt x="880" y="293"/>
                </a:cubicBezTo>
                <a:cubicBezTo>
                  <a:pt x="887" y="298"/>
                  <a:pt x="893" y="288"/>
                  <a:pt x="900" y="286"/>
                </a:cubicBezTo>
                <a:cubicBezTo>
                  <a:pt x="898" y="283"/>
                  <a:pt x="895" y="285"/>
                  <a:pt x="894" y="280"/>
                </a:cubicBezTo>
                <a:cubicBezTo>
                  <a:pt x="893" y="280"/>
                  <a:pt x="894" y="282"/>
                  <a:pt x="894" y="282"/>
                </a:cubicBezTo>
                <a:close/>
                <a:moveTo>
                  <a:pt x="921" y="339"/>
                </a:moveTo>
                <a:cubicBezTo>
                  <a:pt x="920" y="336"/>
                  <a:pt x="917" y="338"/>
                  <a:pt x="919" y="340"/>
                </a:cubicBezTo>
                <a:lnTo>
                  <a:pt x="921" y="339"/>
                </a:lnTo>
                <a:close/>
                <a:moveTo>
                  <a:pt x="803" y="165"/>
                </a:moveTo>
                <a:cubicBezTo>
                  <a:pt x="806" y="162"/>
                  <a:pt x="799" y="159"/>
                  <a:pt x="803" y="165"/>
                </a:cubicBezTo>
                <a:close/>
                <a:moveTo>
                  <a:pt x="808" y="166"/>
                </a:moveTo>
                <a:cubicBezTo>
                  <a:pt x="807" y="163"/>
                  <a:pt x="804" y="165"/>
                  <a:pt x="805" y="167"/>
                </a:cubicBezTo>
                <a:cubicBezTo>
                  <a:pt x="806" y="166"/>
                  <a:pt x="807" y="167"/>
                  <a:pt x="808" y="166"/>
                </a:cubicBezTo>
                <a:close/>
                <a:moveTo>
                  <a:pt x="927" y="347"/>
                </a:moveTo>
                <a:cubicBezTo>
                  <a:pt x="928" y="346"/>
                  <a:pt x="929" y="344"/>
                  <a:pt x="929" y="343"/>
                </a:cubicBezTo>
                <a:cubicBezTo>
                  <a:pt x="927" y="344"/>
                  <a:pt x="926" y="341"/>
                  <a:pt x="924" y="344"/>
                </a:cubicBezTo>
                <a:cubicBezTo>
                  <a:pt x="925" y="345"/>
                  <a:pt x="926" y="346"/>
                  <a:pt x="927" y="347"/>
                </a:cubicBezTo>
                <a:close/>
                <a:moveTo>
                  <a:pt x="937" y="332"/>
                </a:moveTo>
                <a:cubicBezTo>
                  <a:pt x="935" y="329"/>
                  <a:pt x="937" y="328"/>
                  <a:pt x="939" y="327"/>
                </a:cubicBezTo>
                <a:cubicBezTo>
                  <a:pt x="937" y="324"/>
                  <a:pt x="935" y="327"/>
                  <a:pt x="934" y="324"/>
                </a:cubicBezTo>
                <a:cubicBezTo>
                  <a:pt x="933" y="325"/>
                  <a:pt x="929" y="325"/>
                  <a:pt x="931" y="328"/>
                </a:cubicBezTo>
                <a:cubicBezTo>
                  <a:pt x="933" y="329"/>
                  <a:pt x="931" y="324"/>
                  <a:pt x="934" y="327"/>
                </a:cubicBezTo>
                <a:cubicBezTo>
                  <a:pt x="933" y="329"/>
                  <a:pt x="933" y="331"/>
                  <a:pt x="934" y="333"/>
                </a:cubicBezTo>
                <a:cubicBezTo>
                  <a:pt x="935" y="333"/>
                  <a:pt x="936" y="334"/>
                  <a:pt x="937" y="332"/>
                </a:cubicBezTo>
                <a:close/>
                <a:moveTo>
                  <a:pt x="830" y="159"/>
                </a:moveTo>
                <a:cubicBezTo>
                  <a:pt x="828" y="156"/>
                  <a:pt x="825" y="157"/>
                  <a:pt x="827" y="160"/>
                </a:cubicBezTo>
                <a:cubicBezTo>
                  <a:pt x="828" y="160"/>
                  <a:pt x="829" y="160"/>
                  <a:pt x="830" y="159"/>
                </a:cubicBezTo>
                <a:close/>
                <a:moveTo>
                  <a:pt x="838" y="169"/>
                </a:moveTo>
                <a:cubicBezTo>
                  <a:pt x="839" y="171"/>
                  <a:pt x="840" y="169"/>
                  <a:pt x="841" y="169"/>
                </a:cubicBezTo>
                <a:cubicBezTo>
                  <a:pt x="840" y="166"/>
                  <a:pt x="839" y="168"/>
                  <a:pt x="838" y="169"/>
                </a:cubicBezTo>
                <a:close/>
                <a:moveTo>
                  <a:pt x="845" y="159"/>
                </a:moveTo>
                <a:cubicBezTo>
                  <a:pt x="844" y="159"/>
                  <a:pt x="840" y="158"/>
                  <a:pt x="840" y="161"/>
                </a:cubicBezTo>
                <a:cubicBezTo>
                  <a:pt x="841" y="160"/>
                  <a:pt x="842" y="163"/>
                  <a:pt x="841" y="163"/>
                </a:cubicBezTo>
                <a:cubicBezTo>
                  <a:pt x="837" y="162"/>
                  <a:pt x="832" y="165"/>
                  <a:pt x="836" y="169"/>
                </a:cubicBezTo>
                <a:cubicBezTo>
                  <a:pt x="836" y="165"/>
                  <a:pt x="840" y="165"/>
                  <a:pt x="843" y="165"/>
                </a:cubicBezTo>
                <a:cubicBezTo>
                  <a:pt x="842" y="166"/>
                  <a:pt x="841" y="167"/>
                  <a:pt x="841" y="169"/>
                </a:cubicBezTo>
                <a:cubicBezTo>
                  <a:pt x="847" y="172"/>
                  <a:pt x="849" y="168"/>
                  <a:pt x="852" y="165"/>
                </a:cubicBezTo>
                <a:cubicBezTo>
                  <a:pt x="849" y="160"/>
                  <a:pt x="847" y="166"/>
                  <a:pt x="845" y="166"/>
                </a:cubicBezTo>
                <a:cubicBezTo>
                  <a:pt x="845" y="162"/>
                  <a:pt x="843" y="164"/>
                  <a:pt x="841" y="162"/>
                </a:cubicBezTo>
                <a:cubicBezTo>
                  <a:pt x="842" y="162"/>
                  <a:pt x="847" y="162"/>
                  <a:pt x="845" y="159"/>
                </a:cubicBezTo>
                <a:close/>
                <a:moveTo>
                  <a:pt x="917" y="280"/>
                </a:moveTo>
                <a:cubicBezTo>
                  <a:pt x="920" y="281"/>
                  <a:pt x="921" y="283"/>
                  <a:pt x="921" y="285"/>
                </a:cubicBezTo>
                <a:cubicBezTo>
                  <a:pt x="924" y="285"/>
                  <a:pt x="920" y="282"/>
                  <a:pt x="923" y="281"/>
                </a:cubicBezTo>
                <a:cubicBezTo>
                  <a:pt x="917" y="278"/>
                  <a:pt x="917" y="274"/>
                  <a:pt x="912" y="271"/>
                </a:cubicBezTo>
                <a:cubicBezTo>
                  <a:pt x="911" y="272"/>
                  <a:pt x="911" y="274"/>
                  <a:pt x="912" y="277"/>
                </a:cubicBezTo>
                <a:cubicBezTo>
                  <a:pt x="913" y="278"/>
                  <a:pt x="915" y="276"/>
                  <a:pt x="916" y="277"/>
                </a:cubicBezTo>
                <a:cubicBezTo>
                  <a:pt x="916" y="280"/>
                  <a:pt x="913" y="279"/>
                  <a:pt x="914" y="282"/>
                </a:cubicBezTo>
                <a:cubicBezTo>
                  <a:pt x="917" y="283"/>
                  <a:pt x="916" y="282"/>
                  <a:pt x="917" y="280"/>
                </a:cubicBezTo>
                <a:close/>
                <a:moveTo>
                  <a:pt x="851" y="154"/>
                </a:moveTo>
                <a:cubicBezTo>
                  <a:pt x="849" y="156"/>
                  <a:pt x="847" y="154"/>
                  <a:pt x="848" y="158"/>
                </a:cubicBezTo>
                <a:cubicBezTo>
                  <a:pt x="850" y="159"/>
                  <a:pt x="851" y="157"/>
                  <a:pt x="851" y="154"/>
                </a:cubicBezTo>
                <a:close/>
                <a:moveTo>
                  <a:pt x="227" y="491"/>
                </a:moveTo>
                <a:cubicBezTo>
                  <a:pt x="225" y="489"/>
                  <a:pt x="226" y="488"/>
                  <a:pt x="226" y="487"/>
                </a:cubicBezTo>
                <a:cubicBezTo>
                  <a:pt x="224" y="487"/>
                  <a:pt x="223" y="489"/>
                  <a:pt x="221" y="491"/>
                </a:cubicBezTo>
                <a:cubicBezTo>
                  <a:pt x="224" y="494"/>
                  <a:pt x="224" y="489"/>
                  <a:pt x="227" y="491"/>
                </a:cubicBezTo>
                <a:close/>
                <a:moveTo>
                  <a:pt x="237" y="498"/>
                </a:moveTo>
                <a:cubicBezTo>
                  <a:pt x="238" y="496"/>
                  <a:pt x="239" y="497"/>
                  <a:pt x="241" y="495"/>
                </a:cubicBezTo>
                <a:cubicBezTo>
                  <a:pt x="239" y="492"/>
                  <a:pt x="242" y="494"/>
                  <a:pt x="241" y="491"/>
                </a:cubicBezTo>
                <a:cubicBezTo>
                  <a:pt x="238" y="492"/>
                  <a:pt x="235" y="493"/>
                  <a:pt x="237" y="498"/>
                </a:cubicBezTo>
                <a:close/>
                <a:moveTo>
                  <a:pt x="233" y="493"/>
                </a:moveTo>
                <a:cubicBezTo>
                  <a:pt x="234" y="494"/>
                  <a:pt x="236" y="493"/>
                  <a:pt x="237" y="492"/>
                </a:cubicBezTo>
                <a:cubicBezTo>
                  <a:pt x="237" y="491"/>
                  <a:pt x="237" y="490"/>
                  <a:pt x="237" y="488"/>
                </a:cubicBezTo>
                <a:cubicBezTo>
                  <a:pt x="235" y="488"/>
                  <a:pt x="232" y="492"/>
                  <a:pt x="236" y="491"/>
                </a:cubicBezTo>
                <a:cubicBezTo>
                  <a:pt x="235" y="493"/>
                  <a:pt x="231" y="490"/>
                  <a:pt x="233" y="493"/>
                </a:cubicBezTo>
                <a:close/>
                <a:moveTo>
                  <a:pt x="847" y="510"/>
                </a:moveTo>
                <a:cubicBezTo>
                  <a:pt x="848" y="507"/>
                  <a:pt x="854" y="511"/>
                  <a:pt x="856" y="514"/>
                </a:cubicBezTo>
                <a:cubicBezTo>
                  <a:pt x="856" y="513"/>
                  <a:pt x="858" y="512"/>
                  <a:pt x="858" y="510"/>
                </a:cubicBezTo>
                <a:cubicBezTo>
                  <a:pt x="856" y="508"/>
                  <a:pt x="853" y="512"/>
                  <a:pt x="852" y="507"/>
                </a:cubicBezTo>
                <a:cubicBezTo>
                  <a:pt x="851" y="508"/>
                  <a:pt x="850" y="509"/>
                  <a:pt x="848" y="507"/>
                </a:cubicBezTo>
                <a:cubicBezTo>
                  <a:pt x="847" y="508"/>
                  <a:pt x="844" y="507"/>
                  <a:pt x="847" y="510"/>
                </a:cubicBezTo>
                <a:close/>
                <a:moveTo>
                  <a:pt x="969" y="369"/>
                </a:moveTo>
                <a:cubicBezTo>
                  <a:pt x="969" y="368"/>
                  <a:pt x="971" y="367"/>
                  <a:pt x="969" y="365"/>
                </a:cubicBezTo>
                <a:cubicBezTo>
                  <a:pt x="969" y="367"/>
                  <a:pt x="966" y="365"/>
                  <a:pt x="967" y="366"/>
                </a:cubicBezTo>
                <a:cubicBezTo>
                  <a:pt x="968" y="366"/>
                  <a:pt x="968" y="367"/>
                  <a:pt x="969" y="369"/>
                </a:cubicBezTo>
                <a:close/>
                <a:moveTo>
                  <a:pt x="679" y="94"/>
                </a:moveTo>
                <a:cubicBezTo>
                  <a:pt x="680" y="95"/>
                  <a:pt x="680" y="95"/>
                  <a:pt x="681" y="95"/>
                </a:cubicBezTo>
                <a:cubicBezTo>
                  <a:pt x="678" y="91"/>
                  <a:pt x="677" y="94"/>
                  <a:pt x="677" y="95"/>
                </a:cubicBezTo>
                <a:cubicBezTo>
                  <a:pt x="678" y="96"/>
                  <a:pt x="679" y="95"/>
                  <a:pt x="679" y="94"/>
                </a:cubicBezTo>
                <a:close/>
                <a:moveTo>
                  <a:pt x="239" y="528"/>
                </a:moveTo>
                <a:cubicBezTo>
                  <a:pt x="240" y="527"/>
                  <a:pt x="243" y="528"/>
                  <a:pt x="243" y="526"/>
                </a:cubicBezTo>
                <a:cubicBezTo>
                  <a:pt x="241" y="527"/>
                  <a:pt x="238" y="524"/>
                  <a:pt x="239" y="528"/>
                </a:cubicBezTo>
                <a:close/>
                <a:moveTo>
                  <a:pt x="378" y="540"/>
                </a:moveTo>
                <a:cubicBezTo>
                  <a:pt x="380" y="542"/>
                  <a:pt x="377" y="542"/>
                  <a:pt x="378" y="544"/>
                </a:cubicBezTo>
                <a:cubicBezTo>
                  <a:pt x="380" y="542"/>
                  <a:pt x="379" y="543"/>
                  <a:pt x="380" y="546"/>
                </a:cubicBezTo>
                <a:cubicBezTo>
                  <a:pt x="381" y="545"/>
                  <a:pt x="382" y="543"/>
                  <a:pt x="383" y="542"/>
                </a:cubicBezTo>
                <a:cubicBezTo>
                  <a:pt x="384" y="542"/>
                  <a:pt x="386" y="544"/>
                  <a:pt x="387" y="544"/>
                </a:cubicBezTo>
                <a:cubicBezTo>
                  <a:pt x="386" y="542"/>
                  <a:pt x="389" y="546"/>
                  <a:pt x="389" y="544"/>
                </a:cubicBezTo>
                <a:cubicBezTo>
                  <a:pt x="388" y="542"/>
                  <a:pt x="387" y="542"/>
                  <a:pt x="386" y="541"/>
                </a:cubicBezTo>
                <a:cubicBezTo>
                  <a:pt x="387" y="540"/>
                  <a:pt x="386" y="540"/>
                  <a:pt x="387" y="539"/>
                </a:cubicBezTo>
                <a:cubicBezTo>
                  <a:pt x="388" y="541"/>
                  <a:pt x="390" y="542"/>
                  <a:pt x="391" y="541"/>
                </a:cubicBezTo>
                <a:cubicBezTo>
                  <a:pt x="390" y="540"/>
                  <a:pt x="389" y="540"/>
                  <a:pt x="390" y="539"/>
                </a:cubicBezTo>
                <a:cubicBezTo>
                  <a:pt x="391" y="540"/>
                  <a:pt x="393" y="535"/>
                  <a:pt x="393" y="540"/>
                </a:cubicBezTo>
                <a:cubicBezTo>
                  <a:pt x="394" y="539"/>
                  <a:pt x="395" y="537"/>
                  <a:pt x="396" y="540"/>
                </a:cubicBezTo>
                <a:cubicBezTo>
                  <a:pt x="396" y="537"/>
                  <a:pt x="401" y="541"/>
                  <a:pt x="399" y="536"/>
                </a:cubicBezTo>
                <a:cubicBezTo>
                  <a:pt x="395" y="536"/>
                  <a:pt x="394" y="533"/>
                  <a:pt x="390" y="530"/>
                </a:cubicBezTo>
                <a:cubicBezTo>
                  <a:pt x="389" y="532"/>
                  <a:pt x="392" y="532"/>
                  <a:pt x="391" y="534"/>
                </a:cubicBezTo>
                <a:cubicBezTo>
                  <a:pt x="389" y="532"/>
                  <a:pt x="390" y="536"/>
                  <a:pt x="390" y="537"/>
                </a:cubicBezTo>
                <a:cubicBezTo>
                  <a:pt x="385" y="539"/>
                  <a:pt x="382" y="538"/>
                  <a:pt x="380" y="543"/>
                </a:cubicBezTo>
                <a:cubicBezTo>
                  <a:pt x="379" y="542"/>
                  <a:pt x="380" y="539"/>
                  <a:pt x="378" y="540"/>
                </a:cubicBezTo>
                <a:close/>
                <a:moveTo>
                  <a:pt x="264" y="669"/>
                </a:moveTo>
                <a:cubicBezTo>
                  <a:pt x="265" y="667"/>
                  <a:pt x="267" y="668"/>
                  <a:pt x="268" y="668"/>
                </a:cubicBezTo>
                <a:cubicBezTo>
                  <a:pt x="267" y="666"/>
                  <a:pt x="266" y="663"/>
                  <a:pt x="266" y="661"/>
                </a:cubicBezTo>
                <a:cubicBezTo>
                  <a:pt x="266" y="665"/>
                  <a:pt x="265" y="667"/>
                  <a:pt x="264" y="669"/>
                </a:cubicBezTo>
                <a:close/>
                <a:moveTo>
                  <a:pt x="125" y="722"/>
                </a:moveTo>
                <a:cubicBezTo>
                  <a:pt x="124" y="719"/>
                  <a:pt x="121" y="722"/>
                  <a:pt x="121" y="722"/>
                </a:cubicBezTo>
                <a:cubicBezTo>
                  <a:pt x="123" y="722"/>
                  <a:pt x="124" y="724"/>
                  <a:pt x="125" y="722"/>
                </a:cubicBezTo>
                <a:close/>
                <a:moveTo>
                  <a:pt x="106" y="690"/>
                </a:moveTo>
                <a:cubicBezTo>
                  <a:pt x="105" y="691"/>
                  <a:pt x="105" y="692"/>
                  <a:pt x="105" y="694"/>
                </a:cubicBezTo>
                <a:cubicBezTo>
                  <a:pt x="107" y="693"/>
                  <a:pt x="106" y="696"/>
                  <a:pt x="106" y="697"/>
                </a:cubicBezTo>
                <a:cubicBezTo>
                  <a:pt x="107" y="697"/>
                  <a:pt x="108" y="696"/>
                  <a:pt x="108" y="696"/>
                </a:cubicBezTo>
                <a:cubicBezTo>
                  <a:pt x="107" y="694"/>
                  <a:pt x="106" y="695"/>
                  <a:pt x="105" y="692"/>
                </a:cubicBezTo>
                <a:cubicBezTo>
                  <a:pt x="106" y="692"/>
                  <a:pt x="108" y="691"/>
                  <a:pt x="106" y="690"/>
                </a:cubicBezTo>
                <a:close/>
                <a:moveTo>
                  <a:pt x="175" y="793"/>
                </a:moveTo>
                <a:cubicBezTo>
                  <a:pt x="179" y="793"/>
                  <a:pt x="179" y="791"/>
                  <a:pt x="182" y="792"/>
                </a:cubicBezTo>
                <a:cubicBezTo>
                  <a:pt x="180" y="789"/>
                  <a:pt x="173" y="793"/>
                  <a:pt x="173" y="791"/>
                </a:cubicBezTo>
                <a:lnTo>
                  <a:pt x="175" y="793"/>
                </a:lnTo>
                <a:close/>
                <a:moveTo>
                  <a:pt x="265" y="900"/>
                </a:moveTo>
                <a:cubicBezTo>
                  <a:pt x="268" y="903"/>
                  <a:pt x="263" y="901"/>
                  <a:pt x="262" y="902"/>
                </a:cubicBezTo>
                <a:cubicBezTo>
                  <a:pt x="268" y="905"/>
                  <a:pt x="272" y="900"/>
                  <a:pt x="276" y="899"/>
                </a:cubicBezTo>
                <a:cubicBezTo>
                  <a:pt x="274" y="895"/>
                  <a:pt x="275" y="901"/>
                  <a:pt x="272" y="898"/>
                </a:cubicBezTo>
                <a:cubicBezTo>
                  <a:pt x="270" y="899"/>
                  <a:pt x="273" y="901"/>
                  <a:pt x="271" y="901"/>
                </a:cubicBezTo>
                <a:cubicBezTo>
                  <a:pt x="268" y="898"/>
                  <a:pt x="267" y="902"/>
                  <a:pt x="265" y="900"/>
                </a:cubicBezTo>
                <a:close/>
                <a:moveTo>
                  <a:pt x="200" y="795"/>
                </a:moveTo>
                <a:cubicBezTo>
                  <a:pt x="199" y="794"/>
                  <a:pt x="195" y="792"/>
                  <a:pt x="195" y="794"/>
                </a:cubicBezTo>
                <a:cubicBezTo>
                  <a:pt x="196" y="792"/>
                  <a:pt x="198" y="797"/>
                  <a:pt x="200" y="795"/>
                </a:cubicBezTo>
                <a:close/>
                <a:moveTo>
                  <a:pt x="152" y="712"/>
                </a:moveTo>
                <a:cubicBezTo>
                  <a:pt x="150" y="711"/>
                  <a:pt x="147" y="714"/>
                  <a:pt x="147" y="710"/>
                </a:cubicBezTo>
                <a:cubicBezTo>
                  <a:pt x="146" y="711"/>
                  <a:pt x="145" y="708"/>
                  <a:pt x="143" y="710"/>
                </a:cubicBezTo>
                <a:cubicBezTo>
                  <a:pt x="145" y="714"/>
                  <a:pt x="146" y="711"/>
                  <a:pt x="148" y="714"/>
                </a:cubicBezTo>
                <a:cubicBezTo>
                  <a:pt x="147" y="716"/>
                  <a:pt x="145" y="715"/>
                  <a:pt x="145" y="717"/>
                </a:cubicBezTo>
                <a:cubicBezTo>
                  <a:pt x="147" y="715"/>
                  <a:pt x="150" y="720"/>
                  <a:pt x="150" y="718"/>
                </a:cubicBezTo>
                <a:cubicBezTo>
                  <a:pt x="148" y="716"/>
                  <a:pt x="148" y="714"/>
                  <a:pt x="149" y="713"/>
                </a:cubicBezTo>
                <a:cubicBezTo>
                  <a:pt x="150" y="714"/>
                  <a:pt x="152" y="713"/>
                  <a:pt x="152" y="712"/>
                </a:cubicBezTo>
                <a:close/>
                <a:moveTo>
                  <a:pt x="70" y="588"/>
                </a:moveTo>
                <a:cubicBezTo>
                  <a:pt x="70" y="587"/>
                  <a:pt x="72" y="583"/>
                  <a:pt x="71" y="584"/>
                </a:cubicBezTo>
                <a:cubicBezTo>
                  <a:pt x="71" y="587"/>
                  <a:pt x="65" y="584"/>
                  <a:pt x="67" y="585"/>
                </a:cubicBezTo>
                <a:cubicBezTo>
                  <a:pt x="68" y="585"/>
                  <a:pt x="69" y="586"/>
                  <a:pt x="70" y="588"/>
                </a:cubicBezTo>
                <a:close/>
                <a:moveTo>
                  <a:pt x="186" y="705"/>
                </a:moveTo>
                <a:cubicBezTo>
                  <a:pt x="183" y="704"/>
                  <a:pt x="181" y="706"/>
                  <a:pt x="179" y="708"/>
                </a:cubicBezTo>
                <a:cubicBezTo>
                  <a:pt x="178" y="709"/>
                  <a:pt x="179" y="707"/>
                  <a:pt x="178" y="706"/>
                </a:cubicBezTo>
                <a:cubicBezTo>
                  <a:pt x="183" y="705"/>
                  <a:pt x="184" y="702"/>
                  <a:pt x="186" y="697"/>
                </a:cubicBezTo>
                <a:cubicBezTo>
                  <a:pt x="187" y="701"/>
                  <a:pt x="194" y="695"/>
                  <a:pt x="194" y="692"/>
                </a:cubicBezTo>
                <a:cubicBezTo>
                  <a:pt x="193" y="692"/>
                  <a:pt x="193" y="692"/>
                  <a:pt x="192" y="691"/>
                </a:cubicBezTo>
                <a:cubicBezTo>
                  <a:pt x="192" y="696"/>
                  <a:pt x="189" y="693"/>
                  <a:pt x="188" y="697"/>
                </a:cubicBezTo>
                <a:cubicBezTo>
                  <a:pt x="187" y="694"/>
                  <a:pt x="187" y="694"/>
                  <a:pt x="187" y="694"/>
                </a:cubicBezTo>
                <a:cubicBezTo>
                  <a:pt x="184" y="696"/>
                  <a:pt x="181" y="697"/>
                  <a:pt x="183" y="701"/>
                </a:cubicBezTo>
                <a:cubicBezTo>
                  <a:pt x="180" y="703"/>
                  <a:pt x="179" y="698"/>
                  <a:pt x="176" y="700"/>
                </a:cubicBezTo>
                <a:cubicBezTo>
                  <a:pt x="175" y="704"/>
                  <a:pt x="173" y="706"/>
                  <a:pt x="172" y="709"/>
                </a:cubicBezTo>
                <a:cubicBezTo>
                  <a:pt x="173" y="709"/>
                  <a:pt x="173" y="709"/>
                  <a:pt x="174" y="710"/>
                </a:cubicBezTo>
                <a:cubicBezTo>
                  <a:pt x="175" y="710"/>
                  <a:pt x="174" y="709"/>
                  <a:pt x="176" y="709"/>
                </a:cubicBezTo>
                <a:cubicBezTo>
                  <a:pt x="174" y="712"/>
                  <a:pt x="170" y="714"/>
                  <a:pt x="167" y="714"/>
                </a:cubicBezTo>
                <a:cubicBezTo>
                  <a:pt x="165" y="715"/>
                  <a:pt x="166" y="717"/>
                  <a:pt x="166" y="718"/>
                </a:cubicBezTo>
                <a:cubicBezTo>
                  <a:pt x="164" y="720"/>
                  <a:pt x="164" y="717"/>
                  <a:pt x="164" y="715"/>
                </a:cubicBezTo>
                <a:cubicBezTo>
                  <a:pt x="167" y="712"/>
                  <a:pt x="168" y="712"/>
                  <a:pt x="170" y="710"/>
                </a:cubicBezTo>
                <a:cubicBezTo>
                  <a:pt x="167" y="706"/>
                  <a:pt x="163" y="709"/>
                  <a:pt x="164" y="712"/>
                </a:cubicBezTo>
                <a:cubicBezTo>
                  <a:pt x="163" y="712"/>
                  <a:pt x="162" y="710"/>
                  <a:pt x="161" y="709"/>
                </a:cubicBezTo>
                <a:cubicBezTo>
                  <a:pt x="159" y="710"/>
                  <a:pt x="159" y="711"/>
                  <a:pt x="156" y="712"/>
                </a:cubicBezTo>
                <a:cubicBezTo>
                  <a:pt x="154" y="709"/>
                  <a:pt x="154" y="709"/>
                  <a:pt x="154" y="709"/>
                </a:cubicBezTo>
                <a:cubicBezTo>
                  <a:pt x="155" y="707"/>
                  <a:pt x="157" y="708"/>
                  <a:pt x="159" y="707"/>
                </a:cubicBezTo>
                <a:cubicBezTo>
                  <a:pt x="160" y="706"/>
                  <a:pt x="158" y="707"/>
                  <a:pt x="157" y="704"/>
                </a:cubicBezTo>
                <a:cubicBezTo>
                  <a:pt x="158" y="702"/>
                  <a:pt x="161" y="704"/>
                  <a:pt x="162" y="701"/>
                </a:cubicBezTo>
                <a:cubicBezTo>
                  <a:pt x="162" y="703"/>
                  <a:pt x="161" y="704"/>
                  <a:pt x="161" y="706"/>
                </a:cubicBezTo>
                <a:cubicBezTo>
                  <a:pt x="162" y="707"/>
                  <a:pt x="163" y="707"/>
                  <a:pt x="164" y="707"/>
                </a:cubicBezTo>
                <a:cubicBezTo>
                  <a:pt x="164" y="705"/>
                  <a:pt x="164" y="703"/>
                  <a:pt x="165" y="702"/>
                </a:cubicBezTo>
                <a:cubicBezTo>
                  <a:pt x="164" y="701"/>
                  <a:pt x="162" y="700"/>
                  <a:pt x="163" y="698"/>
                </a:cubicBezTo>
                <a:cubicBezTo>
                  <a:pt x="163" y="699"/>
                  <a:pt x="168" y="698"/>
                  <a:pt x="168" y="695"/>
                </a:cubicBezTo>
                <a:cubicBezTo>
                  <a:pt x="171" y="696"/>
                  <a:pt x="170" y="698"/>
                  <a:pt x="170" y="700"/>
                </a:cubicBezTo>
                <a:cubicBezTo>
                  <a:pt x="172" y="701"/>
                  <a:pt x="172" y="699"/>
                  <a:pt x="173" y="697"/>
                </a:cubicBezTo>
                <a:cubicBezTo>
                  <a:pt x="172" y="696"/>
                  <a:pt x="170" y="696"/>
                  <a:pt x="170" y="694"/>
                </a:cubicBezTo>
                <a:cubicBezTo>
                  <a:pt x="173" y="696"/>
                  <a:pt x="173" y="693"/>
                  <a:pt x="176" y="691"/>
                </a:cubicBezTo>
                <a:cubicBezTo>
                  <a:pt x="178" y="693"/>
                  <a:pt x="180" y="691"/>
                  <a:pt x="182" y="693"/>
                </a:cubicBezTo>
                <a:cubicBezTo>
                  <a:pt x="184" y="691"/>
                  <a:pt x="182" y="689"/>
                  <a:pt x="183" y="688"/>
                </a:cubicBezTo>
                <a:cubicBezTo>
                  <a:pt x="185" y="694"/>
                  <a:pt x="202" y="685"/>
                  <a:pt x="193" y="683"/>
                </a:cubicBezTo>
                <a:cubicBezTo>
                  <a:pt x="191" y="682"/>
                  <a:pt x="196" y="682"/>
                  <a:pt x="195" y="681"/>
                </a:cubicBezTo>
                <a:cubicBezTo>
                  <a:pt x="195" y="682"/>
                  <a:pt x="197" y="683"/>
                  <a:pt x="199" y="682"/>
                </a:cubicBezTo>
                <a:cubicBezTo>
                  <a:pt x="200" y="681"/>
                  <a:pt x="200" y="680"/>
                  <a:pt x="199" y="679"/>
                </a:cubicBezTo>
                <a:cubicBezTo>
                  <a:pt x="201" y="680"/>
                  <a:pt x="202" y="679"/>
                  <a:pt x="204" y="677"/>
                </a:cubicBezTo>
                <a:cubicBezTo>
                  <a:pt x="203" y="675"/>
                  <a:pt x="202" y="677"/>
                  <a:pt x="201" y="676"/>
                </a:cubicBezTo>
                <a:cubicBezTo>
                  <a:pt x="201" y="673"/>
                  <a:pt x="205" y="678"/>
                  <a:pt x="206" y="677"/>
                </a:cubicBezTo>
                <a:cubicBezTo>
                  <a:pt x="205" y="676"/>
                  <a:pt x="206" y="673"/>
                  <a:pt x="205" y="673"/>
                </a:cubicBezTo>
                <a:cubicBezTo>
                  <a:pt x="207" y="674"/>
                  <a:pt x="218" y="677"/>
                  <a:pt x="216" y="667"/>
                </a:cubicBezTo>
                <a:cubicBezTo>
                  <a:pt x="218" y="669"/>
                  <a:pt x="219" y="666"/>
                  <a:pt x="221" y="670"/>
                </a:cubicBezTo>
                <a:cubicBezTo>
                  <a:pt x="223" y="667"/>
                  <a:pt x="223" y="665"/>
                  <a:pt x="225" y="668"/>
                </a:cubicBezTo>
                <a:cubicBezTo>
                  <a:pt x="226" y="665"/>
                  <a:pt x="232" y="666"/>
                  <a:pt x="230" y="661"/>
                </a:cubicBezTo>
                <a:cubicBezTo>
                  <a:pt x="231" y="661"/>
                  <a:pt x="235" y="664"/>
                  <a:pt x="233" y="660"/>
                </a:cubicBezTo>
                <a:cubicBezTo>
                  <a:pt x="236" y="664"/>
                  <a:pt x="238" y="661"/>
                  <a:pt x="241" y="661"/>
                </a:cubicBezTo>
                <a:cubicBezTo>
                  <a:pt x="240" y="665"/>
                  <a:pt x="234" y="662"/>
                  <a:pt x="235" y="668"/>
                </a:cubicBezTo>
                <a:cubicBezTo>
                  <a:pt x="233" y="670"/>
                  <a:pt x="235" y="666"/>
                  <a:pt x="234" y="665"/>
                </a:cubicBezTo>
                <a:cubicBezTo>
                  <a:pt x="230" y="667"/>
                  <a:pt x="228" y="668"/>
                  <a:pt x="226" y="672"/>
                </a:cubicBezTo>
                <a:cubicBezTo>
                  <a:pt x="230" y="671"/>
                  <a:pt x="234" y="669"/>
                  <a:pt x="238" y="669"/>
                </a:cubicBezTo>
                <a:cubicBezTo>
                  <a:pt x="239" y="671"/>
                  <a:pt x="235" y="671"/>
                  <a:pt x="238" y="674"/>
                </a:cubicBezTo>
                <a:cubicBezTo>
                  <a:pt x="234" y="671"/>
                  <a:pt x="232" y="678"/>
                  <a:pt x="230" y="675"/>
                </a:cubicBezTo>
                <a:cubicBezTo>
                  <a:pt x="229" y="676"/>
                  <a:pt x="229" y="677"/>
                  <a:pt x="228" y="677"/>
                </a:cubicBezTo>
                <a:cubicBezTo>
                  <a:pt x="229" y="678"/>
                  <a:pt x="229" y="678"/>
                  <a:pt x="230" y="677"/>
                </a:cubicBezTo>
                <a:cubicBezTo>
                  <a:pt x="230" y="681"/>
                  <a:pt x="225" y="677"/>
                  <a:pt x="224" y="679"/>
                </a:cubicBezTo>
                <a:cubicBezTo>
                  <a:pt x="227" y="683"/>
                  <a:pt x="221" y="683"/>
                  <a:pt x="220" y="687"/>
                </a:cubicBezTo>
                <a:cubicBezTo>
                  <a:pt x="219" y="686"/>
                  <a:pt x="219" y="685"/>
                  <a:pt x="220" y="684"/>
                </a:cubicBezTo>
                <a:cubicBezTo>
                  <a:pt x="219" y="684"/>
                  <a:pt x="218" y="685"/>
                  <a:pt x="216" y="684"/>
                </a:cubicBezTo>
                <a:cubicBezTo>
                  <a:pt x="217" y="689"/>
                  <a:pt x="211" y="690"/>
                  <a:pt x="210" y="694"/>
                </a:cubicBezTo>
                <a:cubicBezTo>
                  <a:pt x="209" y="695"/>
                  <a:pt x="208" y="695"/>
                  <a:pt x="207" y="693"/>
                </a:cubicBezTo>
                <a:cubicBezTo>
                  <a:pt x="205" y="694"/>
                  <a:pt x="208" y="697"/>
                  <a:pt x="206" y="698"/>
                </a:cubicBezTo>
                <a:cubicBezTo>
                  <a:pt x="205" y="696"/>
                  <a:pt x="206" y="695"/>
                  <a:pt x="206" y="693"/>
                </a:cubicBezTo>
                <a:cubicBezTo>
                  <a:pt x="202" y="691"/>
                  <a:pt x="203" y="695"/>
                  <a:pt x="200" y="695"/>
                </a:cubicBezTo>
                <a:cubicBezTo>
                  <a:pt x="199" y="697"/>
                  <a:pt x="202" y="697"/>
                  <a:pt x="201" y="700"/>
                </a:cubicBezTo>
                <a:cubicBezTo>
                  <a:pt x="200" y="698"/>
                  <a:pt x="198" y="701"/>
                  <a:pt x="197" y="698"/>
                </a:cubicBezTo>
                <a:cubicBezTo>
                  <a:pt x="195" y="700"/>
                  <a:pt x="195" y="700"/>
                  <a:pt x="193" y="700"/>
                </a:cubicBezTo>
                <a:cubicBezTo>
                  <a:pt x="193" y="700"/>
                  <a:pt x="193" y="701"/>
                  <a:pt x="193" y="703"/>
                </a:cubicBezTo>
                <a:cubicBezTo>
                  <a:pt x="195" y="704"/>
                  <a:pt x="195" y="700"/>
                  <a:pt x="197" y="700"/>
                </a:cubicBezTo>
                <a:cubicBezTo>
                  <a:pt x="197" y="705"/>
                  <a:pt x="195" y="705"/>
                  <a:pt x="191" y="704"/>
                </a:cubicBezTo>
                <a:cubicBezTo>
                  <a:pt x="190" y="702"/>
                  <a:pt x="191" y="702"/>
                  <a:pt x="193" y="701"/>
                </a:cubicBezTo>
                <a:cubicBezTo>
                  <a:pt x="190" y="699"/>
                  <a:pt x="184" y="700"/>
                  <a:pt x="186" y="705"/>
                </a:cubicBezTo>
                <a:close/>
                <a:moveTo>
                  <a:pt x="177" y="694"/>
                </a:moveTo>
                <a:cubicBezTo>
                  <a:pt x="176" y="694"/>
                  <a:pt x="172" y="695"/>
                  <a:pt x="174" y="698"/>
                </a:cubicBezTo>
                <a:cubicBezTo>
                  <a:pt x="176" y="700"/>
                  <a:pt x="179" y="697"/>
                  <a:pt x="177" y="694"/>
                </a:cubicBezTo>
                <a:close/>
                <a:moveTo>
                  <a:pt x="200" y="685"/>
                </a:moveTo>
                <a:cubicBezTo>
                  <a:pt x="199" y="688"/>
                  <a:pt x="198" y="684"/>
                  <a:pt x="197" y="686"/>
                </a:cubicBezTo>
                <a:cubicBezTo>
                  <a:pt x="201" y="689"/>
                  <a:pt x="195" y="689"/>
                  <a:pt x="198" y="693"/>
                </a:cubicBezTo>
                <a:cubicBezTo>
                  <a:pt x="199" y="691"/>
                  <a:pt x="202" y="690"/>
                  <a:pt x="200" y="685"/>
                </a:cubicBezTo>
                <a:close/>
                <a:moveTo>
                  <a:pt x="216" y="680"/>
                </a:moveTo>
                <a:cubicBezTo>
                  <a:pt x="213" y="680"/>
                  <a:pt x="209" y="681"/>
                  <a:pt x="209" y="684"/>
                </a:cubicBezTo>
                <a:cubicBezTo>
                  <a:pt x="212" y="683"/>
                  <a:pt x="215" y="682"/>
                  <a:pt x="216" y="680"/>
                </a:cubicBezTo>
                <a:close/>
                <a:moveTo>
                  <a:pt x="222" y="675"/>
                </a:moveTo>
                <a:cubicBezTo>
                  <a:pt x="220" y="671"/>
                  <a:pt x="217" y="674"/>
                  <a:pt x="218" y="677"/>
                </a:cubicBezTo>
                <a:cubicBezTo>
                  <a:pt x="219" y="677"/>
                  <a:pt x="222" y="677"/>
                  <a:pt x="222" y="675"/>
                </a:cubicBezTo>
                <a:close/>
                <a:moveTo>
                  <a:pt x="227" y="673"/>
                </a:moveTo>
                <a:cubicBezTo>
                  <a:pt x="226" y="676"/>
                  <a:pt x="223" y="674"/>
                  <a:pt x="224" y="677"/>
                </a:cubicBezTo>
                <a:cubicBezTo>
                  <a:pt x="225" y="676"/>
                  <a:pt x="230" y="677"/>
                  <a:pt x="227" y="673"/>
                </a:cubicBezTo>
                <a:close/>
                <a:moveTo>
                  <a:pt x="205" y="767"/>
                </a:moveTo>
                <a:cubicBezTo>
                  <a:pt x="203" y="769"/>
                  <a:pt x="203" y="769"/>
                  <a:pt x="203" y="769"/>
                </a:cubicBezTo>
                <a:cubicBezTo>
                  <a:pt x="204" y="770"/>
                  <a:pt x="203" y="771"/>
                  <a:pt x="204" y="771"/>
                </a:cubicBezTo>
                <a:cubicBezTo>
                  <a:pt x="203" y="769"/>
                  <a:pt x="207" y="769"/>
                  <a:pt x="205" y="767"/>
                </a:cubicBezTo>
                <a:close/>
                <a:moveTo>
                  <a:pt x="115" y="615"/>
                </a:moveTo>
                <a:cubicBezTo>
                  <a:pt x="117" y="613"/>
                  <a:pt x="120" y="617"/>
                  <a:pt x="120" y="614"/>
                </a:cubicBezTo>
                <a:cubicBezTo>
                  <a:pt x="119" y="614"/>
                  <a:pt x="119" y="613"/>
                  <a:pt x="118" y="612"/>
                </a:cubicBezTo>
                <a:cubicBezTo>
                  <a:pt x="116" y="614"/>
                  <a:pt x="117" y="611"/>
                  <a:pt x="116" y="611"/>
                </a:cubicBezTo>
                <a:cubicBezTo>
                  <a:pt x="116" y="613"/>
                  <a:pt x="116" y="614"/>
                  <a:pt x="116" y="614"/>
                </a:cubicBezTo>
                <a:cubicBezTo>
                  <a:pt x="115" y="612"/>
                  <a:pt x="113" y="614"/>
                  <a:pt x="113" y="616"/>
                </a:cubicBezTo>
                <a:cubicBezTo>
                  <a:pt x="113" y="615"/>
                  <a:pt x="114" y="615"/>
                  <a:pt x="115" y="617"/>
                </a:cubicBezTo>
                <a:cubicBezTo>
                  <a:pt x="113" y="619"/>
                  <a:pt x="114" y="619"/>
                  <a:pt x="112" y="620"/>
                </a:cubicBezTo>
                <a:cubicBezTo>
                  <a:pt x="114" y="623"/>
                  <a:pt x="110" y="623"/>
                  <a:pt x="111" y="626"/>
                </a:cubicBezTo>
                <a:cubicBezTo>
                  <a:pt x="112" y="621"/>
                  <a:pt x="118" y="622"/>
                  <a:pt x="115" y="615"/>
                </a:cubicBezTo>
                <a:close/>
                <a:moveTo>
                  <a:pt x="231" y="780"/>
                </a:moveTo>
                <a:cubicBezTo>
                  <a:pt x="229" y="777"/>
                  <a:pt x="229" y="777"/>
                  <a:pt x="229" y="777"/>
                </a:cubicBezTo>
                <a:cubicBezTo>
                  <a:pt x="227" y="780"/>
                  <a:pt x="223" y="778"/>
                  <a:pt x="223" y="780"/>
                </a:cubicBezTo>
                <a:cubicBezTo>
                  <a:pt x="225" y="782"/>
                  <a:pt x="227" y="779"/>
                  <a:pt x="229" y="779"/>
                </a:cubicBezTo>
                <a:cubicBezTo>
                  <a:pt x="230" y="785"/>
                  <a:pt x="226" y="789"/>
                  <a:pt x="221" y="785"/>
                </a:cubicBezTo>
                <a:cubicBezTo>
                  <a:pt x="222" y="783"/>
                  <a:pt x="223" y="785"/>
                  <a:pt x="224" y="784"/>
                </a:cubicBezTo>
                <a:cubicBezTo>
                  <a:pt x="222" y="782"/>
                  <a:pt x="217" y="785"/>
                  <a:pt x="219" y="788"/>
                </a:cubicBezTo>
                <a:cubicBezTo>
                  <a:pt x="222" y="786"/>
                  <a:pt x="225" y="789"/>
                  <a:pt x="229" y="789"/>
                </a:cubicBezTo>
                <a:cubicBezTo>
                  <a:pt x="228" y="789"/>
                  <a:pt x="227" y="787"/>
                  <a:pt x="228" y="787"/>
                </a:cubicBezTo>
                <a:cubicBezTo>
                  <a:pt x="230" y="791"/>
                  <a:pt x="229" y="786"/>
                  <a:pt x="232" y="788"/>
                </a:cubicBezTo>
                <a:cubicBezTo>
                  <a:pt x="230" y="788"/>
                  <a:pt x="232" y="792"/>
                  <a:pt x="233" y="791"/>
                </a:cubicBezTo>
                <a:cubicBezTo>
                  <a:pt x="232" y="789"/>
                  <a:pt x="233" y="788"/>
                  <a:pt x="233" y="786"/>
                </a:cubicBezTo>
                <a:cubicBezTo>
                  <a:pt x="232" y="788"/>
                  <a:pt x="231" y="786"/>
                  <a:pt x="230" y="785"/>
                </a:cubicBezTo>
                <a:cubicBezTo>
                  <a:pt x="231" y="785"/>
                  <a:pt x="230" y="784"/>
                  <a:pt x="230" y="783"/>
                </a:cubicBezTo>
                <a:cubicBezTo>
                  <a:pt x="233" y="785"/>
                  <a:pt x="234" y="786"/>
                  <a:pt x="236" y="786"/>
                </a:cubicBezTo>
                <a:cubicBezTo>
                  <a:pt x="235" y="784"/>
                  <a:pt x="234" y="784"/>
                  <a:pt x="234" y="782"/>
                </a:cubicBezTo>
                <a:cubicBezTo>
                  <a:pt x="232" y="785"/>
                  <a:pt x="231" y="781"/>
                  <a:pt x="229" y="781"/>
                </a:cubicBezTo>
                <a:lnTo>
                  <a:pt x="231" y="780"/>
                </a:lnTo>
                <a:close/>
                <a:moveTo>
                  <a:pt x="226" y="791"/>
                </a:moveTo>
                <a:cubicBezTo>
                  <a:pt x="225" y="788"/>
                  <a:pt x="221" y="789"/>
                  <a:pt x="221" y="790"/>
                </a:cubicBezTo>
                <a:cubicBezTo>
                  <a:pt x="223" y="791"/>
                  <a:pt x="224" y="791"/>
                  <a:pt x="226" y="791"/>
                </a:cubicBezTo>
                <a:close/>
                <a:moveTo>
                  <a:pt x="292" y="887"/>
                </a:moveTo>
                <a:cubicBezTo>
                  <a:pt x="293" y="889"/>
                  <a:pt x="294" y="888"/>
                  <a:pt x="295" y="891"/>
                </a:cubicBezTo>
                <a:cubicBezTo>
                  <a:pt x="299" y="888"/>
                  <a:pt x="296" y="889"/>
                  <a:pt x="292" y="887"/>
                </a:cubicBezTo>
                <a:close/>
                <a:moveTo>
                  <a:pt x="187" y="707"/>
                </a:moveTo>
                <a:cubicBezTo>
                  <a:pt x="183" y="705"/>
                  <a:pt x="184" y="713"/>
                  <a:pt x="180" y="711"/>
                </a:cubicBezTo>
                <a:cubicBezTo>
                  <a:pt x="179" y="709"/>
                  <a:pt x="183" y="712"/>
                  <a:pt x="180" y="709"/>
                </a:cubicBezTo>
                <a:cubicBezTo>
                  <a:pt x="180" y="710"/>
                  <a:pt x="177" y="710"/>
                  <a:pt x="178" y="712"/>
                </a:cubicBezTo>
                <a:cubicBezTo>
                  <a:pt x="183" y="716"/>
                  <a:pt x="184" y="708"/>
                  <a:pt x="187" y="707"/>
                </a:cubicBezTo>
                <a:close/>
                <a:moveTo>
                  <a:pt x="157" y="679"/>
                </a:moveTo>
                <a:cubicBezTo>
                  <a:pt x="159" y="682"/>
                  <a:pt x="159" y="682"/>
                  <a:pt x="159" y="682"/>
                </a:cubicBezTo>
                <a:cubicBezTo>
                  <a:pt x="164" y="680"/>
                  <a:pt x="160" y="681"/>
                  <a:pt x="157" y="679"/>
                </a:cubicBezTo>
                <a:close/>
                <a:moveTo>
                  <a:pt x="190" y="717"/>
                </a:moveTo>
                <a:cubicBezTo>
                  <a:pt x="190" y="716"/>
                  <a:pt x="182" y="716"/>
                  <a:pt x="185" y="719"/>
                </a:cubicBezTo>
                <a:cubicBezTo>
                  <a:pt x="185" y="717"/>
                  <a:pt x="189" y="718"/>
                  <a:pt x="190" y="717"/>
                </a:cubicBezTo>
                <a:close/>
                <a:moveTo>
                  <a:pt x="199" y="737"/>
                </a:moveTo>
                <a:cubicBezTo>
                  <a:pt x="203" y="736"/>
                  <a:pt x="205" y="736"/>
                  <a:pt x="207" y="731"/>
                </a:cubicBezTo>
                <a:cubicBezTo>
                  <a:pt x="205" y="733"/>
                  <a:pt x="194" y="733"/>
                  <a:pt x="199" y="737"/>
                </a:cubicBezTo>
                <a:close/>
                <a:moveTo>
                  <a:pt x="129" y="614"/>
                </a:moveTo>
                <a:cubicBezTo>
                  <a:pt x="127" y="615"/>
                  <a:pt x="127" y="615"/>
                  <a:pt x="125" y="616"/>
                </a:cubicBezTo>
                <a:cubicBezTo>
                  <a:pt x="126" y="617"/>
                  <a:pt x="125" y="618"/>
                  <a:pt x="125" y="618"/>
                </a:cubicBezTo>
                <a:cubicBezTo>
                  <a:pt x="126" y="618"/>
                  <a:pt x="127" y="621"/>
                  <a:pt x="128" y="620"/>
                </a:cubicBezTo>
                <a:cubicBezTo>
                  <a:pt x="125" y="615"/>
                  <a:pt x="133" y="617"/>
                  <a:pt x="133" y="613"/>
                </a:cubicBezTo>
                <a:cubicBezTo>
                  <a:pt x="131" y="609"/>
                  <a:pt x="138" y="604"/>
                  <a:pt x="141" y="605"/>
                </a:cubicBezTo>
                <a:cubicBezTo>
                  <a:pt x="140" y="607"/>
                  <a:pt x="138" y="608"/>
                  <a:pt x="138" y="609"/>
                </a:cubicBezTo>
                <a:cubicBezTo>
                  <a:pt x="138" y="609"/>
                  <a:pt x="139" y="611"/>
                  <a:pt x="140" y="611"/>
                </a:cubicBezTo>
                <a:cubicBezTo>
                  <a:pt x="141" y="610"/>
                  <a:pt x="143" y="608"/>
                  <a:pt x="141" y="606"/>
                </a:cubicBezTo>
                <a:cubicBezTo>
                  <a:pt x="144" y="608"/>
                  <a:pt x="144" y="605"/>
                  <a:pt x="146" y="605"/>
                </a:cubicBezTo>
                <a:cubicBezTo>
                  <a:pt x="144" y="604"/>
                  <a:pt x="145" y="601"/>
                  <a:pt x="146" y="602"/>
                </a:cubicBezTo>
                <a:cubicBezTo>
                  <a:pt x="146" y="602"/>
                  <a:pt x="145" y="603"/>
                  <a:pt x="146" y="603"/>
                </a:cubicBezTo>
                <a:cubicBezTo>
                  <a:pt x="154" y="604"/>
                  <a:pt x="155" y="594"/>
                  <a:pt x="163" y="597"/>
                </a:cubicBezTo>
                <a:cubicBezTo>
                  <a:pt x="164" y="595"/>
                  <a:pt x="161" y="593"/>
                  <a:pt x="161" y="593"/>
                </a:cubicBezTo>
                <a:cubicBezTo>
                  <a:pt x="166" y="595"/>
                  <a:pt x="167" y="587"/>
                  <a:pt x="173" y="589"/>
                </a:cubicBezTo>
                <a:cubicBezTo>
                  <a:pt x="173" y="588"/>
                  <a:pt x="172" y="587"/>
                  <a:pt x="172" y="586"/>
                </a:cubicBezTo>
                <a:cubicBezTo>
                  <a:pt x="174" y="588"/>
                  <a:pt x="178" y="584"/>
                  <a:pt x="177" y="583"/>
                </a:cubicBezTo>
                <a:cubicBezTo>
                  <a:pt x="179" y="582"/>
                  <a:pt x="182" y="583"/>
                  <a:pt x="183" y="587"/>
                </a:cubicBezTo>
                <a:cubicBezTo>
                  <a:pt x="183" y="583"/>
                  <a:pt x="186" y="587"/>
                  <a:pt x="187" y="584"/>
                </a:cubicBezTo>
                <a:cubicBezTo>
                  <a:pt x="184" y="585"/>
                  <a:pt x="187" y="581"/>
                  <a:pt x="185" y="579"/>
                </a:cubicBezTo>
                <a:cubicBezTo>
                  <a:pt x="183" y="580"/>
                  <a:pt x="181" y="580"/>
                  <a:pt x="181" y="583"/>
                </a:cubicBezTo>
                <a:cubicBezTo>
                  <a:pt x="173" y="581"/>
                  <a:pt x="168" y="590"/>
                  <a:pt x="162" y="591"/>
                </a:cubicBezTo>
                <a:cubicBezTo>
                  <a:pt x="161" y="589"/>
                  <a:pt x="159" y="590"/>
                  <a:pt x="159" y="588"/>
                </a:cubicBezTo>
                <a:cubicBezTo>
                  <a:pt x="159" y="591"/>
                  <a:pt x="157" y="593"/>
                  <a:pt x="154" y="593"/>
                </a:cubicBezTo>
                <a:cubicBezTo>
                  <a:pt x="155" y="595"/>
                  <a:pt x="154" y="596"/>
                  <a:pt x="153" y="597"/>
                </a:cubicBezTo>
                <a:cubicBezTo>
                  <a:pt x="152" y="596"/>
                  <a:pt x="153" y="595"/>
                  <a:pt x="152" y="594"/>
                </a:cubicBezTo>
                <a:cubicBezTo>
                  <a:pt x="151" y="595"/>
                  <a:pt x="151" y="595"/>
                  <a:pt x="151" y="596"/>
                </a:cubicBezTo>
                <a:cubicBezTo>
                  <a:pt x="151" y="595"/>
                  <a:pt x="151" y="595"/>
                  <a:pt x="151" y="594"/>
                </a:cubicBezTo>
                <a:cubicBezTo>
                  <a:pt x="150" y="596"/>
                  <a:pt x="147" y="594"/>
                  <a:pt x="148" y="596"/>
                </a:cubicBezTo>
                <a:cubicBezTo>
                  <a:pt x="149" y="596"/>
                  <a:pt x="149" y="596"/>
                  <a:pt x="150" y="597"/>
                </a:cubicBezTo>
                <a:cubicBezTo>
                  <a:pt x="149" y="597"/>
                  <a:pt x="150" y="598"/>
                  <a:pt x="149" y="599"/>
                </a:cubicBezTo>
                <a:cubicBezTo>
                  <a:pt x="148" y="596"/>
                  <a:pt x="147" y="598"/>
                  <a:pt x="145" y="596"/>
                </a:cubicBezTo>
                <a:cubicBezTo>
                  <a:pt x="145" y="599"/>
                  <a:pt x="145" y="600"/>
                  <a:pt x="141" y="600"/>
                </a:cubicBezTo>
                <a:cubicBezTo>
                  <a:pt x="143" y="602"/>
                  <a:pt x="143" y="603"/>
                  <a:pt x="142" y="604"/>
                </a:cubicBezTo>
                <a:cubicBezTo>
                  <a:pt x="141" y="599"/>
                  <a:pt x="137" y="603"/>
                  <a:pt x="137" y="605"/>
                </a:cubicBezTo>
                <a:cubicBezTo>
                  <a:pt x="137" y="604"/>
                  <a:pt x="136" y="603"/>
                  <a:pt x="136" y="603"/>
                </a:cubicBezTo>
                <a:cubicBezTo>
                  <a:pt x="134" y="606"/>
                  <a:pt x="130" y="607"/>
                  <a:pt x="126" y="607"/>
                </a:cubicBezTo>
                <a:cubicBezTo>
                  <a:pt x="129" y="610"/>
                  <a:pt x="125" y="611"/>
                  <a:pt x="123" y="611"/>
                </a:cubicBezTo>
                <a:cubicBezTo>
                  <a:pt x="123" y="610"/>
                  <a:pt x="123" y="609"/>
                  <a:pt x="123" y="608"/>
                </a:cubicBezTo>
                <a:cubicBezTo>
                  <a:pt x="123" y="611"/>
                  <a:pt x="126" y="609"/>
                  <a:pt x="125" y="608"/>
                </a:cubicBezTo>
                <a:cubicBezTo>
                  <a:pt x="123" y="610"/>
                  <a:pt x="122" y="607"/>
                  <a:pt x="120" y="606"/>
                </a:cubicBezTo>
                <a:cubicBezTo>
                  <a:pt x="122" y="611"/>
                  <a:pt x="120" y="609"/>
                  <a:pt x="124" y="614"/>
                </a:cubicBezTo>
                <a:cubicBezTo>
                  <a:pt x="125" y="613"/>
                  <a:pt x="129" y="608"/>
                  <a:pt x="130" y="612"/>
                </a:cubicBezTo>
                <a:cubicBezTo>
                  <a:pt x="128" y="610"/>
                  <a:pt x="130" y="613"/>
                  <a:pt x="129" y="614"/>
                </a:cubicBezTo>
                <a:close/>
                <a:moveTo>
                  <a:pt x="206" y="723"/>
                </a:moveTo>
                <a:cubicBezTo>
                  <a:pt x="206" y="720"/>
                  <a:pt x="203" y="727"/>
                  <a:pt x="205" y="729"/>
                </a:cubicBezTo>
                <a:cubicBezTo>
                  <a:pt x="207" y="728"/>
                  <a:pt x="206" y="725"/>
                  <a:pt x="206" y="723"/>
                </a:cubicBezTo>
                <a:close/>
                <a:moveTo>
                  <a:pt x="172" y="662"/>
                </a:moveTo>
                <a:cubicBezTo>
                  <a:pt x="171" y="660"/>
                  <a:pt x="170" y="661"/>
                  <a:pt x="169" y="659"/>
                </a:cubicBezTo>
                <a:cubicBezTo>
                  <a:pt x="171" y="660"/>
                  <a:pt x="173" y="659"/>
                  <a:pt x="172" y="656"/>
                </a:cubicBezTo>
                <a:cubicBezTo>
                  <a:pt x="169" y="659"/>
                  <a:pt x="167" y="661"/>
                  <a:pt x="163" y="661"/>
                </a:cubicBezTo>
                <a:cubicBezTo>
                  <a:pt x="164" y="662"/>
                  <a:pt x="163" y="665"/>
                  <a:pt x="165" y="665"/>
                </a:cubicBezTo>
                <a:cubicBezTo>
                  <a:pt x="165" y="661"/>
                  <a:pt x="169" y="662"/>
                  <a:pt x="172" y="662"/>
                </a:cubicBezTo>
                <a:close/>
                <a:moveTo>
                  <a:pt x="245" y="761"/>
                </a:moveTo>
                <a:cubicBezTo>
                  <a:pt x="244" y="761"/>
                  <a:pt x="239" y="760"/>
                  <a:pt x="241" y="761"/>
                </a:cubicBezTo>
                <a:cubicBezTo>
                  <a:pt x="242" y="762"/>
                  <a:pt x="243" y="761"/>
                  <a:pt x="245" y="762"/>
                </a:cubicBezTo>
                <a:cubicBezTo>
                  <a:pt x="242" y="763"/>
                  <a:pt x="243" y="766"/>
                  <a:pt x="240" y="766"/>
                </a:cubicBezTo>
                <a:cubicBezTo>
                  <a:pt x="243" y="770"/>
                  <a:pt x="245" y="763"/>
                  <a:pt x="245" y="761"/>
                </a:cubicBezTo>
                <a:close/>
                <a:moveTo>
                  <a:pt x="134" y="585"/>
                </a:moveTo>
                <a:cubicBezTo>
                  <a:pt x="131" y="581"/>
                  <a:pt x="136" y="585"/>
                  <a:pt x="135" y="581"/>
                </a:cubicBezTo>
                <a:cubicBezTo>
                  <a:pt x="134" y="582"/>
                  <a:pt x="133" y="581"/>
                  <a:pt x="132" y="581"/>
                </a:cubicBezTo>
                <a:cubicBezTo>
                  <a:pt x="134" y="585"/>
                  <a:pt x="127" y="583"/>
                  <a:pt x="127" y="587"/>
                </a:cubicBezTo>
                <a:cubicBezTo>
                  <a:pt x="129" y="585"/>
                  <a:pt x="131" y="584"/>
                  <a:pt x="134" y="585"/>
                </a:cubicBezTo>
                <a:close/>
                <a:moveTo>
                  <a:pt x="132" y="586"/>
                </a:moveTo>
                <a:cubicBezTo>
                  <a:pt x="132" y="586"/>
                  <a:pt x="131" y="587"/>
                  <a:pt x="130" y="588"/>
                </a:cubicBezTo>
                <a:cubicBezTo>
                  <a:pt x="131" y="591"/>
                  <a:pt x="131" y="591"/>
                  <a:pt x="131" y="591"/>
                </a:cubicBezTo>
                <a:cubicBezTo>
                  <a:pt x="133" y="590"/>
                  <a:pt x="135" y="589"/>
                  <a:pt x="134" y="587"/>
                </a:cubicBezTo>
                <a:cubicBezTo>
                  <a:pt x="132" y="588"/>
                  <a:pt x="133" y="584"/>
                  <a:pt x="132" y="586"/>
                </a:cubicBezTo>
                <a:close/>
                <a:moveTo>
                  <a:pt x="182" y="659"/>
                </a:moveTo>
                <a:cubicBezTo>
                  <a:pt x="183" y="658"/>
                  <a:pt x="186" y="662"/>
                  <a:pt x="186" y="659"/>
                </a:cubicBezTo>
                <a:cubicBezTo>
                  <a:pt x="185" y="660"/>
                  <a:pt x="184" y="657"/>
                  <a:pt x="183" y="658"/>
                </a:cubicBezTo>
                <a:cubicBezTo>
                  <a:pt x="183" y="660"/>
                  <a:pt x="180" y="658"/>
                  <a:pt x="181" y="661"/>
                </a:cubicBezTo>
                <a:cubicBezTo>
                  <a:pt x="182" y="661"/>
                  <a:pt x="181" y="663"/>
                  <a:pt x="182" y="664"/>
                </a:cubicBezTo>
                <a:cubicBezTo>
                  <a:pt x="184" y="663"/>
                  <a:pt x="181" y="661"/>
                  <a:pt x="182" y="659"/>
                </a:cubicBezTo>
                <a:close/>
                <a:moveTo>
                  <a:pt x="240" y="743"/>
                </a:moveTo>
                <a:cubicBezTo>
                  <a:pt x="242" y="742"/>
                  <a:pt x="242" y="742"/>
                  <a:pt x="242" y="742"/>
                </a:cubicBezTo>
                <a:cubicBezTo>
                  <a:pt x="240" y="740"/>
                  <a:pt x="239" y="741"/>
                  <a:pt x="237" y="740"/>
                </a:cubicBezTo>
                <a:cubicBezTo>
                  <a:pt x="238" y="743"/>
                  <a:pt x="239" y="741"/>
                  <a:pt x="240" y="743"/>
                </a:cubicBezTo>
                <a:close/>
                <a:moveTo>
                  <a:pt x="193" y="659"/>
                </a:moveTo>
                <a:cubicBezTo>
                  <a:pt x="192" y="656"/>
                  <a:pt x="195" y="659"/>
                  <a:pt x="194" y="656"/>
                </a:cubicBezTo>
                <a:cubicBezTo>
                  <a:pt x="192" y="653"/>
                  <a:pt x="190" y="657"/>
                  <a:pt x="188" y="656"/>
                </a:cubicBezTo>
                <a:cubicBezTo>
                  <a:pt x="188" y="653"/>
                  <a:pt x="196" y="655"/>
                  <a:pt x="193" y="650"/>
                </a:cubicBezTo>
                <a:cubicBezTo>
                  <a:pt x="196" y="651"/>
                  <a:pt x="195" y="649"/>
                  <a:pt x="198" y="648"/>
                </a:cubicBezTo>
                <a:cubicBezTo>
                  <a:pt x="199" y="651"/>
                  <a:pt x="200" y="650"/>
                  <a:pt x="204" y="654"/>
                </a:cubicBezTo>
                <a:cubicBezTo>
                  <a:pt x="203" y="654"/>
                  <a:pt x="203" y="655"/>
                  <a:pt x="202" y="656"/>
                </a:cubicBezTo>
                <a:cubicBezTo>
                  <a:pt x="201" y="654"/>
                  <a:pt x="200" y="655"/>
                  <a:pt x="199" y="653"/>
                </a:cubicBezTo>
                <a:cubicBezTo>
                  <a:pt x="199" y="656"/>
                  <a:pt x="195" y="657"/>
                  <a:pt x="193" y="659"/>
                </a:cubicBezTo>
                <a:close/>
                <a:moveTo>
                  <a:pt x="197" y="650"/>
                </a:moveTo>
                <a:cubicBezTo>
                  <a:pt x="197" y="653"/>
                  <a:pt x="194" y="652"/>
                  <a:pt x="194" y="654"/>
                </a:cubicBezTo>
                <a:cubicBezTo>
                  <a:pt x="196" y="655"/>
                  <a:pt x="199" y="651"/>
                  <a:pt x="197" y="650"/>
                </a:cubicBezTo>
                <a:close/>
                <a:moveTo>
                  <a:pt x="302" y="814"/>
                </a:moveTo>
                <a:cubicBezTo>
                  <a:pt x="305" y="819"/>
                  <a:pt x="306" y="817"/>
                  <a:pt x="308" y="820"/>
                </a:cubicBezTo>
                <a:cubicBezTo>
                  <a:pt x="306" y="816"/>
                  <a:pt x="314" y="817"/>
                  <a:pt x="311" y="814"/>
                </a:cubicBezTo>
                <a:cubicBezTo>
                  <a:pt x="312" y="813"/>
                  <a:pt x="313" y="816"/>
                  <a:pt x="314" y="816"/>
                </a:cubicBezTo>
                <a:cubicBezTo>
                  <a:pt x="318" y="813"/>
                  <a:pt x="321" y="807"/>
                  <a:pt x="326" y="808"/>
                </a:cubicBezTo>
                <a:cubicBezTo>
                  <a:pt x="324" y="806"/>
                  <a:pt x="325" y="808"/>
                  <a:pt x="325" y="805"/>
                </a:cubicBezTo>
                <a:cubicBezTo>
                  <a:pt x="323" y="808"/>
                  <a:pt x="314" y="803"/>
                  <a:pt x="314" y="809"/>
                </a:cubicBezTo>
                <a:cubicBezTo>
                  <a:pt x="313" y="808"/>
                  <a:pt x="312" y="807"/>
                  <a:pt x="312" y="807"/>
                </a:cubicBezTo>
                <a:cubicBezTo>
                  <a:pt x="314" y="810"/>
                  <a:pt x="310" y="809"/>
                  <a:pt x="309" y="808"/>
                </a:cubicBezTo>
                <a:cubicBezTo>
                  <a:pt x="308" y="811"/>
                  <a:pt x="303" y="811"/>
                  <a:pt x="300" y="813"/>
                </a:cubicBezTo>
                <a:cubicBezTo>
                  <a:pt x="301" y="814"/>
                  <a:pt x="301" y="817"/>
                  <a:pt x="302" y="817"/>
                </a:cubicBezTo>
                <a:cubicBezTo>
                  <a:pt x="302" y="816"/>
                  <a:pt x="303" y="815"/>
                  <a:pt x="302" y="814"/>
                </a:cubicBezTo>
                <a:close/>
                <a:moveTo>
                  <a:pt x="159" y="572"/>
                </a:moveTo>
                <a:cubicBezTo>
                  <a:pt x="156" y="571"/>
                  <a:pt x="154" y="574"/>
                  <a:pt x="153" y="577"/>
                </a:cubicBezTo>
                <a:cubicBezTo>
                  <a:pt x="154" y="576"/>
                  <a:pt x="156" y="577"/>
                  <a:pt x="157" y="575"/>
                </a:cubicBezTo>
                <a:cubicBezTo>
                  <a:pt x="154" y="573"/>
                  <a:pt x="161" y="575"/>
                  <a:pt x="159" y="572"/>
                </a:cubicBezTo>
                <a:close/>
                <a:moveTo>
                  <a:pt x="213" y="637"/>
                </a:moveTo>
                <a:cubicBezTo>
                  <a:pt x="214" y="636"/>
                  <a:pt x="216" y="638"/>
                  <a:pt x="217" y="637"/>
                </a:cubicBezTo>
                <a:cubicBezTo>
                  <a:pt x="215" y="634"/>
                  <a:pt x="214" y="637"/>
                  <a:pt x="212" y="636"/>
                </a:cubicBezTo>
                <a:cubicBezTo>
                  <a:pt x="212" y="638"/>
                  <a:pt x="212" y="640"/>
                  <a:pt x="211" y="641"/>
                </a:cubicBezTo>
                <a:cubicBezTo>
                  <a:pt x="208" y="638"/>
                  <a:pt x="208" y="642"/>
                  <a:pt x="205" y="641"/>
                </a:cubicBezTo>
                <a:cubicBezTo>
                  <a:pt x="206" y="643"/>
                  <a:pt x="206" y="644"/>
                  <a:pt x="205" y="645"/>
                </a:cubicBezTo>
                <a:cubicBezTo>
                  <a:pt x="204" y="644"/>
                  <a:pt x="204" y="644"/>
                  <a:pt x="203" y="643"/>
                </a:cubicBezTo>
                <a:cubicBezTo>
                  <a:pt x="204" y="643"/>
                  <a:pt x="204" y="642"/>
                  <a:pt x="204" y="641"/>
                </a:cubicBezTo>
                <a:cubicBezTo>
                  <a:pt x="202" y="643"/>
                  <a:pt x="200" y="643"/>
                  <a:pt x="198" y="642"/>
                </a:cubicBezTo>
                <a:cubicBezTo>
                  <a:pt x="201" y="644"/>
                  <a:pt x="197" y="643"/>
                  <a:pt x="198" y="645"/>
                </a:cubicBezTo>
                <a:cubicBezTo>
                  <a:pt x="200" y="646"/>
                  <a:pt x="202" y="641"/>
                  <a:pt x="203" y="646"/>
                </a:cubicBezTo>
                <a:cubicBezTo>
                  <a:pt x="202" y="646"/>
                  <a:pt x="202" y="645"/>
                  <a:pt x="201" y="646"/>
                </a:cubicBezTo>
                <a:cubicBezTo>
                  <a:pt x="202" y="650"/>
                  <a:pt x="204" y="650"/>
                  <a:pt x="204" y="653"/>
                </a:cubicBezTo>
                <a:cubicBezTo>
                  <a:pt x="206" y="652"/>
                  <a:pt x="204" y="649"/>
                  <a:pt x="206" y="648"/>
                </a:cubicBezTo>
                <a:cubicBezTo>
                  <a:pt x="207" y="651"/>
                  <a:pt x="206" y="653"/>
                  <a:pt x="209" y="652"/>
                </a:cubicBezTo>
                <a:cubicBezTo>
                  <a:pt x="207" y="649"/>
                  <a:pt x="207" y="647"/>
                  <a:pt x="209" y="646"/>
                </a:cubicBezTo>
                <a:cubicBezTo>
                  <a:pt x="210" y="650"/>
                  <a:pt x="213" y="645"/>
                  <a:pt x="214" y="645"/>
                </a:cubicBezTo>
                <a:cubicBezTo>
                  <a:pt x="216" y="647"/>
                  <a:pt x="215" y="648"/>
                  <a:pt x="217" y="647"/>
                </a:cubicBezTo>
                <a:cubicBezTo>
                  <a:pt x="215" y="645"/>
                  <a:pt x="220" y="646"/>
                  <a:pt x="217" y="644"/>
                </a:cubicBezTo>
                <a:cubicBezTo>
                  <a:pt x="216" y="644"/>
                  <a:pt x="217" y="647"/>
                  <a:pt x="215" y="645"/>
                </a:cubicBezTo>
                <a:cubicBezTo>
                  <a:pt x="216" y="641"/>
                  <a:pt x="220" y="639"/>
                  <a:pt x="222" y="639"/>
                </a:cubicBezTo>
                <a:cubicBezTo>
                  <a:pt x="220" y="634"/>
                  <a:pt x="215" y="640"/>
                  <a:pt x="213" y="641"/>
                </a:cubicBezTo>
                <a:cubicBezTo>
                  <a:pt x="213" y="641"/>
                  <a:pt x="212" y="641"/>
                  <a:pt x="212" y="640"/>
                </a:cubicBezTo>
                <a:cubicBezTo>
                  <a:pt x="214" y="640"/>
                  <a:pt x="213" y="638"/>
                  <a:pt x="213" y="637"/>
                </a:cubicBezTo>
                <a:close/>
                <a:moveTo>
                  <a:pt x="152" y="541"/>
                </a:moveTo>
                <a:cubicBezTo>
                  <a:pt x="151" y="544"/>
                  <a:pt x="148" y="542"/>
                  <a:pt x="149" y="540"/>
                </a:cubicBezTo>
                <a:cubicBezTo>
                  <a:pt x="147" y="538"/>
                  <a:pt x="145" y="544"/>
                  <a:pt x="143" y="541"/>
                </a:cubicBezTo>
                <a:cubicBezTo>
                  <a:pt x="143" y="544"/>
                  <a:pt x="142" y="544"/>
                  <a:pt x="141" y="545"/>
                </a:cubicBezTo>
                <a:cubicBezTo>
                  <a:pt x="144" y="547"/>
                  <a:pt x="144" y="540"/>
                  <a:pt x="147" y="542"/>
                </a:cubicBezTo>
                <a:cubicBezTo>
                  <a:pt x="150" y="544"/>
                  <a:pt x="147" y="544"/>
                  <a:pt x="149" y="546"/>
                </a:cubicBezTo>
                <a:cubicBezTo>
                  <a:pt x="150" y="547"/>
                  <a:pt x="152" y="543"/>
                  <a:pt x="149" y="544"/>
                </a:cubicBezTo>
                <a:cubicBezTo>
                  <a:pt x="150" y="543"/>
                  <a:pt x="154" y="545"/>
                  <a:pt x="152" y="541"/>
                </a:cubicBezTo>
                <a:close/>
                <a:moveTo>
                  <a:pt x="204" y="616"/>
                </a:moveTo>
                <a:cubicBezTo>
                  <a:pt x="202" y="615"/>
                  <a:pt x="201" y="611"/>
                  <a:pt x="201" y="613"/>
                </a:cubicBezTo>
                <a:cubicBezTo>
                  <a:pt x="203" y="617"/>
                  <a:pt x="198" y="617"/>
                  <a:pt x="200" y="619"/>
                </a:cubicBezTo>
                <a:cubicBezTo>
                  <a:pt x="201" y="618"/>
                  <a:pt x="202" y="616"/>
                  <a:pt x="204" y="616"/>
                </a:cubicBezTo>
                <a:close/>
                <a:moveTo>
                  <a:pt x="94" y="424"/>
                </a:moveTo>
                <a:cubicBezTo>
                  <a:pt x="89" y="423"/>
                  <a:pt x="84" y="425"/>
                  <a:pt x="83" y="429"/>
                </a:cubicBezTo>
                <a:cubicBezTo>
                  <a:pt x="86" y="424"/>
                  <a:pt x="92" y="428"/>
                  <a:pt x="94" y="424"/>
                </a:cubicBezTo>
                <a:close/>
                <a:moveTo>
                  <a:pt x="153" y="524"/>
                </a:moveTo>
                <a:cubicBezTo>
                  <a:pt x="155" y="527"/>
                  <a:pt x="152" y="529"/>
                  <a:pt x="153" y="533"/>
                </a:cubicBezTo>
                <a:cubicBezTo>
                  <a:pt x="154" y="530"/>
                  <a:pt x="157" y="531"/>
                  <a:pt x="159" y="533"/>
                </a:cubicBezTo>
                <a:cubicBezTo>
                  <a:pt x="157" y="530"/>
                  <a:pt x="155" y="525"/>
                  <a:pt x="153" y="524"/>
                </a:cubicBezTo>
                <a:close/>
                <a:moveTo>
                  <a:pt x="242" y="626"/>
                </a:moveTo>
                <a:cubicBezTo>
                  <a:pt x="242" y="626"/>
                  <a:pt x="241" y="625"/>
                  <a:pt x="242" y="624"/>
                </a:cubicBezTo>
                <a:cubicBezTo>
                  <a:pt x="240" y="622"/>
                  <a:pt x="239" y="627"/>
                  <a:pt x="238" y="624"/>
                </a:cubicBezTo>
                <a:cubicBezTo>
                  <a:pt x="240" y="622"/>
                  <a:pt x="243" y="624"/>
                  <a:pt x="242" y="621"/>
                </a:cubicBezTo>
                <a:cubicBezTo>
                  <a:pt x="245" y="624"/>
                  <a:pt x="244" y="617"/>
                  <a:pt x="247" y="621"/>
                </a:cubicBezTo>
                <a:cubicBezTo>
                  <a:pt x="249" y="621"/>
                  <a:pt x="245" y="617"/>
                  <a:pt x="248" y="616"/>
                </a:cubicBezTo>
                <a:cubicBezTo>
                  <a:pt x="248" y="618"/>
                  <a:pt x="247" y="619"/>
                  <a:pt x="249" y="618"/>
                </a:cubicBezTo>
                <a:cubicBezTo>
                  <a:pt x="250" y="616"/>
                  <a:pt x="247" y="616"/>
                  <a:pt x="248" y="614"/>
                </a:cubicBezTo>
                <a:cubicBezTo>
                  <a:pt x="248" y="614"/>
                  <a:pt x="249" y="616"/>
                  <a:pt x="250" y="615"/>
                </a:cubicBezTo>
                <a:cubicBezTo>
                  <a:pt x="250" y="616"/>
                  <a:pt x="251" y="617"/>
                  <a:pt x="251" y="618"/>
                </a:cubicBezTo>
                <a:cubicBezTo>
                  <a:pt x="250" y="611"/>
                  <a:pt x="263" y="611"/>
                  <a:pt x="258" y="605"/>
                </a:cubicBezTo>
                <a:cubicBezTo>
                  <a:pt x="259" y="604"/>
                  <a:pt x="260" y="605"/>
                  <a:pt x="261" y="607"/>
                </a:cubicBezTo>
                <a:cubicBezTo>
                  <a:pt x="262" y="606"/>
                  <a:pt x="263" y="605"/>
                  <a:pt x="263" y="605"/>
                </a:cubicBezTo>
                <a:cubicBezTo>
                  <a:pt x="262" y="601"/>
                  <a:pt x="261" y="605"/>
                  <a:pt x="259" y="602"/>
                </a:cubicBezTo>
                <a:cubicBezTo>
                  <a:pt x="262" y="602"/>
                  <a:pt x="265" y="602"/>
                  <a:pt x="268" y="601"/>
                </a:cubicBezTo>
                <a:cubicBezTo>
                  <a:pt x="269" y="605"/>
                  <a:pt x="270" y="600"/>
                  <a:pt x="270" y="605"/>
                </a:cubicBezTo>
                <a:cubicBezTo>
                  <a:pt x="272" y="605"/>
                  <a:pt x="273" y="603"/>
                  <a:pt x="273" y="603"/>
                </a:cubicBezTo>
                <a:cubicBezTo>
                  <a:pt x="271" y="600"/>
                  <a:pt x="271" y="601"/>
                  <a:pt x="269" y="600"/>
                </a:cubicBezTo>
                <a:cubicBezTo>
                  <a:pt x="270" y="598"/>
                  <a:pt x="271" y="598"/>
                  <a:pt x="273" y="601"/>
                </a:cubicBezTo>
                <a:cubicBezTo>
                  <a:pt x="274" y="600"/>
                  <a:pt x="274" y="599"/>
                  <a:pt x="275" y="598"/>
                </a:cubicBezTo>
                <a:cubicBezTo>
                  <a:pt x="277" y="600"/>
                  <a:pt x="276" y="599"/>
                  <a:pt x="277" y="602"/>
                </a:cubicBezTo>
                <a:cubicBezTo>
                  <a:pt x="278" y="597"/>
                  <a:pt x="289" y="598"/>
                  <a:pt x="290" y="593"/>
                </a:cubicBezTo>
                <a:cubicBezTo>
                  <a:pt x="292" y="595"/>
                  <a:pt x="290" y="596"/>
                  <a:pt x="289" y="597"/>
                </a:cubicBezTo>
                <a:cubicBezTo>
                  <a:pt x="290" y="598"/>
                  <a:pt x="290" y="598"/>
                  <a:pt x="291" y="599"/>
                </a:cubicBezTo>
                <a:cubicBezTo>
                  <a:pt x="291" y="596"/>
                  <a:pt x="295" y="594"/>
                  <a:pt x="293" y="592"/>
                </a:cubicBezTo>
                <a:cubicBezTo>
                  <a:pt x="294" y="590"/>
                  <a:pt x="295" y="593"/>
                  <a:pt x="296" y="593"/>
                </a:cubicBezTo>
                <a:cubicBezTo>
                  <a:pt x="295" y="590"/>
                  <a:pt x="301" y="590"/>
                  <a:pt x="300" y="588"/>
                </a:cubicBezTo>
                <a:cubicBezTo>
                  <a:pt x="302" y="586"/>
                  <a:pt x="311" y="581"/>
                  <a:pt x="306" y="576"/>
                </a:cubicBezTo>
                <a:cubicBezTo>
                  <a:pt x="308" y="574"/>
                  <a:pt x="311" y="579"/>
                  <a:pt x="309" y="580"/>
                </a:cubicBezTo>
                <a:cubicBezTo>
                  <a:pt x="312" y="583"/>
                  <a:pt x="315" y="575"/>
                  <a:pt x="318" y="579"/>
                </a:cubicBezTo>
                <a:cubicBezTo>
                  <a:pt x="318" y="577"/>
                  <a:pt x="317" y="576"/>
                  <a:pt x="319" y="575"/>
                </a:cubicBezTo>
                <a:cubicBezTo>
                  <a:pt x="321" y="577"/>
                  <a:pt x="319" y="577"/>
                  <a:pt x="320" y="578"/>
                </a:cubicBezTo>
                <a:cubicBezTo>
                  <a:pt x="323" y="576"/>
                  <a:pt x="327" y="569"/>
                  <a:pt x="332" y="570"/>
                </a:cubicBezTo>
                <a:cubicBezTo>
                  <a:pt x="333" y="569"/>
                  <a:pt x="332" y="567"/>
                  <a:pt x="333" y="566"/>
                </a:cubicBezTo>
                <a:cubicBezTo>
                  <a:pt x="335" y="568"/>
                  <a:pt x="336" y="565"/>
                  <a:pt x="337" y="568"/>
                </a:cubicBezTo>
                <a:cubicBezTo>
                  <a:pt x="332" y="571"/>
                  <a:pt x="333" y="577"/>
                  <a:pt x="330" y="581"/>
                </a:cubicBezTo>
                <a:cubicBezTo>
                  <a:pt x="329" y="580"/>
                  <a:pt x="328" y="580"/>
                  <a:pt x="328" y="579"/>
                </a:cubicBezTo>
                <a:cubicBezTo>
                  <a:pt x="329" y="579"/>
                  <a:pt x="330" y="579"/>
                  <a:pt x="331" y="578"/>
                </a:cubicBezTo>
                <a:cubicBezTo>
                  <a:pt x="327" y="577"/>
                  <a:pt x="324" y="578"/>
                  <a:pt x="321" y="580"/>
                </a:cubicBezTo>
                <a:cubicBezTo>
                  <a:pt x="321" y="581"/>
                  <a:pt x="322" y="581"/>
                  <a:pt x="322" y="581"/>
                </a:cubicBezTo>
                <a:cubicBezTo>
                  <a:pt x="323" y="582"/>
                  <a:pt x="321" y="582"/>
                  <a:pt x="320" y="583"/>
                </a:cubicBezTo>
                <a:cubicBezTo>
                  <a:pt x="319" y="582"/>
                  <a:pt x="321" y="582"/>
                  <a:pt x="319" y="580"/>
                </a:cubicBezTo>
                <a:cubicBezTo>
                  <a:pt x="318" y="580"/>
                  <a:pt x="319" y="581"/>
                  <a:pt x="319" y="581"/>
                </a:cubicBezTo>
                <a:cubicBezTo>
                  <a:pt x="319" y="586"/>
                  <a:pt x="312" y="583"/>
                  <a:pt x="313" y="589"/>
                </a:cubicBezTo>
                <a:cubicBezTo>
                  <a:pt x="313" y="584"/>
                  <a:pt x="310" y="590"/>
                  <a:pt x="309" y="586"/>
                </a:cubicBezTo>
                <a:cubicBezTo>
                  <a:pt x="304" y="593"/>
                  <a:pt x="296" y="596"/>
                  <a:pt x="290" y="602"/>
                </a:cubicBezTo>
                <a:cubicBezTo>
                  <a:pt x="288" y="600"/>
                  <a:pt x="290" y="600"/>
                  <a:pt x="289" y="598"/>
                </a:cubicBezTo>
                <a:cubicBezTo>
                  <a:pt x="287" y="602"/>
                  <a:pt x="284" y="602"/>
                  <a:pt x="281" y="606"/>
                </a:cubicBezTo>
                <a:cubicBezTo>
                  <a:pt x="280" y="605"/>
                  <a:pt x="278" y="605"/>
                  <a:pt x="278" y="603"/>
                </a:cubicBezTo>
                <a:cubicBezTo>
                  <a:pt x="278" y="606"/>
                  <a:pt x="275" y="604"/>
                  <a:pt x="274" y="606"/>
                </a:cubicBezTo>
                <a:cubicBezTo>
                  <a:pt x="275" y="608"/>
                  <a:pt x="277" y="603"/>
                  <a:pt x="279" y="607"/>
                </a:cubicBezTo>
                <a:cubicBezTo>
                  <a:pt x="278" y="609"/>
                  <a:pt x="276" y="609"/>
                  <a:pt x="274" y="607"/>
                </a:cubicBezTo>
                <a:cubicBezTo>
                  <a:pt x="272" y="607"/>
                  <a:pt x="274" y="610"/>
                  <a:pt x="272" y="610"/>
                </a:cubicBezTo>
                <a:cubicBezTo>
                  <a:pt x="274" y="613"/>
                  <a:pt x="274" y="613"/>
                  <a:pt x="274" y="613"/>
                </a:cubicBezTo>
                <a:cubicBezTo>
                  <a:pt x="274" y="614"/>
                  <a:pt x="273" y="613"/>
                  <a:pt x="273" y="613"/>
                </a:cubicBezTo>
                <a:cubicBezTo>
                  <a:pt x="272" y="611"/>
                  <a:pt x="271" y="614"/>
                  <a:pt x="270" y="614"/>
                </a:cubicBezTo>
                <a:cubicBezTo>
                  <a:pt x="269" y="611"/>
                  <a:pt x="272" y="612"/>
                  <a:pt x="272" y="610"/>
                </a:cubicBezTo>
                <a:cubicBezTo>
                  <a:pt x="270" y="610"/>
                  <a:pt x="261" y="612"/>
                  <a:pt x="266" y="616"/>
                </a:cubicBezTo>
                <a:cubicBezTo>
                  <a:pt x="266" y="618"/>
                  <a:pt x="265" y="617"/>
                  <a:pt x="264" y="619"/>
                </a:cubicBezTo>
                <a:cubicBezTo>
                  <a:pt x="265" y="621"/>
                  <a:pt x="265" y="620"/>
                  <a:pt x="266" y="620"/>
                </a:cubicBezTo>
                <a:cubicBezTo>
                  <a:pt x="266" y="623"/>
                  <a:pt x="264" y="622"/>
                  <a:pt x="261" y="625"/>
                </a:cubicBezTo>
                <a:cubicBezTo>
                  <a:pt x="261" y="624"/>
                  <a:pt x="261" y="622"/>
                  <a:pt x="260" y="622"/>
                </a:cubicBezTo>
                <a:cubicBezTo>
                  <a:pt x="259" y="621"/>
                  <a:pt x="265" y="623"/>
                  <a:pt x="264" y="620"/>
                </a:cubicBezTo>
                <a:cubicBezTo>
                  <a:pt x="256" y="621"/>
                  <a:pt x="251" y="620"/>
                  <a:pt x="247" y="624"/>
                </a:cubicBezTo>
                <a:cubicBezTo>
                  <a:pt x="248" y="626"/>
                  <a:pt x="250" y="625"/>
                  <a:pt x="251" y="625"/>
                </a:cubicBezTo>
                <a:cubicBezTo>
                  <a:pt x="251" y="626"/>
                  <a:pt x="249" y="627"/>
                  <a:pt x="251" y="628"/>
                </a:cubicBezTo>
                <a:cubicBezTo>
                  <a:pt x="249" y="629"/>
                  <a:pt x="249" y="628"/>
                  <a:pt x="249" y="626"/>
                </a:cubicBezTo>
                <a:cubicBezTo>
                  <a:pt x="249" y="630"/>
                  <a:pt x="244" y="625"/>
                  <a:pt x="247" y="630"/>
                </a:cubicBezTo>
                <a:cubicBezTo>
                  <a:pt x="245" y="630"/>
                  <a:pt x="243" y="628"/>
                  <a:pt x="242" y="626"/>
                </a:cubicBezTo>
                <a:cubicBezTo>
                  <a:pt x="241" y="629"/>
                  <a:pt x="237" y="632"/>
                  <a:pt x="232" y="629"/>
                </a:cubicBezTo>
                <a:cubicBezTo>
                  <a:pt x="231" y="630"/>
                  <a:pt x="232" y="631"/>
                  <a:pt x="231" y="631"/>
                </a:cubicBezTo>
                <a:cubicBezTo>
                  <a:pt x="232" y="634"/>
                  <a:pt x="232" y="631"/>
                  <a:pt x="233" y="634"/>
                </a:cubicBezTo>
                <a:cubicBezTo>
                  <a:pt x="232" y="634"/>
                  <a:pt x="233" y="636"/>
                  <a:pt x="232" y="636"/>
                </a:cubicBezTo>
                <a:cubicBezTo>
                  <a:pt x="230" y="635"/>
                  <a:pt x="231" y="634"/>
                  <a:pt x="230" y="633"/>
                </a:cubicBezTo>
                <a:cubicBezTo>
                  <a:pt x="230" y="633"/>
                  <a:pt x="225" y="633"/>
                  <a:pt x="227" y="636"/>
                </a:cubicBezTo>
                <a:cubicBezTo>
                  <a:pt x="226" y="637"/>
                  <a:pt x="225" y="638"/>
                  <a:pt x="224" y="638"/>
                </a:cubicBezTo>
                <a:cubicBezTo>
                  <a:pt x="223" y="637"/>
                  <a:pt x="223" y="637"/>
                  <a:pt x="222" y="636"/>
                </a:cubicBezTo>
                <a:cubicBezTo>
                  <a:pt x="223" y="633"/>
                  <a:pt x="226" y="634"/>
                  <a:pt x="223" y="630"/>
                </a:cubicBezTo>
                <a:cubicBezTo>
                  <a:pt x="226" y="631"/>
                  <a:pt x="227" y="626"/>
                  <a:pt x="230" y="626"/>
                </a:cubicBezTo>
                <a:cubicBezTo>
                  <a:pt x="229" y="632"/>
                  <a:pt x="237" y="622"/>
                  <a:pt x="242" y="626"/>
                </a:cubicBezTo>
                <a:close/>
                <a:moveTo>
                  <a:pt x="244" y="624"/>
                </a:moveTo>
                <a:cubicBezTo>
                  <a:pt x="244" y="624"/>
                  <a:pt x="245" y="623"/>
                  <a:pt x="245" y="624"/>
                </a:cubicBezTo>
                <a:cubicBezTo>
                  <a:pt x="246" y="625"/>
                  <a:pt x="245" y="625"/>
                  <a:pt x="246" y="626"/>
                </a:cubicBezTo>
                <a:cubicBezTo>
                  <a:pt x="247" y="626"/>
                  <a:pt x="247" y="625"/>
                  <a:pt x="247" y="624"/>
                </a:cubicBezTo>
                <a:cubicBezTo>
                  <a:pt x="246" y="621"/>
                  <a:pt x="243" y="622"/>
                  <a:pt x="244" y="624"/>
                </a:cubicBezTo>
                <a:close/>
                <a:moveTo>
                  <a:pt x="261" y="612"/>
                </a:moveTo>
                <a:cubicBezTo>
                  <a:pt x="260" y="614"/>
                  <a:pt x="256" y="615"/>
                  <a:pt x="257" y="618"/>
                </a:cubicBezTo>
                <a:cubicBezTo>
                  <a:pt x="259" y="615"/>
                  <a:pt x="263" y="617"/>
                  <a:pt x="261" y="612"/>
                </a:cubicBezTo>
                <a:close/>
                <a:moveTo>
                  <a:pt x="268" y="608"/>
                </a:moveTo>
                <a:cubicBezTo>
                  <a:pt x="266" y="608"/>
                  <a:pt x="267" y="609"/>
                  <a:pt x="264" y="609"/>
                </a:cubicBezTo>
                <a:cubicBezTo>
                  <a:pt x="267" y="613"/>
                  <a:pt x="269" y="611"/>
                  <a:pt x="268" y="608"/>
                </a:cubicBezTo>
                <a:close/>
                <a:moveTo>
                  <a:pt x="237" y="632"/>
                </a:moveTo>
                <a:cubicBezTo>
                  <a:pt x="240" y="634"/>
                  <a:pt x="244" y="632"/>
                  <a:pt x="245" y="631"/>
                </a:cubicBezTo>
                <a:cubicBezTo>
                  <a:pt x="243" y="632"/>
                  <a:pt x="245" y="630"/>
                  <a:pt x="244" y="629"/>
                </a:cubicBezTo>
                <a:cubicBezTo>
                  <a:pt x="244" y="629"/>
                  <a:pt x="243" y="629"/>
                  <a:pt x="243" y="628"/>
                </a:cubicBezTo>
                <a:cubicBezTo>
                  <a:pt x="241" y="629"/>
                  <a:pt x="244" y="631"/>
                  <a:pt x="243" y="632"/>
                </a:cubicBezTo>
                <a:cubicBezTo>
                  <a:pt x="241" y="630"/>
                  <a:pt x="239" y="631"/>
                  <a:pt x="237" y="632"/>
                </a:cubicBezTo>
                <a:close/>
                <a:moveTo>
                  <a:pt x="152" y="521"/>
                </a:moveTo>
                <a:cubicBezTo>
                  <a:pt x="149" y="520"/>
                  <a:pt x="149" y="526"/>
                  <a:pt x="149" y="525"/>
                </a:cubicBezTo>
                <a:cubicBezTo>
                  <a:pt x="150" y="523"/>
                  <a:pt x="152" y="524"/>
                  <a:pt x="152" y="521"/>
                </a:cubicBezTo>
                <a:close/>
                <a:moveTo>
                  <a:pt x="202" y="598"/>
                </a:moveTo>
                <a:cubicBezTo>
                  <a:pt x="200" y="598"/>
                  <a:pt x="200" y="604"/>
                  <a:pt x="202" y="602"/>
                </a:cubicBezTo>
                <a:cubicBezTo>
                  <a:pt x="199" y="600"/>
                  <a:pt x="205" y="600"/>
                  <a:pt x="202" y="598"/>
                </a:cubicBezTo>
                <a:close/>
                <a:moveTo>
                  <a:pt x="199" y="598"/>
                </a:moveTo>
                <a:cubicBezTo>
                  <a:pt x="200" y="597"/>
                  <a:pt x="202" y="597"/>
                  <a:pt x="201" y="595"/>
                </a:cubicBezTo>
                <a:cubicBezTo>
                  <a:pt x="199" y="598"/>
                  <a:pt x="198" y="594"/>
                  <a:pt x="196" y="595"/>
                </a:cubicBezTo>
                <a:cubicBezTo>
                  <a:pt x="197" y="597"/>
                  <a:pt x="198" y="595"/>
                  <a:pt x="199" y="598"/>
                </a:cubicBezTo>
                <a:close/>
                <a:moveTo>
                  <a:pt x="169" y="551"/>
                </a:moveTo>
                <a:cubicBezTo>
                  <a:pt x="167" y="553"/>
                  <a:pt x="168" y="549"/>
                  <a:pt x="167" y="547"/>
                </a:cubicBezTo>
                <a:cubicBezTo>
                  <a:pt x="163" y="548"/>
                  <a:pt x="170" y="555"/>
                  <a:pt x="169" y="551"/>
                </a:cubicBezTo>
                <a:close/>
                <a:moveTo>
                  <a:pt x="162" y="538"/>
                </a:moveTo>
                <a:cubicBezTo>
                  <a:pt x="161" y="537"/>
                  <a:pt x="161" y="537"/>
                  <a:pt x="161" y="537"/>
                </a:cubicBezTo>
                <a:cubicBezTo>
                  <a:pt x="162" y="536"/>
                  <a:pt x="163" y="536"/>
                  <a:pt x="162" y="535"/>
                </a:cubicBezTo>
                <a:cubicBezTo>
                  <a:pt x="162" y="534"/>
                  <a:pt x="158" y="535"/>
                  <a:pt x="160" y="536"/>
                </a:cubicBezTo>
                <a:cubicBezTo>
                  <a:pt x="161" y="535"/>
                  <a:pt x="160" y="539"/>
                  <a:pt x="162" y="538"/>
                </a:cubicBezTo>
                <a:close/>
                <a:moveTo>
                  <a:pt x="101" y="443"/>
                </a:moveTo>
                <a:cubicBezTo>
                  <a:pt x="104" y="440"/>
                  <a:pt x="104" y="440"/>
                  <a:pt x="104" y="440"/>
                </a:cubicBezTo>
                <a:cubicBezTo>
                  <a:pt x="104" y="439"/>
                  <a:pt x="96" y="442"/>
                  <a:pt x="98" y="442"/>
                </a:cubicBezTo>
                <a:cubicBezTo>
                  <a:pt x="99" y="442"/>
                  <a:pt x="100" y="442"/>
                  <a:pt x="101" y="443"/>
                </a:cubicBezTo>
                <a:close/>
                <a:moveTo>
                  <a:pt x="170" y="535"/>
                </a:moveTo>
                <a:cubicBezTo>
                  <a:pt x="171" y="539"/>
                  <a:pt x="168" y="536"/>
                  <a:pt x="167" y="537"/>
                </a:cubicBezTo>
                <a:cubicBezTo>
                  <a:pt x="169" y="539"/>
                  <a:pt x="172" y="538"/>
                  <a:pt x="174" y="541"/>
                </a:cubicBezTo>
                <a:cubicBezTo>
                  <a:pt x="173" y="540"/>
                  <a:pt x="174" y="539"/>
                  <a:pt x="173" y="538"/>
                </a:cubicBezTo>
                <a:cubicBezTo>
                  <a:pt x="172" y="538"/>
                  <a:pt x="171" y="538"/>
                  <a:pt x="170" y="536"/>
                </a:cubicBezTo>
                <a:cubicBezTo>
                  <a:pt x="171" y="536"/>
                  <a:pt x="171" y="535"/>
                  <a:pt x="170" y="535"/>
                </a:cubicBezTo>
                <a:close/>
                <a:moveTo>
                  <a:pt x="183" y="542"/>
                </a:moveTo>
                <a:cubicBezTo>
                  <a:pt x="184" y="538"/>
                  <a:pt x="186" y="538"/>
                  <a:pt x="190" y="538"/>
                </a:cubicBezTo>
                <a:cubicBezTo>
                  <a:pt x="189" y="537"/>
                  <a:pt x="189" y="536"/>
                  <a:pt x="189" y="535"/>
                </a:cubicBezTo>
                <a:cubicBezTo>
                  <a:pt x="187" y="535"/>
                  <a:pt x="190" y="538"/>
                  <a:pt x="188" y="538"/>
                </a:cubicBezTo>
                <a:cubicBezTo>
                  <a:pt x="187" y="536"/>
                  <a:pt x="189" y="536"/>
                  <a:pt x="188" y="534"/>
                </a:cubicBezTo>
                <a:cubicBezTo>
                  <a:pt x="186" y="535"/>
                  <a:pt x="186" y="538"/>
                  <a:pt x="184" y="536"/>
                </a:cubicBezTo>
                <a:cubicBezTo>
                  <a:pt x="184" y="532"/>
                  <a:pt x="190" y="534"/>
                  <a:pt x="188" y="530"/>
                </a:cubicBezTo>
                <a:cubicBezTo>
                  <a:pt x="184" y="530"/>
                  <a:pt x="186" y="531"/>
                  <a:pt x="183" y="534"/>
                </a:cubicBezTo>
                <a:cubicBezTo>
                  <a:pt x="184" y="538"/>
                  <a:pt x="182" y="537"/>
                  <a:pt x="183" y="542"/>
                </a:cubicBezTo>
                <a:close/>
                <a:moveTo>
                  <a:pt x="247" y="632"/>
                </a:moveTo>
                <a:cubicBezTo>
                  <a:pt x="247" y="635"/>
                  <a:pt x="245" y="634"/>
                  <a:pt x="245" y="636"/>
                </a:cubicBezTo>
                <a:cubicBezTo>
                  <a:pt x="247" y="637"/>
                  <a:pt x="248" y="634"/>
                  <a:pt x="247" y="632"/>
                </a:cubicBezTo>
                <a:close/>
                <a:moveTo>
                  <a:pt x="301" y="719"/>
                </a:moveTo>
                <a:cubicBezTo>
                  <a:pt x="306" y="722"/>
                  <a:pt x="306" y="714"/>
                  <a:pt x="301" y="719"/>
                </a:cubicBezTo>
                <a:close/>
                <a:moveTo>
                  <a:pt x="177" y="514"/>
                </a:moveTo>
                <a:cubicBezTo>
                  <a:pt x="176" y="517"/>
                  <a:pt x="174" y="519"/>
                  <a:pt x="174" y="523"/>
                </a:cubicBezTo>
                <a:cubicBezTo>
                  <a:pt x="175" y="519"/>
                  <a:pt x="179" y="518"/>
                  <a:pt x="177" y="514"/>
                </a:cubicBezTo>
                <a:close/>
                <a:moveTo>
                  <a:pt x="303" y="699"/>
                </a:moveTo>
                <a:cubicBezTo>
                  <a:pt x="300" y="700"/>
                  <a:pt x="298" y="704"/>
                  <a:pt x="299" y="707"/>
                </a:cubicBezTo>
                <a:cubicBezTo>
                  <a:pt x="299" y="704"/>
                  <a:pt x="304" y="702"/>
                  <a:pt x="303" y="699"/>
                </a:cubicBezTo>
                <a:close/>
                <a:moveTo>
                  <a:pt x="197" y="530"/>
                </a:moveTo>
                <a:cubicBezTo>
                  <a:pt x="199" y="528"/>
                  <a:pt x="200" y="530"/>
                  <a:pt x="202" y="530"/>
                </a:cubicBezTo>
                <a:cubicBezTo>
                  <a:pt x="201" y="528"/>
                  <a:pt x="200" y="527"/>
                  <a:pt x="201" y="526"/>
                </a:cubicBezTo>
                <a:cubicBezTo>
                  <a:pt x="201" y="526"/>
                  <a:pt x="205" y="530"/>
                  <a:pt x="204" y="527"/>
                </a:cubicBezTo>
                <a:cubicBezTo>
                  <a:pt x="202" y="527"/>
                  <a:pt x="205" y="523"/>
                  <a:pt x="203" y="521"/>
                </a:cubicBezTo>
                <a:cubicBezTo>
                  <a:pt x="202" y="524"/>
                  <a:pt x="201" y="520"/>
                  <a:pt x="200" y="520"/>
                </a:cubicBezTo>
                <a:cubicBezTo>
                  <a:pt x="201" y="523"/>
                  <a:pt x="198" y="521"/>
                  <a:pt x="199" y="524"/>
                </a:cubicBezTo>
                <a:cubicBezTo>
                  <a:pt x="199" y="523"/>
                  <a:pt x="198" y="524"/>
                  <a:pt x="198" y="523"/>
                </a:cubicBezTo>
                <a:cubicBezTo>
                  <a:pt x="198" y="522"/>
                  <a:pt x="198" y="522"/>
                  <a:pt x="198" y="521"/>
                </a:cubicBezTo>
                <a:cubicBezTo>
                  <a:pt x="195" y="519"/>
                  <a:pt x="197" y="523"/>
                  <a:pt x="197" y="525"/>
                </a:cubicBezTo>
                <a:cubicBezTo>
                  <a:pt x="193" y="528"/>
                  <a:pt x="191" y="526"/>
                  <a:pt x="190" y="530"/>
                </a:cubicBezTo>
                <a:cubicBezTo>
                  <a:pt x="191" y="530"/>
                  <a:pt x="190" y="534"/>
                  <a:pt x="190" y="535"/>
                </a:cubicBezTo>
                <a:cubicBezTo>
                  <a:pt x="193" y="534"/>
                  <a:pt x="192" y="528"/>
                  <a:pt x="196" y="531"/>
                </a:cubicBezTo>
                <a:cubicBezTo>
                  <a:pt x="195" y="532"/>
                  <a:pt x="196" y="534"/>
                  <a:pt x="197" y="535"/>
                </a:cubicBezTo>
                <a:cubicBezTo>
                  <a:pt x="197" y="533"/>
                  <a:pt x="197" y="532"/>
                  <a:pt x="197" y="530"/>
                </a:cubicBezTo>
                <a:close/>
                <a:moveTo>
                  <a:pt x="278" y="660"/>
                </a:moveTo>
                <a:cubicBezTo>
                  <a:pt x="275" y="658"/>
                  <a:pt x="277" y="662"/>
                  <a:pt x="274" y="661"/>
                </a:cubicBezTo>
                <a:cubicBezTo>
                  <a:pt x="276" y="663"/>
                  <a:pt x="276" y="663"/>
                  <a:pt x="277" y="666"/>
                </a:cubicBezTo>
                <a:cubicBezTo>
                  <a:pt x="280" y="665"/>
                  <a:pt x="275" y="661"/>
                  <a:pt x="277" y="660"/>
                </a:cubicBezTo>
                <a:cubicBezTo>
                  <a:pt x="278" y="661"/>
                  <a:pt x="278" y="661"/>
                  <a:pt x="278" y="660"/>
                </a:cubicBezTo>
                <a:close/>
                <a:moveTo>
                  <a:pt x="231" y="584"/>
                </a:moveTo>
                <a:cubicBezTo>
                  <a:pt x="230" y="582"/>
                  <a:pt x="228" y="584"/>
                  <a:pt x="226" y="583"/>
                </a:cubicBezTo>
                <a:cubicBezTo>
                  <a:pt x="227" y="585"/>
                  <a:pt x="225" y="585"/>
                  <a:pt x="225" y="587"/>
                </a:cubicBezTo>
                <a:cubicBezTo>
                  <a:pt x="228" y="586"/>
                  <a:pt x="228" y="583"/>
                  <a:pt x="231" y="584"/>
                </a:cubicBezTo>
                <a:close/>
                <a:moveTo>
                  <a:pt x="182" y="510"/>
                </a:moveTo>
                <a:cubicBezTo>
                  <a:pt x="181" y="512"/>
                  <a:pt x="181" y="513"/>
                  <a:pt x="179" y="512"/>
                </a:cubicBezTo>
                <a:cubicBezTo>
                  <a:pt x="180" y="513"/>
                  <a:pt x="180" y="514"/>
                  <a:pt x="180" y="515"/>
                </a:cubicBezTo>
                <a:cubicBezTo>
                  <a:pt x="182" y="514"/>
                  <a:pt x="183" y="512"/>
                  <a:pt x="182" y="510"/>
                </a:cubicBezTo>
                <a:close/>
                <a:moveTo>
                  <a:pt x="177" y="508"/>
                </a:moveTo>
                <a:cubicBezTo>
                  <a:pt x="178" y="509"/>
                  <a:pt x="179" y="508"/>
                  <a:pt x="180" y="508"/>
                </a:cubicBezTo>
                <a:cubicBezTo>
                  <a:pt x="179" y="507"/>
                  <a:pt x="180" y="506"/>
                  <a:pt x="180" y="505"/>
                </a:cubicBezTo>
                <a:cubicBezTo>
                  <a:pt x="178" y="505"/>
                  <a:pt x="179" y="507"/>
                  <a:pt x="178" y="508"/>
                </a:cubicBezTo>
                <a:cubicBezTo>
                  <a:pt x="177" y="508"/>
                  <a:pt x="174" y="504"/>
                  <a:pt x="175" y="507"/>
                </a:cubicBezTo>
                <a:cubicBezTo>
                  <a:pt x="175" y="507"/>
                  <a:pt x="176" y="507"/>
                  <a:pt x="177" y="508"/>
                </a:cubicBezTo>
                <a:close/>
                <a:moveTo>
                  <a:pt x="282" y="659"/>
                </a:moveTo>
                <a:cubicBezTo>
                  <a:pt x="281" y="658"/>
                  <a:pt x="279" y="660"/>
                  <a:pt x="278" y="659"/>
                </a:cubicBezTo>
                <a:cubicBezTo>
                  <a:pt x="281" y="662"/>
                  <a:pt x="277" y="662"/>
                  <a:pt x="280" y="665"/>
                </a:cubicBezTo>
                <a:cubicBezTo>
                  <a:pt x="281" y="662"/>
                  <a:pt x="282" y="668"/>
                  <a:pt x="283" y="666"/>
                </a:cubicBezTo>
                <a:cubicBezTo>
                  <a:pt x="282" y="663"/>
                  <a:pt x="281" y="663"/>
                  <a:pt x="280" y="662"/>
                </a:cubicBezTo>
                <a:cubicBezTo>
                  <a:pt x="281" y="661"/>
                  <a:pt x="283" y="661"/>
                  <a:pt x="282" y="659"/>
                </a:cubicBezTo>
                <a:close/>
                <a:moveTo>
                  <a:pt x="296" y="679"/>
                </a:moveTo>
                <a:cubicBezTo>
                  <a:pt x="296" y="680"/>
                  <a:pt x="295" y="679"/>
                  <a:pt x="295" y="678"/>
                </a:cubicBezTo>
                <a:cubicBezTo>
                  <a:pt x="295" y="681"/>
                  <a:pt x="292" y="679"/>
                  <a:pt x="292" y="682"/>
                </a:cubicBezTo>
                <a:cubicBezTo>
                  <a:pt x="294" y="683"/>
                  <a:pt x="296" y="680"/>
                  <a:pt x="296" y="679"/>
                </a:cubicBezTo>
                <a:close/>
                <a:moveTo>
                  <a:pt x="247" y="596"/>
                </a:moveTo>
                <a:cubicBezTo>
                  <a:pt x="245" y="595"/>
                  <a:pt x="241" y="591"/>
                  <a:pt x="240" y="595"/>
                </a:cubicBezTo>
                <a:cubicBezTo>
                  <a:pt x="243" y="595"/>
                  <a:pt x="241" y="598"/>
                  <a:pt x="241" y="600"/>
                </a:cubicBezTo>
                <a:cubicBezTo>
                  <a:pt x="244" y="598"/>
                  <a:pt x="245" y="596"/>
                  <a:pt x="247" y="596"/>
                </a:cubicBezTo>
                <a:close/>
                <a:moveTo>
                  <a:pt x="219" y="558"/>
                </a:moveTo>
                <a:cubicBezTo>
                  <a:pt x="219" y="559"/>
                  <a:pt x="220" y="560"/>
                  <a:pt x="220" y="559"/>
                </a:cubicBezTo>
                <a:cubicBezTo>
                  <a:pt x="219" y="557"/>
                  <a:pt x="219" y="557"/>
                  <a:pt x="219" y="557"/>
                </a:cubicBezTo>
                <a:cubicBezTo>
                  <a:pt x="218" y="558"/>
                  <a:pt x="217" y="559"/>
                  <a:pt x="217" y="561"/>
                </a:cubicBezTo>
                <a:cubicBezTo>
                  <a:pt x="218" y="560"/>
                  <a:pt x="219" y="561"/>
                  <a:pt x="219" y="560"/>
                </a:cubicBezTo>
                <a:cubicBezTo>
                  <a:pt x="219" y="559"/>
                  <a:pt x="218" y="558"/>
                  <a:pt x="219" y="558"/>
                </a:cubicBezTo>
                <a:close/>
                <a:moveTo>
                  <a:pt x="187" y="510"/>
                </a:moveTo>
                <a:cubicBezTo>
                  <a:pt x="188" y="511"/>
                  <a:pt x="188" y="511"/>
                  <a:pt x="188" y="512"/>
                </a:cubicBezTo>
                <a:cubicBezTo>
                  <a:pt x="190" y="511"/>
                  <a:pt x="188" y="510"/>
                  <a:pt x="186" y="509"/>
                </a:cubicBezTo>
                <a:cubicBezTo>
                  <a:pt x="185" y="509"/>
                  <a:pt x="184" y="513"/>
                  <a:pt x="186" y="513"/>
                </a:cubicBezTo>
                <a:cubicBezTo>
                  <a:pt x="185" y="511"/>
                  <a:pt x="186" y="510"/>
                  <a:pt x="187" y="510"/>
                </a:cubicBezTo>
                <a:close/>
                <a:moveTo>
                  <a:pt x="358" y="762"/>
                </a:moveTo>
                <a:cubicBezTo>
                  <a:pt x="356" y="763"/>
                  <a:pt x="359" y="766"/>
                  <a:pt x="359" y="768"/>
                </a:cubicBezTo>
                <a:cubicBezTo>
                  <a:pt x="360" y="766"/>
                  <a:pt x="360" y="764"/>
                  <a:pt x="361" y="763"/>
                </a:cubicBezTo>
                <a:cubicBezTo>
                  <a:pt x="359" y="764"/>
                  <a:pt x="362" y="759"/>
                  <a:pt x="359" y="759"/>
                </a:cubicBezTo>
                <a:cubicBezTo>
                  <a:pt x="360" y="761"/>
                  <a:pt x="359" y="767"/>
                  <a:pt x="358" y="762"/>
                </a:cubicBezTo>
                <a:close/>
                <a:moveTo>
                  <a:pt x="173" y="469"/>
                </a:moveTo>
                <a:cubicBezTo>
                  <a:pt x="171" y="471"/>
                  <a:pt x="170" y="472"/>
                  <a:pt x="167" y="473"/>
                </a:cubicBezTo>
                <a:cubicBezTo>
                  <a:pt x="170" y="475"/>
                  <a:pt x="166" y="474"/>
                  <a:pt x="167" y="476"/>
                </a:cubicBezTo>
                <a:cubicBezTo>
                  <a:pt x="169" y="474"/>
                  <a:pt x="173" y="473"/>
                  <a:pt x="173" y="469"/>
                </a:cubicBezTo>
                <a:close/>
                <a:moveTo>
                  <a:pt x="203" y="514"/>
                </a:moveTo>
                <a:cubicBezTo>
                  <a:pt x="201" y="509"/>
                  <a:pt x="202" y="508"/>
                  <a:pt x="199" y="504"/>
                </a:cubicBezTo>
                <a:cubicBezTo>
                  <a:pt x="198" y="503"/>
                  <a:pt x="198" y="505"/>
                  <a:pt x="197" y="503"/>
                </a:cubicBezTo>
                <a:cubicBezTo>
                  <a:pt x="196" y="502"/>
                  <a:pt x="201" y="502"/>
                  <a:pt x="198" y="499"/>
                </a:cubicBezTo>
                <a:cubicBezTo>
                  <a:pt x="196" y="504"/>
                  <a:pt x="191" y="504"/>
                  <a:pt x="190" y="507"/>
                </a:cubicBezTo>
                <a:cubicBezTo>
                  <a:pt x="191" y="507"/>
                  <a:pt x="192" y="510"/>
                  <a:pt x="192" y="511"/>
                </a:cubicBezTo>
                <a:cubicBezTo>
                  <a:pt x="194" y="509"/>
                  <a:pt x="198" y="512"/>
                  <a:pt x="198" y="508"/>
                </a:cubicBezTo>
                <a:cubicBezTo>
                  <a:pt x="200" y="511"/>
                  <a:pt x="203" y="512"/>
                  <a:pt x="201" y="515"/>
                </a:cubicBezTo>
                <a:cubicBezTo>
                  <a:pt x="201" y="514"/>
                  <a:pt x="200" y="514"/>
                  <a:pt x="200" y="514"/>
                </a:cubicBezTo>
                <a:cubicBezTo>
                  <a:pt x="201" y="515"/>
                  <a:pt x="202" y="517"/>
                  <a:pt x="202" y="516"/>
                </a:cubicBezTo>
                <a:cubicBezTo>
                  <a:pt x="202" y="515"/>
                  <a:pt x="202" y="514"/>
                  <a:pt x="203" y="514"/>
                </a:cubicBezTo>
                <a:close/>
                <a:moveTo>
                  <a:pt x="281" y="631"/>
                </a:moveTo>
                <a:cubicBezTo>
                  <a:pt x="280" y="629"/>
                  <a:pt x="279" y="627"/>
                  <a:pt x="277" y="626"/>
                </a:cubicBezTo>
                <a:cubicBezTo>
                  <a:pt x="279" y="627"/>
                  <a:pt x="279" y="629"/>
                  <a:pt x="278" y="630"/>
                </a:cubicBezTo>
                <a:cubicBezTo>
                  <a:pt x="278" y="629"/>
                  <a:pt x="277" y="626"/>
                  <a:pt x="276" y="627"/>
                </a:cubicBezTo>
                <a:cubicBezTo>
                  <a:pt x="277" y="628"/>
                  <a:pt x="276" y="629"/>
                  <a:pt x="276" y="629"/>
                </a:cubicBezTo>
                <a:cubicBezTo>
                  <a:pt x="278" y="629"/>
                  <a:pt x="279" y="632"/>
                  <a:pt x="281" y="631"/>
                </a:cubicBezTo>
                <a:close/>
                <a:moveTo>
                  <a:pt x="207" y="514"/>
                </a:moveTo>
                <a:cubicBezTo>
                  <a:pt x="210" y="518"/>
                  <a:pt x="206" y="519"/>
                  <a:pt x="204" y="519"/>
                </a:cubicBezTo>
                <a:cubicBezTo>
                  <a:pt x="204" y="521"/>
                  <a:pt x="205" y="520"/>
                  <a:pt x="205" y="522"/>
                </a:cubicBezTo>
                <a:cubicBezTo>
                  <a:pt x="208" y="520"/>
                  <a:pt x="211" y="526"/>
                  <a:pt x="214" y="526"/>
                </a:cubicBezTo>
                <a:cubicBezTo>
                  <a:pt x="212" y="524"/>
                  <a:pt x="209" y="523"/>
                  <a:pt x="209" y="521"/>
                </a:cubicBezTo>
                <a:cubicBezTo>
                  <a:pt x="214" y="524"/>
                  <a:pt x="212" y="519"/>
                  <a:pt x="215" y="516"/>
                </a:cubicBezTo>
                <a:cubicBezTo>
                  <a:pt x="218" y="518"/>
                  <a:pt x="217" y="514"/>
                  <a:pt x="220" y="515"/>
                </a:cubicBezTo>
                <a:cubicBezTo>
                  <a:pt x="219" y="514"/>
                  <a:pt x="220" y="513"/>
                  <a:pt x="220" y="512"/>
                </a:cubicBezTo>
                <a:cubicBezTo>
                  <a:pt x="219" y="512"/>
                  <a:pt x="218" y="513"/>
                  <a:pt x="218" y="511"/>
                </a:cubicBezTo>
                <a:cubicBezTo>
                  <a:pt x="217" y="513"/>
                  <a:pt x="216" y="515"/>
                  <a:pt x="214" y="512"/>
                </a:cubicBezTo>
                <a:cubicBezTo>
                  <a:pt x="217" y="511"/>
                  <a:pt x="213" y="511"/>
                  <a:pt x="212" y="508"/>
                </a:cubicBezTo>
                <a:cubicBezTo>
                  <a:pt x="211" y="509"/>
                  <a:pt x="210" y="509"/>
                  <a:pt x="211" y="510"/>
                </a:cubicBezTo>
                <a:cubicBezTo>
                  <a:pt x="214" y="508"/>
                  <a:pt x="209" y="514"/>
                  <a:pt x="212" y="513"/>
                </a:cubicBezTo>
                <a:cubicBezTo>
                  <a:pt x="211" y="511"/>
                  <a:pt x="214" y="512"/>
                  <a:pt x="214" y="514"/>
                </a:cubicBezTo>
                <a:cubicBezTo>
                  <a:pt x="212" y="515"/>
                  <a:pt x="209" y="513"/>
                  <a:pt x="207" y="514"/>
                </a:cubicBezTo>
                <a:close/>
                <a:moveTo>
                  <a:pt x="272" y="617"/>
                </a:moveTo>
                <a:cubicBezTo>
                  <a:pt x="272" y="616"/>
                  <a:pt x="271" y="615"/>
                  <a:pt x="271" y="615"/>
                </a:cubicBezTo>
                <a:cubicBezTo>
                  <a:pt x="271" y="616"/>
                  <a:pt x="272" y="617"/>
                  <a:pt x="271" y="617"/>
                </a:cubicBezTo>
                <a:cubicBezTo>
                  <a:pt x="270" y="616"/>
                  <a:pt x="270" y="616"/>
                  <a:pt x="269" y="617"/>
                </a:cubicBezTo>
                <a:cubicBezTo>
                  <a:pt x="270" y="619"/>
                  <a:pt x="274" y="622"/>
                  <a:pt x="273" y="618"/>
                </a:cubicBezTo>
                <a:cubicBezTo>
                  <a:pt x="271" y="619"/>
                  <a:pt x="271" y="617"/>
                  <a:pt x="272" y="617"/>
                </a:cubicBezTo>
                <a:close/>
                <a:moveTo>
                  <a:pt x="248" y="576"/>
                </a:moveTo>
                <a:cubicBezTo>
                  <a:pt x="248" y="574"/>
                  <a:pt x="246" y="575"/>
                  <a:pt x="247" y="574"/>
                </a:cubicBezTo>
                <a:cubicBezTo>
                  <a:pt x="249" y="571"/>
                  <a:pt x="252" y="574"/>
                  <a:pt x="253" y="572"/>
                </a:cubicBezTo>
                <a:cubicBezTo>
                  <a:pt x="252" y="572"/>
                  <a:pt x="252" y="571"/>
                  <a:pt x="252" y="570"/>
                </a:cubicBezTo>
                <a:cubicBezTo>
                  <a:pt x="249" y="573"/>
                  <a:pt x="243" y="573"/>
                  <a:pt x="242" y="576"/>
                </a:cubicBezTo>
                <a:cubicBezTo>
                  <a:pt x="244" y="573"/>
                  <a:pt x="246" y="577"/>
                  <a:pt x="248" y="576"/>
                </a:cubicBezTo>
                <a:close/>
                <a:moveTo>
                  <a:pt x="181" y="473"/>
                </a:moveTo>
                <a:cubicBezTo>
                  <a:pt x="179" y="475"/>
                  <a:pt x="176" y="472"/>
                  <a:pt x="177" y="477"/>
                </a:cubicBezTo>
                <a:cubicBezTo>
                  <a:pt x="179" y="475"/>
                  <a:pt x="181" y="475"/>
                  <a:pt x="181" y="473"/>
                </a:cubicBezTo>
                <a:close/>
                <a:moveTo>
                  <a:pt x="181" y="471"/>
                </a:moveTo>
                <a:cubicBezTo>
                  <a:pt x="180" y="471"/>
                  <a:pt x="179" y="471"/>
                  <a:pt x="178" y="471"/>
                </a:cubicBezTo>
                <a:cubicBezTo>
                  <a:pt x="178" y="470"/>
                  <a:pt x="178" y="468"/>
                  <a:pt x="177" y="468"/>
                </a:cubicBezTo>
                <a:cubicBezTo>
                  <a:pt x="178" y="470"/>
                  <a:pt x="177" y="471"/>
                  <a:pt x="177" y="473"/>
                </a:cubicBezTo>
                <a:cubicBezTo>
                  <a:pt x="178" y="470"/>
                  <a:pt x="181" y="474"/>
                  <a:pt x="181" y="471"/>
                </a:cubicBezTo>
                <a:close/>
                <a:moveTo>
                  <a:pt x="276" y="616"/>
                </a:moveTo>
                <a:cubicBezTo>
                  <a:pt x="277" y="617"/>
                  <a:pt x="278" y="620"/>
                  <a:pt x="279" y="618"/>
                </a:cubicBezTo>
                <a:cubicBezTo>
                  <a:pt x="277" y="616"/>
                  <a:pt x="276" y="615"/>
                  <a:pt x="274" y="615"/>
                </a:cubicBezTo>
                <a:cubicBezTo>
                  <a:pt x="275" y="617"/>
                  <a:pt x="274" y="617"/>
                  <a:pt x="274" y="619"/>
                </a:cubicBezTo>
                <a:cubicBezTo>
                  <a:pt x="275" y="618"/>
                  <a:pt x="276" y="617"/>
                  <a:pt x="276" y="616"/>
                </a:cubicBezTo>
                <a:close/>
                <a:moveTo>
                  <a:pt x="209" y="510"/>
                </a:moveTo>
                <a:cubicBezTo>
                  <a:pt x="206" y="508"/>
                  <a:pt x="209" y="507"/>
                  <a:pt x="208" y="505"/>
                </a:cubicBezTo>
                <a:cubicBezTo>
                  <a:pt x="206" y="506"/>
                  <a:pt x="207" y="512"/>
                  <a:pt x="208" y="512"/>
                </a:cubicBezTo>
                <a:cubicBezTo>
                  <a:pt x="207" y="511"/>
                  <a:pt x="208" y="511"/>
                  <a:pt x="209" y="510"/>
                </a:cubicBezTo>
                <a:close/>
                <a:moveTo>
                  <a:pt x="287" y="625"/>
                </a:moveTo>
                <a:cubicBezTo>
                  <a:pt x="288" y="627"/>
                  <a:pt x="284" y="627"/>
                  <a:pt x="286" y="629"/>
                </a:cubicBezTo>
                <a:cubicBezTo>
                  <a:pt x="287" y="628"/>
                  <a:pt x="288" y="631"/>
                  <a:pt x="290" y="630"/>
                </a:cubicBezTo>
                <a:cubicBezTo>
                  <a:pt x="289" y="629"/>
                  <a:pt x="290" y="629"/>
                  <a:pt x="289" y="628"/>
                </a:cubicBezTo>
                <a:cubicBezTo>
                  <a:pt x="289" y="629"/>
                  <a:pt x="288" y="629"/>
                  <a:pt x="287" y="628"/>
                </a:cubicBezTo>
                <a:cubicBezTo>
                  <a:pt x="288" y="628"/>
                  <a:pt x="288" y="624"/>
                  <a:pt x="287" y="625"/>
                </a:cubicBezTo>
                <a:close/>
                <a:moveTo>
                  <a:pt x="286" y="623"/>
                </a:moveTo>
                <a:cubicBezTo>
                  <a:pt x="283" y="621"/>
                  <a:pt x="284" y="621"/>
                  <a:pt x="283" y="618"/>
                </a:cubicBezTo>
                <a:cubicBezTo>
                  <a:pt x="281" y="619"/>
                  <a:pt x="281" y="619"/>
                  <a:pt x="281" y="622"/>
                </a:cubicBezTo>
                <a:cubicBezTo>
                  <a:pt x="282" y="622"/>
                  <a:pt x="283" y="622"/>
                  <a:pt x="284" y="624"/>
                </a:cubicBezTo>
                <a:cubicBezTo>
                  <a:pt x="284" y="624"/>
                  <a:pt x="284" y="625"/>
                  <a:pt x="285" y="624"/>
                </a:cubicBezTo>
                <a:cubicBezTo>
                  <a:pt x="284" y="623"/>
                  <a:pt x="285" y="624"/>
                  <a:pt x="286" y="623"/>
                </a:cubicBezTo>
                <a:close/>
                <a:moveTo>
                  <a:pt x="193" y="481"/>
                </a:moveTo>
                <a:cubicBezTo>
                  <a:pt x="192" y="482"/>
                  <a:pt x="194" y="485"/>
                  <a:pt x="193" y="487"/>
                </a:cubicBezTo>
                <a:cubicBezTo>
                  <a:pt x="195" y="486"/>
                  <a:pt x="194" y="483"/>
                  <a:pt x="193" y="481"/>
                </a:cubicBezTo>
                <a:close/>
                <a:moveTo>
                  <a:pt x="200" y="469"/>
                </a:moveTo>
                <a:cubicBezTo>
                  <a:pt x="199" y="468"/>
                  <a:pt x="194" y="470"/>
                  <a:pt x="193" y="472"/>
                </a:cubicBezTo>
                <a:cubicBezTo>
                  <a:pt x="193" y="471"/>
                  <a:pt x="195" y="472"/>
                  <a:pt x="194" y="473"/>
                </a:cubicBezTo>
                <a:cubicBezTo>
                  <a:pt x="192" y="473"/>
                  <a:pt x="190" y="473"/>
                  <a:pt x="188" y="473"/>
                </a:cubicBezTo>
                <a:cubicBezTo>
                  <a:pt x="188" y="475"/>
                  <a:pt x="185" y="475"/>
                  <a:pt x="186" y="478"/>
                </a:cubicBezTo>
                <a:cubicBezTo>
                  <a:pt x="192" y="475"/>
                  <a:pt x="196" y="474"/>
                  <a:pt x="200" y="471"/>
                </a:cubicBezTo>
                <a:cubicBezTo>
                  <a:pt x="199" y="470"/>
                  <a:pt x="199" y="469"/>
                  <a:pt x="200" y="469"/>
                </a:cubicBezTo>
                <a:close/>
                <a:moveTo>
                  <a:pt x="168" y="439"/>
                </a:moveTo>
                <a:cubicBezTo>
                  <a:pt x="162" y="441"/>
                  <a:pt x="165" y="444"/>
                  <a:pt x="168" y="439"/>
                </a:cubicBezTo>
                <a:close/>
                <a:moveTo>
                  <a:pt x="202" y="491"/>
                </a:moveTo>
                <a:cubicBezTo>
                  <a:pt x="200" y="490"/>
                  <a:pt x="199" y="493"/>
                  <a:pt x="199" y="494"/>
                </a:cubicBezTo>
                <a:cubicBezTo>
                  <a:pt x="200" y="491"/>
                  <a:pt x="203" y="494"/>
                  <a:pt x="202" y="491"/>
                </a:cubicBezTo>
                <a:close/>
                <a:moveTo>
                  <a:pt x="206" y="495"/>
                </a:moveTo>
                <a:cubicBezTo>
                  <a:pt x="204" y="493"/>
                  <a:pt x="206" y="493"/>
                  <a:pt x="204" y="493"/>
                </a:cubicBezTo>
                <a:cubicBezTo>
                  <a:pt x="203" y="493"/>
                  <a:pt x="203" y="493"/>
                  <a:pt x="203" y="493"/>
                </a:cubicBezTo>
                <a:cubicBezTo>
                  <a:pt x="203" y="494"/>
                  <a:pt x="203" y="494"/>
                  <a:pt x="203" y="494"/>
                </a:cubicBezTo>
                <a:cubicBezTo>
                  <a:pt x="204" y="497"/>
                  <a:pt x="205" y="494"/>
                  <a:pt x="206" y="496"/>
                </a:cubicBezTo>
                <a:cubicBezTo>
                  <a:pt x="206" y="498"/>
                  <a:pt x="203" y="499"/>
                  <a:pt x="204" y="500"/>
                </a:cubicBezTo>
                <a:cubicBezTo>
                  <a:pt x="204" y="498"/>
                  <a:pt x="205" y="501"/>
                  <a:pt x="206" y="500"/>
                </a:cubicBezTo>
                <a:cubicBezTo>
                  <a:pt x="205" y="499"/>
                  <a:pt x="208" y="499"/>
                  <a:pt x="208" y="498"/>
                </a:cubicBezTo>
                <a:cubicBezTo>
                  <a:pt x="209" y="500"/>
                  <a:pt x="210" y="501"/>
                  <a:pt x="212" y="503"/>
                </a:cubicBezTo>
                <a:cubicBezTo>
                  <a:pt x="212" y="500"/>
                  <a:pt x="216" y="500"/>
                  <a:pt x="215" y="499"/>
                </a:cubicBezTo>
                <a:cubicBezTo>
                  <a:pt x="213" y="499"/>
                  <a:pt x="212" y="501"/>
                  <a:pt x="210" y="498"/>
                </a:cubicBezTo>
                <a:cubicBezTo>
                  <a:pt x="211" y="498"/>
                  <a:pt x="212" y="498"/>
                  <a:pt x="213" y="497"/>
                </a:cubicBezTo>
                <a:cubicBezTo>
                  <a:pt x="211" y="495"/>
                  <a:pt x="206" y="493"/>
                  <a:pt x="206" y="495"/>
                </a:cubicBezTo>
                <a:close/>
                <a:moveTo>
                  <a:pt x="282" y="613"/>
                </a:moveTo>
                <a:cubicBezTo>
                  <a:pt x="284" y="616"/>
                  <a:pt x="280" y="614"/>
                  <a:pt x="281" y="616"/>
                </a:cubicBezTo>
                <a:cubicBezTo>
                  <a:pt x="282" y="616"/>
                  <a:pt x="283" y="618"/>
                  <a:pt x="284" y="616"/>
                </a:cubicBezTo>
                <a:cubicBezTo>
                  <a:pt x="282" y="615"/>
                  <a:pt x="285" y="613"/>
                  <a:pt x="282" y="613"/>
                </a:cubicBezTo>
                <a:close/>
                <a:moveTo>
                  <a:pt x="216" y="502"/>
                </a:moveTo>
                <a:cubicBezTo>
                  <a:pt x="214" y="501"/>
                  <a:pt x="213" y="505"/>
                  <a:pt x="213" y="506"/>
                </a:cubicBezTo>
                <a:cubicBezTo>
                  <a:pt x="215" y="507"/>
                  <a:pt x="215" y="503"/>
                  <a:pt x="216" y="502"/>
                </a:cubicBezTo>
                <a:close/>
                <a:moveTo>
                  <a:pt x="284" y="606"/>
                </a:moveTo>
                <a:cubicBezTo>
                  <a:pt x="285" y="608"/>
                  <a:pt x="283" y="608"/>
                  <a:pt x="285" y="610"/>
                </a:cubicBezTo>
                <a:cubicBezTo>
                  <a:pt x="286" y="611"/>
                  <a:pt x="285" y="610"/>
                  <a:pt x="286" y="609"/>
                </a:cubicBezTo>
                <a:cubicBezTo>
                  <a:pt x="286" y="608"/>
                  <a:pt x="285" y="608"/>
                  <a:pt x="285" y="607"/>
                </a:cubicBezTo>
                <a:cubicBezTo>
                  <a:pt x="285" y="607"/>
                  <a:pt x="285" y="606"/>
                  <a:pt x="284" y="606"/>
                </a:cubicBezTo>
                <a:close/>
                <a:moveTo>
                  <a:pt x="276" y="583"/>
                </a:moveTo>
                <a:cubicBezTo>
                  <a:pt x="273" y="582"/>
                  <a:pt x="271" y="582"/>
                  <a:pt x="269" y="580"/>
                </a:cubicBezTo>
                <a:cubicBezTo>
                  <a:pt x="269" y="581"/>
                  <a:pt x="270" y="583"/>
                  <a:pt x="270" y="584"/>
                </a:cubicBezTo>
                <a:cubicBezTo>
                  <a:pt x="271" y="584"/>
                  <a:pt x="270" y="583"/>
                  <a:pt x="271" y="582"/>
                </a:cubicBezTo>
                <a:cubicBezTo>
                  <a:pt x="272" y="584"/>
                  <a:pt x="275" y="586"/>
                  <a:pt x="276" y="583"/>
                </a:cubicBezTo>
                <a:close/>
                <a:moveTo>
                  <a:pt x="213" y="489"/>
                </a:moveTo>
                <a:cubicBezTo>
                  <a:pt x="214" y="492"/>
                  <a:pt x="214" y="494"/>
                  <a:pt x="212" y="494"/>
                </a:cubicBezTo>
                <a:cubicBezTo>
                  <a:pt x="214" y="497"/>
                  <a:pt x="215" y="494"/>
                  <a:pt x="215" y="493"/>
                </a:cubicBezTo>
                <a:cubicBezTo>
                  <a:pt x="213" y="491"/>
                  <a:pt x="214" y="489"/>
                  <a:pt x="213" y="489"/>
                </a:cubicBezTo>
                <a:close/>
                <a:moveTo>
                  <a:pt x="396" y="732"/>
                </a:moveTo>
                <a:cubicBezTo>
                  <a:pt x="395" y="732"/>
                  <a:pt x="395" y="732"/>
                  <a:pt x="395" y="731"/>
                </a:cubicBezTo>
                <a:cubicBezTo>
                  <a:pt x="394" y="732"/>
                  <a:pt x="394" y="737"/>
                  <a:pt x="394" y="737"/>
                </a:cubicBezTo>
                <a:cubicBezTo>
                  <a:pt x="394" y="735"/>
                  <a:pt x="397" y="734"/>
                  <a:pt x="396" y="732"/>
                </a:cubicBezTo>
                <a:close/>
                <a:moveTo>
                  <a:pt x="224" y="469"/>
                </a:moveTo>
                <a:cubicBezTo>
                  <a:pt x="223" y="467"/>
                  <a:pt x="219" y="465"/>
                  <a:pt x="219" y="466"/>
                </a:cubicBezTo>
                <a:cubicBezTo>
                  <a:pt x="224" y="468"/>
                  <a:pt x="221" y="471"/>
                  <a:pt x="221" y="471"/>
                </a:cubicBezTo>
                <a:cubicBezTo>
                  <a:pt x="222" y="471"/>
                  <a:pt x="225" y="470"/>
                  <a:pt x="224" y="469"/>
                </a:cubicBezTo>
                <a:close/>
                <a:moveTo>
                  <a:pt x="397" y="731"/>
                </a:moveTo>
                <a:cubicBezTo>
                  <a:pt x="398" y="731"/>
                  <a:pt x="398" y="732"/>
                  <a:pt x="399" y="732"/>
                </a:cubicBezTo>
                <a:cubicBezTo>
                  <a:pt x="399" y="729"/>
                  <a:pt x="395" y="729"/>
                  <a:pt x="396" y="731"/>
                </a:cubicBezTo>
                <a:cubicBezTo>
                  <a:pt x="396" y="730"/>
                  <a:pt x="397" y="735"/>
                  <a:pt x="397" y="732"/>
                </a:cubicBezTo>
                <a:cubicBezTo>
                  <a:pt x="397" y="732"/>
                  <a:pt x="397" y="731"/>
                  <a:pt x="397" y="731"/>
                </a:cubicBezTo>
                <a:close/>
                <a:moveTo>
                  <a:pt x="310" y="594"/>
                </a:moveTo>
                <a:cubicBezTo>
                  <a:pt x="309" y="597"/>
                  <a:pt x="308" y="594"/>
                  <a:pt x="306" y="593"/>
                </a:cubicBezTo>
                <a:cubicBezTo>
                  <a:pt x="308" y="595"/>
                  <a:pt x="307" y="596"/>
                  <a:pt x="307" y="597"/>
                </a:cubicBezTo>
                <a:cubicBezTo>
                  <a:pt x="309" y="597"/>
                  <a:pt x="310" y="595"/>
                  <a:pt x="310" y="594"/>
                </a:cubicBezTo>
                <a:close/>
                <a:moveTo>
                  <a:pt x="263" y="524"/>
                </a:moveTo>
                <a:cubicBezTo>
                  <a:pt x="262" y="523"/>
                  <a:pt x="262" y="526"/>
                  <a:pt x="263" y="526"/>
                </a:cubicBezTo>
                <a:cubicBezTo>
                  <a:pt x="264" y="523"/>
                  <a:pt x="262" y="523"/>
                  <a:pt x="262" y="520"/>
                </a:cubicBezTo>
                <a:cubicBezTo>
                  <a:pt x="261" y="521"/>
                  <a:pt x="259" y="524"/>
                  <a:pt x="261" y="524"/>
                </a:cubicBezTo>
                <a:cubicBezTo>
                  <a:pt x="260" y="523"/>
                  <a:pt x="263" y="523"/>
                  <a:pt x="263" y="524"/>
                </a:cubicBezTo>
                <a:close/>
                <a:moveTo>
                  <a:pt x="234" y="476"/>
                </a:moveTo>
                <a:cubicBezTo>
                  <a:pt x="232" y="478"/>
                  <a:pt x="230" y="476"/>
                  <a:pt x="228" y="475"/>
                </a:cubicBezTo>
                <a:cubicBezTo>
                  <a:pt x="231" y="480"/>
                  <a:pt x="233" y="477"/>
                  <a:pt x="235" y="477"/>
                </a:cubicBezTo>
                <a:cubicBezTo>
                  <a:pt x="234" y="475"/>
                  <a:pt x="236" y="474"/>
                  <a:pt x="233" y="471"/>
                </a:cubicBezTo>
                <a:cubicBezTo>
                  <a:pt x="235" y="476"/>
                  <a:pt x="229" y="473"/>
                  <a:pt x="234" y="476"/>
                </a:cubicBezTo>
                <a:close/>
                <a:moveTo>
                  <a:pt x="214" y="437"/>
                </a:moveTo>
                <a:cubicBezTo>
                  <a:pt x="213" y="438"/>
                  <a:pt x="208" y="434"/>
                  <a:pt x="208" y="438"/>
                </a:cubicBezTo>
                <a:cubicBezTo>
                  <a:pt x="210" y="437"/>
                  <a:pt x="212" y="437"/>
                  <a:pt x="212" y="440"/>
                </a:cubicBezTo>
                <a:cubicBezTo>
                  <a:pt x="212" y="438"/>
                  <a:pt x="215" y="439"/>
                  <a:pt x="214" y="437"/>
                </a:cubicBezTo>
                <a:close/>
                <a:moveTo>
                  <a:pt x="197" y="412"/>
                </a:moveTo>
                <a:cubicBezTo>
                  <a:pt x="193" y="414"/>
                  <a:pt x="200" y="424"/>
                  <a:pt x="200" y="423"/>
                </a:cubicBezTo>
                <a:cubicBezTo>
                  <a:pt x="199" y="419"/>
                  <a:pt x="196" y="415"/>
                  <a:pt x="197" y="412"/>
                </a:cubicBezTo>
                <a:close/>
                <a:moveTo>
                  <a:pt x="411" y="721"/>
                </a:moveTo>
                <a:cubicBezTo>
                  <a:pt x="409" y="716"/>
                  <a:pt x="417" y="720"/>
                  <a:pt x="415" y="715"/>
                </a:cubicBezTo>
                <a:cubicBezTo>
                  <a:pt x="411" y="716"/>
                  <a:pt x="406" y="718"/>
                  <a:pt x="401" y="721"/>
                </a:cubicBezTo>
                <a:cubicBezTo>
                  <a:pt x="405" y="723"/>
                  <a:pt x="407" y="718"/>
                  <a:pt x="411" y="721"/>
                </a:cubicBezTo>
                <a:close/>
                <a:moveTo>
                  <a:pt x="207" y="413"/>
                </a:moveTo>
                <a:cubicBezTo>
                  <a:pt x="209" y="416"/>
                  <a:pt x="206" y="417"/>
                  <a:pt x="207" y="420"/>
                </a:cubicBezTo>
                <a:cubicBezTo>
                  <a:pt x="208" y="418"/>
                  <a:pt x="210" y="414"/>
                  <a:pt x="207" y="413"/>
                </a:cubicBezTo>
                <a:close/>
                <a:moveTo>
                  <a:pt x="317" y="570"/>
                </a:moveTo>
                <a:cubicBezTo>
                  <a:pt x="315" y="572"/>
                  <a:pt x="315" y="572"/>
                  <a:pt x="313" y="572"/>
                </a:cubicBezTo>
                <a:cubicBezTo>
                  <a:pt x="316" y="577"/>
                  <a:pt x="309" y="573"/>
                  <a:pt x="311" y="576"/>
                </a:cubicBezTo>
                <a:cubicBezTo>
                  <a:pt x="315" y="574"/>
                  <a:pt x="316" y="573"/>
                  <a:pt x="317" y="570"/>
                </a:cubicBezTo>
                <a:close/>
                <a:moveTo>
                  <a:pt x="308" y="546"/>
                </a:moveTo>
                <a:cubicBezTo>
                  <a:pt x="307" y="550"/>
                  <a:pt x="302" y="549"/>
                  <a:pt x="301" y="554"/>
                </a:cubicBezTo>
                <a:cubicBezTo>
                  <a:pt x="302" y="551"/>
                  <a:pt x="309" y="551"/>
                  <a:pt x="308" y="546"/>
                </a:cubicBezTo>
                <a:close/>
                <a:moveTo>
                  <a:pt x="278" y="517"/>
                </a:moveTo>
                <a:cubicBezTo>
                  <a:pt x="278" y="517"/>
                  <a:pt x="278" y="517"/>
                  <a:pt x="278" y="518"/>
                </a:cubicBezTo>
                <a:cubicBezTo>
                  <a:pt x="279" y="517"/>
                  <a:pt x="279" y="517"/>
                  <a:pt x="279" y="517"/>
                </a:cubicBezTo>
                <a:cubicBezTo>
                  <a:pt x="279" y="516"/>
                  <a:pt x="279" y="516"/>
                  <a:pt x="278" y="515"/>
                </a:cubicBezTo>
                <a:cubicBezTo>
                  <a:pt x="278" y="517"/>
                  <a:pt x="274" y="511"/>
                  <a:pt x="275" y="515"/>
                </a:cubicBezTo>
                <a:cubicBezTo>
                  <a:pt x="275" y="515"/>
                  <a:pt x="276" y="515"/>
                  <a:pt x="276" y="516"/>
                </a:cubicBezTo>
                <a:cubicBezTo>
                  <a:pt x="276" y="516"/>
                  <a:pt x="277" y="516"/>
                  <a:pt x="278" y="517"/>
                </a:cubicBezTo>
                <a:close/>
                <a:moveTo>
                  <a:pt x="342" y="590"/>
                </a:moveTo>
                <a:cubicBezTo>
                  <a:pt x="342" y="590"/>
                  <a:pt x="342" y="591"/>
                  <a:pt x="342" y="591"/>
                </a:cubicBezTo>
                <a:cubicBezTo>
                  <a:pt x="341" y="590"/>
                  <a:pt x="338" y="587"/>
                  <a:pt x="339" y="590"/>
                </a:cubicBezTo>
                <a:cubicBezTo>
                  <a:pt x="340" y="591"/>
                  <a:pt x="345" y="592"/>
                  <a:pt x="342" y="590"/>
                </a:cubicBezTo>
                <a:close/>
                <a:moveTo>
                  <a:pt x="338" y="579"/>
                </a:moveTo>
                <a:cubicBezTo>
                  <a:pt x="339" y="582"/>
                  <a:pt x="334" y="579"/>
                  <a:pt x="335" y="582"/>
                </a:cubicBezTo>
                <a:cubicBezTo>
                  <a:pt x="337" y="582"/>
                  <a:pt x="338" y="582"/>
                  <a:pt x="339" y="582"/>
                </a:cubicBezTo>
                <a:cubicBezTo>
                  <a:pt x="337" y="581"/>
                  <a:pt x="340" y="579"/>
                  <a:pt x="338" y="579"/>
                </a:cubicBezTo>
                <a:close/>
                <a:moveTo>
                  <a:pt x="485" y="784"/>
                </a:moveTo>
                <a:cubicBezTo>
                  <a:pt x="485" y="791"/>
                  <a:pt x="475" y="789"/>
                  <a:pt x="473" y="794"/>
                </a:cubicBezTo>
                <a:cubicBezTo>
                  <a:pt x="477" y="793"/>
                  <a:pt x="481" y="791"/>
                  <a:pt x="485" y="789"/>
                </a:cubicBezTo>
                <a:cubicBezTo>
                  <a:pt x="483" y="787"/>
                  <a:pt x="487" y="787"/>
                  <a:pt x="485" y="784"/>
                </a:cubicBezTo>
                <a:close/>
                <a:moveTo>
                  <a:pt x="324" y="552"/>
                </a:moveTo>
                <a:cubicBezTo>
                  <a:pt x="324" y="555"/>
                  <a:pt x="320" y="553"/>
                  <a:pt x="320" y="556"/>
                </a:cubicBezTo>
                <a:cubicBezTo>
                  <a:pt x="321" y="556"/>
                  <a:pt x="321" y="556"/>
                  <a:pt x="321" y="557"/>
                </a:cubicBezTo>
                <a:cubicBezTo>
                  <a:pt x="322" y="557"/>
                  <a:pt x="322" y="557"/>
                  <a:pt x="322" y="557"/>
                </a:cubicBezTo>
                <a:cubicBezTo>
                  <a:pt x="322" y="556"/>
                  <a:pt x="322" y="556"/>
                  <a:pt x="323" y="555"/>
                </a:cubicBezTo>
                <a:cubicBezTo>
                  <a:pt x="324" y="558"/>
                  <a:pt x="325" y="558"/>
                  <a:pt x="326" y="557"/>
                </a:cubicBezTo>
                <a:cubicBezTo>
                  <a:pt x="326" y="559"/>
                  <a:pt x="329" y="562"/>
                  <a:pt x="326" y="562"/>
                </a:cubicBezTo>
                <a:cubicBezTo>
                  <a:pt x="329" y="565"/>
                  <a:pt x="332" y="564"/>
                  <a:pt x="335" y="565"/>
                </a:cubicBezTo>
                <a:cubicBezTo>
                  <a:pt x="333" y="561"/>
                  <a:pt x="330" y="564"/>
                  <a:pt x="328" y="560"/>
                </a:cubicBezTo>
                <a:cubicBezTo>
                  <a:pt x="330" y="560"/>
                  <a:pt x="325" y="556"/>
                  <a:pt x="327" y="555"/>
                </a:cubicBezTo>
                <a:cubicBezTo>
                  <a:pt x="328" y="555"/>
                  <a:pt x="329" y="555"/>
                  <a:pt x="330" y="556"/>
                </a:cubicBezTo>
                <a:cubicBezTo>
                  <a:pt x="330" y="557"/>
                  <a:pt x="330" y="557"/>
                  <a:pt x="330" y="557"/>
                </a:cubicBezTo>
                <a:cubicBezTo>
                  <a:pt x="330" y="557"/>
                  <a:pt x="331" y="558"/>
                  <a:pt x="331" y="558"/>
                </a:cubicBezTo>
                <a:cubicBezTo>
                  <a:pt x="331" y="558"/>
                  <a:pt x="331" y="558"/>
                  <a:pt x="331" y="558"/>
                </a:cubicBezTo>
                <a:cubicBezTo>
                  <a:pt x="332" y="559"/>
                  <a:pt x="332" y="559"/>
                  <a:pt x="332" y="559"/>
                </a:cubicBezTo>
                <a:cubicBezTo>
                  <a:pt x="332" y="559"/>
                  <a:pt x="332" y="559"/>
                  <a:pt x="332" y="559"/>
                </a:cubicBezTo>
                <a:cubicBezTo>
                  <a:pt x="332" y="559"/>
                  <a:pt x="332" y="558"/>
                  <a:pt x="332" y="558"/>
                </a:cubicBezTo>
                <a:cubicBezTo>
                  <a:pt x="334" y="556"/>
                  <a:pt x="329" y="555"/>
                  <a:pt x="330" y="554"/>
                </a:cubicBezTo>
                <a:cubicBezTo>
                  <a:pt x="333" y="556"/>
                  <a:pt x="331" y="552"/>
                  <a:pt x="332" y="552"/>
                </a:cubicBezTo>
                <a:cubicBezTo>
                  <a:pt x="333" y="552"/>
                  <a:pt x="335" y="554"/>
                  <a:pt x="334" y="555"/>
                </a:cubicBezTo>
                <a:cubicBezTo>
                  <a:pt x="333" y="556"/>
                  <a:pt x="333" y="554"/>
                  <a:pt x="332" y="554"/>
                </a:cubicBezTo>
                <a:cubicBezTo>
                  <a:pt x="333" y="555"/>
                  <a:pt x="333" y="557"/>
                  <a:pt x="333" y="557"/>
                </a:cubicBezTo>
                <a:cubicBezTo>
                  <a:pt x="335" y="556"/>
                  <a:pt x="339" y="555"/>
                  <a:pt x="338" y="550"/>
                </a:cubicBezTo>
                <a:cubicBezTo>
                  <a:pt x="336" y="549"/>
                  <a:pt x="338" y="552"/>
                  <a:pt x="336" y="552"/>
                </a:cubicBezTo>
                <a:cubicBezTo>
                  <a:pt x="333" y="550"/>
                  <a:pt x="333" y="549"/>
                  <a:pt x="336" y="549"/>
                </a:cubicBezTo>
                <a:cubicBezTo>
                  <a:pt x="334" y="546"/>
                  <a:pt x="332" y="548"/>
                  <a:pt x="332" y="551"/>
                </a:cubicBezTo>
                <a:cubicBezTo>
                  <a:pt x="331" y="549"/>
                  <a:pt x="331" y="549"/>
                  <a:pt x="330" y="549"/>
                </a:cubicBezTo>
                <a:cubicBezTo>
                  <a:pt x="330" y="550"/>
                  <a:pt x="331" y="551"/>
                  <a:pt x="331" y="552"/>
                </a:cubicBezTo>
                <a:cubicBezTo>
                  <a:pt x="330" y="552"/>
                  <a:pt x="329" y="552"/>
                  <a:pt x="329" y="551"/>
                </a:cubicBezTo>
                <a:cubicBezTo>
                  <a:pt x="329" y="550"/>
                  <a:pt x="329" y="548"/>
                  <a:pt x="329" y="546"/>
                </a:cubicBezTo>
                <a:cubicBezTo>
                  <a:pt x="327" y="545"/>
                  <a:pt x="327" y="550"/>
                  <a:pt x="328" y="551"/>
                </a:cubicBezTo>
                <a:cubicBezTo>
                  <a:pt x="328" y="551"/>
                  <a:pt x="328" y="551"/>
                  <a:pt x="328" y="552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8" y="553"/>
                  <a:pt x="328" y="553"/>
                  <a:pt x="328" y="553"/>
                </a:cubicBezTo>
                <a:cubicBezTo>
                  <a:pt x="328" y="553"/>
                  <a:pt x="328" y="553"/>
                  <a:pt x="328" y="553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7" y="551"/>
                  <a:pt x="327" y="551"/>
                  <a:pt x="327" y="551"/>
                </a:cubicBezTo>
                <a:cubicBezTo>
                  <a:pt x="327" y="551"/>
                  <a:pt x="327" y="551"/>
                  <a:pt x="327" y="551"/>
                </a:cubicBezTo>
                <a:cubicBezTo>
                  <a:pt x="327" y="552"/>
                  <a:pt x="327" y="552"/>
                  <a:pt x="327" y="552"/>
                </a:cubicBezTo>
                <a:cubicBezTo>
                  <a:pt x="327" y="553"/>
                  <a:pt x="327" y="553"/>
                  <a:pt x="326" y="554"/>
                </a:cubicBezTo>
                <a:cubicBezTo>
                  <a:pt x="324" y="551"/>
                  <a:pt x="325" y="556"/>
                  <a:pt x="324" y="552"/>
                </a:cubicBezTo>
                <a:close/>
                <a:moveTo>
                  <a:pt x="323" y="550"/>
                </a:moveTo>
                <a:cubicBezTo>
                  <a:pt x="322" y="547"/>
                  <a:pt x="320" y="546"/>
                  <a:pt x="318" y="546"/>
                </a:cubicBezTo>
                <a:cubicBezTo>
                  <a:pt x="320" y="548"/>
                  <a:pt x="322" y="550"/>
                  <a:pt x="323" y="550"/>
                </a:cubicBezTo>
                <a:close/>
                <a:moveTo>
                  <a:pt x="341" y="577"/>
                </a:moveTo>
                <a:cubicBezTo>
                  <a:pt x="343" y="577"/>
                  <a:pt x="342" y="573"/>
                  <a:pt x="340" y="574"/>
                </a:cubicBezTo>
                <a:cubicBezTo>
                  <a:pt x="342" y="577"/>
                  <a:pt x="339" y="575"/>
                  <a:pt x="338" y="574"/>
                </a:cubicBezTo>
                <a:cubicBezTo>
                  <a:pt x="339" y="577"/>
                  <a:pt x="340" y="575"/>
                  <a:pt x="341" y="577"/>
                </a:cubicBezTo>
                <a:close/>
                <a:moveTo>
                  <a:pt x="356" y="538"/>
                </a:moveTo>
                <a:cubicBezTo>
                  <a:pt x="355" y="538"/>
                  <a:pt x="356" y="540"/>
                  <a:pt x="354" y="540"/>
                </a:cubicBezTo>
                <a:cubicBezTo>
                  <a:pt x="354" y="539"/>
                  <a:pt x="354" y="538"/>
                  <a:pt x="353" y="537"/>
                </a:cubicBezTo>
                <a:cubicBezTo>
                  <a:pt x="354" y="537"/>
                  <a:pt x="355" y="537"/>
                  <a:pt x="357" y="537"/>
                </a:cubicBezTo>
                <a:cubicBezTo>
                  <a:pt x="358" y="537"/>
                  <a:pt x="356" y="535"/>
                  <a:pt x="357" y="534"/>
                </a:cubicBezTo>
                <a:cubicBezTo>
                  <a:pt x="354" y="534"/>
                  <a:pt x="352" y="532"/>
                  <a:pt x="349" y="529"/>
                </a:cubicBezTo>
                <a:cubicBezTo>
                  <a:pt x="352" y="531"/>
                  <a:pt x="353" y="531"/>
                  <a:pt x="353" y="527"/>
                </a:cubicBezTo>
                <a:cubicBezTo>
                  <a:pt x="357" y="532"/>
                  <a:pt x="361" y="527"/>
                  <a:pt x="363" y="526"/>
                </a:cubicBezTo>
                <a:cubicBezTo>
                  <a:pt x="364" y="527"/>
                  <a:pt x="364" y="528"/>
                  <a:pt x="363" y="528"/>
                </a:cubicBezTo>
                <a:cubicBezTo>
                  <a:pt x="368" y="532"/>
                  <a:pt x="366" y="522"/>
                  <a:pt x="370" y="525"/>
                </a:cubicBezTo>
                <a:cubicBezTo>
                  <a:pt x="370" y="527"/>
                  <a:pt x="365" y="528"/>
                  <a:pt x="368" y="532"/>
                </a:cubicBezTo>
                <a:cubicBezTo>
                  <a:pt x="365" y="530"/>
                  <a:pt x="365" y="533"/>
                  <a:pt x="363" y="535"/>
                </a:cubicBezTo>
                <a:cubicBezTo>
                  <a:pt x="366" y="536"/>
                  <a:pt x="368" y="532"/>
                  <a:pt x="370" y="531"/>
                </a:cubicBezTo>
                <a:cubicBezTo>
                  <a:pt x="369" y="535"/>
                  <a:pt x="370" y="539"/>
                  <a:pt x="368" y="542"/>
                </a:cubicBezTo>
                <a:cubicBezTo>
                  <a:pt x="370" y="544"/>
                  <a:pt x="370" y="547"/>
                  <a:pt x="371" y="544"/>
                </a:cubicBezTo>
                <a:cubicBezTo>
                  <a:pt x="372" y="546"/>
                  <a:pt x="373" y="545"/>
                  <a:pt x="375" y="548"/>
                </a:cubicBezTo>
                <a:cubicBezTo>
                  <a:pt x="373" y="549"/>
                  <a:pt x="370" y="548"/>
                  <a:pt x="373" y="551"/>
                </a:cubicBezTo>
                <a:cubicBezTo>
                  <a:pt x="367" y="552"/>
                  <a:pt x="366" y="557"/>
                  <a:pt x="363" y="555"/>
                </a:cubicBezTo>
                <a:cubicBezTo>
                  <a:pt x="362" y="556"/>
                  <a:pt x="363" y="557"/>
                  <a:pt x="364" y="558"/>
                </a:cubicBezTo>
                <a:cubicBezTo>
                  <a:pt x="361" y="557"/>
                  <a:pt x="359" y="556"/>
                  <a:pt x="356" y="558"/>
                </a:cubicBezTo>
                <a:cubicBezTo>
                  <a:pt x="357" y="560"/>
                  <a:pt x="359" y="558"/>
                  <a:pt x="360" y="558"/>
                </a:cubicBezTo>
                <a:cubicBezTo>
                  <a:pt x="362" y="563"/>
                  <a:pt x="353" y="557"/>
                  <a:pt x="356" y="562"/>
                </a:cubicBezTo>
                <a:cubicBezTo>
                  <a:pt x="355" y="562"/>
                  <a:pt x="354" y="561"/>
                  <a:pt x="353" y="560"/>
                </a:cubicBezTo>
                <a:cubicBezTo>
                  <a:pt x="351" y="561"/>
                  <a:pt x="355" y="564"/>
                  <a:pt x="352" y="565"/>
                </a:cubicBezTo>
                <a:cubicBezTo>
                  <a:pt x="352" y="563"/>
                  <a:pt x="353" y="562"/>
                  <a:pt x="351" y="562"/>
                </a:cubicBezTo>
                <a:cubicBezTo>
                  <a:pt x="350" y="561"/>
                  <a:pt x="348" y="563"/>
                  <a:pt x="346" y="565"/>
                </a:cubicBezTo>
                <a:cubicBezTo>
                  <a:pt x="344" y="563"/>
                  <a:pt x="343" y="563"/>
                  <a:pt x="341" y="563"/>
                </a:cubicBezTo>
                <a:cubicBezTo>
                  <a:pt x="342" y="565"/>
                  <a:pt x="343" y="563"/>
                  <a:pt x="344" y="564"/>
                </a:cubicBezTo>
                <a:cubicBezTo>
                  <a:pt x="344" y="567"/>
                  <a:pt x="340" y="566"/>
                  <a:pt x="340" y="569"/>
                </a:cubicBezTo>
                <a:cubicBezTo>
                  <a:pt x="339" y="567"/>
                  <a:pt x="336" y="566"/>
                  <a:pt x="336" y="564"/>
                </a:cubicBezTo>
                <a:cubicBezTo>
                  <a:pt x="339" y="563"/>
                  <a:pt x="338" y="567"/>
                  <a:pt x="340" y="565"/>
                </a:cubicBezTo>
                <a:cubicBezTo>
                  <a:pt x="339" y="562"/>
                  <a:pt x="338" y="559"/>
                  <a:pt x="338" y="556"/>
                </a:cubicBezTo>
                <a:cubicBezTo>
                  <a:pt x="339" y="556"/>
                  <a:pt x="340" y="557"/>
                  <a:pt x="341" y="558"/>
                </a:cubicBezTo>
                <a:cubicBezTo>
                  <a:pt x="340" y="559"/>
                  <a:pt x="339" y="559"/>
                  <a:pt x="340" y="560"/>
                </a:cubicBezTo>
                <a:cubicBezTo>
                  <a:pt x="348" y="561"/>
                  <a:pt x="354" y="554"/>
                  <a:pt x="361" y="554"/>
                </a:cubicBezTo>
                <a:cubicBezTo>
                  <a:pt x="362" y="554"/>
                  <a:pt x="361" y="553"/>
                  <a:pt x="360" y="552"/>
                </a:cubicBezTo>
                <a:cubicBezTo>
                  <a:pt x="362" y="552"/>
                  <a:pt x="364" y="552"/>
                  <a:pt x="366" y="551"/>
                </a:cubicBezTo>
                <a:cubicBezTo>
                  <a:pt x="367" y="549"/>
                  <a:pt x="363" y="548"/>
                  <a:pt x="366" y="547"/>
                </a:cubicBezTo>
                <a:cubicBezTo>
                  <a:pt x="366" y="548"/>
                  <a:pt x="367" y="549"/>
                  <a:pt x="368" y="551"/>
                </a:cubicBezTo>
                <a:cubicBezTo>
                  <a:pt x="368" y="549"/>
                  <a:pt x="368" y="546"/>
                  <a:pt x="367" y="544"/>
                </a:cubicBezTo>
                <a:cubicBezTo>
                  <a:pt x="366" y="542"/>
                  <a:pt x="365" y="543"/>
                  <a:pt x="364" y="543"/>
                </a:cubicBezTo>
                <a:cubicBezTo>
                  <a:pt x="362" y="544"/>
                  <a:pt x="364" y="548"/>
                  <a:pt x="362" y="547"/>
                </a:cubicBezTo>
                <a:cubicBezTo>
                  <a:pt x="362" y="546"/>
                  <a:pt x="362" y="544"/>
                  <a:pt x="360" y="541"/>
                </a:cubicBezTo>
                <a:cubicBezTo>
                  <a:pt x="359" y="542"/>
                  <a:pt x="359" y="542"/>
                  <a:pt x="359" y="542"/>
                </a:cubicBezTo>
                <a:cubicBezTo>
                  <a:pt x="358" y="543"/>
                  <a:pt x="360" y="546"/>
                  <a:pt x="360" y="547"/>
                </a:cubicBezTo>
                <a:cubicBezTo>
                  <a:pt x="358" y="546"/>
                  <a:pt x="357" y="550"/>
                  <a:pt x="354" y="548"/>
                </a:cubicBezTo>
                <a:cubicBezTo>
                  <a:pt x="358" y="549"/>
                  <a:pt x="356" y="541"/>
                  <a:pt x="360" y="540"/>
                </a:cubicBezTo>
                <a:cubicBezTo>
                  <a:pt x="360" y="539"/>
                  <a:pt x="360" y="538"/>
                  <a:pt x="359" y="537"/>
                </a:cubicBezTo>
                <a:cubicBezTo>
                  <a:pt x="357" y="538"/>
                  <a:pt x="359" y="540"/>
                  <a:pt x="357" y="541"/>
                </a:cubicBezTo>
                <a:cubicBezTo>
                  <a:pt x="356" y="539"/>
                  <a:pt x="357" y="539"/>
                  <a:pt x="356" y="538"/>
                </a:cubicBezTo>
                <a:close/>
                <a:moveTo>
                  <a:pt x="364" y="531"/>
                </a:moveTo>
                <a:cubicBezTo>
                  <a:pt x="362" y="526"/>
                  <a:pt x="358" y="531"/>
                  <a:pt x="360" y="534"/>
                </a:cubicBezTo>
                <a:cubicBezTo>
                  <a:pt x="362" y="531"/>
                  <a:pt x="361" y="531"/>
                  <a:pt x="364" y="531"/>
                </a:cubicBezTo>
                <a:close/>
                <a:moveTo>
                  <a:pt x="346" y="574"/>
                </a:moveTo>
                <a:cubicBezTo>
                  <a:pt x="345" y="571"/>
                  <a:pt x="343" y="572"/>
                  <a:pt x="343" y="570"/>
                </a:cubicBezTo>
                <a:cubicBezTo>
                  <a:pt x="342" y="570"/>
                  <a:pt x="340" y="570"/>
                  <a:pt x="342" y="572"/>
                </a:cubicBezTo>
                <a:cubicBezTo>
                  <a:pt x="343" y="573"/>
                  <a:pt x="344" y="571"/>
                  <a:pt x="345" y="574"/>
                </a:cubicBezTo>
                <a:cubicBezTo>
                  <a:pt x="345" y="575"/>
                  <a:pt x="344" y="576"/>
                  <a:pt x="345" y="576"/>
                </a:cubicBezTo>
                <a:cubicBezTo>
                  <a:pt x="346" y="575"/>
                  <a:pt x="346" y="575"/>
                  <a:pt x="346" y="574"/>
                </a:cubicBezTo>
                <a:close/>
                <a:moveTo>
                  <a:pt x="438" y="709"/>
                </a:moveTo>
                <a:cubicBezTo>
                  <a:pt x="433" y="705"/>
                  <a:pt x="442" y="710"/>
                  <a:pt x="439" y="704"/>
                </a:cubicBezTo>
                <a:cubicBezTo>
                  <a:pt x="434" y="706"/>
                  <a:pt x="434" y="705"/>
                  <a:pt x="431" y="708"/>
                </a:cubicBezTo>
                <a:cubicBezTo>
                  <a:pt x="434" y="709"/>
                  <a:pt x="435" y="707"/>
                  <a:pt x="438" y="709"/>
                </a:cubicBezTo>
                <a:close/>
                <a:moveTo>
                  <a:pt x="309" y="498"/>
                </a:moveTo>
                <a:cubicBezTo>
                  <a:pt x="307" y="499"/>
                  <a:pt x="306" y="503"/>
                  <a:pt x="303" y="501"/>
                </a:cubicBezTo>
                <a:cubicBezTo>
                  <a:pt x="305" y="503"/>
                  <a:pt x="303" y="506"/>
                  <a:pt x="305" y="506"/>
                </a:cubicBezTo>
                <a:cubicBezTo>
                  <a:pt x="306" y="503"/>
                  <a:pt x="309" y="501"/>
                  <a:pt x="309" y="498"/>
                </a:cubicBezTo>
                <a:close/>
                <a:moveTo>
                  <a:pt x="361" y="585"/>
                </a:moveTo>
                <a:cubicBezTo>
                  <a:pt x="360" y="583"/>
                  <a:pt x="358" y="582"/>
                  <a:pt x="357" y="582"/>
                </a:cubicBezTo>
                <a:cubicBezTo>
                  <a:pt x="357" y="583"/>
                  <a:pt x="357" y="586"/>
                  <a:pt x="359" y="585"/>
                </a:cubicBezTo>
                <a:cubicBezTo>
                  <a:pt x="358" y="582"/>
                  <a:pt x="361" y="586"/>
                  <a:pt x="361" y="585"/>
                </a:cubicBezTo>
                <a:close/>
                <a:moveTo>
                  <a:pt x="411" y="640"/>
                </a:moveTo>
                <a:cubicBezTo>
                  <a:pt x="408" y="636"/>
                  <a:pt x="404" y="641"/>
                  <a:pt x="402" y="643"/>
                </a:cubicBezTo>
                <a:cubicBezTo>
                  <a:pt x="403" y="642"/>
                  <a:pt x="404" y="642"/>
                  <a:pt x="405" y="644"/>
                </a:cubicBezTo>
                <a:cubicBezTo>
                  <a:pt x="405" y="646"/>
                  <a:pt x="399" y="648"/>
                  <a:pt x="402" y="650"/>
                </a:cubicBezTo>
                <a:cubicBezTo>
                  <a:pt x="405" y="647"/>
                  <a:pt x="407" y="643"/>
                  <a:pt x="409" y="640"/>
                </a:cubicBezTo>
                <a:cubicBezTo>
                  <a:pt x="410" y="641"/>
                  <a:pt x="409" y="643"/>
                  <a:pt x="411" y="642"/>
                </a:cubicBezTo>
                <a:cubicBezTo>
                  <a:pt x="410" y="641"/>
                  <a:pt x="410" y="640"/>
                  <a:pt x="411" y="640"/>
                </a:cubicBezTo>
                <a:close/>
                <a:moveTo>
                  <a:pt x="335" y="541"/>
                </a:moveTo>
                <a:cubicBezTo>
                  <a:pt x="334" y="540"/>
                  <a:pt x="333" y="540"/>
                  <a:pt x="331" y="539"/>
                </a:cubicBezTo>
                <a:cubicBezTo>
                  <a:pt x="332" y="538"/>
                  <a:pt x="333" y="537"/>
                  <a:pt x="332" y="536"/>
                </a:cubicBezTo>
                <a:cubicBezTo>
                  <a:pt x="331" y="537"/>
                  <a:pt x="331" y="538"/>
                  <a:pt x="330" y="538"/>
                </a:cubicBezTo>
                <a:cubicBezTo>
                  <a:pt x="332" y="540"/>
                  <a:pt x="335" y="543"/>
                  <a:pt x="335" y="541"/>
                </a:cubicBezTo>
                <a:close/>
                <a:moveTo>
                  <a:pt x="450" y="703"/>
                </a:moveTo>
                <a:cubicBezTo>
                  <a:pt x="449" y="703"/>
                  <a:pt x="448" y="703"/>
                  <a:pt x="447" y="701"/>
                </a:cubicBezTo>
                <a:cubicBezTo>
                  <a:pt x="446" y="702"/>
                  <a:pt x="447" y="704"/>
                  <a:pt x="445" y="704"/>
                </a:cubicBezTo>
                <a:cubicBezTo>
                  <a:pt x="443" y="702"/>
                  <a:pt x="444" y="704"/>
                  <a:pt x="442" y="702"/>
                </a:cubicBezTo>
                <a:cubicBezTo>
                  <a:pt x="443" y="704"/>
                  <a:pt x="439" y="702"/>
                  <a:pt x="440" y="704"/>
                </a:cubicBezTo>
                <a:cubicBezTo>
                  <a:pt x="441" y="704"/>
                  <a:pt x="442" y="706"/>
                  <a:pt x="443" y="705"/>
                </a:cubicBezTo>
                <a:cubicBezTo>
                  <a:pt x="443" y="705"/>
                  <a:pt x="442" y="704"/>
                  <a:pt x="443" y="704"/>
                </a:cubicBezTo>
                <a:cubicBezTo>
                  <a:pt x="443" y="705"/>
                  <a:pt x="444" y="706"/>
                  <a:pt x="445" y="706"/>
                </a:cubicBezTo>
                <a:cubicBezTo>
                  <a:pt x="444" y="704"/>
                  <a:pt x="450" y="706"/>
                  <a:pt x="448" y="703"/>
                </a:cubicBezTo>
                <a:cubicBezTo>
                  <a:pt x="449" y="704"/>
                  <a:pt x="450" y="704"/>
                  <a:pt x="450" y="703"/>
                </a:cubicBezTo>
                <a:close/>
                <a:moveTo>
                  <a:pt x="346" y="550"/>
                </a:moveTo>
                <a:cubicBezTo>
                  <a:pt x="346" y="551"/>
                  <a:pt x="345" y="551"/>
                  <a:pt x="346" y="552"/>
                </a:cubicBezTo>
                <a:cubicBezTo>
                  <a:pt x="348" y="550"/>
                  <a:pt x="351" y="550"/>
                  <a:pt x="349" y="546"/>
                </a:cubicBezTo>
                <a:cubicBezTo>
                  <a:pt x="348" y="549"/>
                  <a:pt x="345" y="549"/>
                  <a:pt x="345" y="549"/>
                </a:cubicBezTo>
                <a:cubicBezTo>
                  <a:pt x="345" y="550"/>
                  <a:pt x="346" y="550"/>
                  <a:pt x="346" y="550"/>
                </a:cubicBezTo>
                <a:close/>
                <a:moveTo>
                  <a:pt x="345" y="536"/>
                </a:moveTo>
                <a:cubicBezTo>
                  <a:pt x="344" y="533"/>
                  <a:pt x="342" y="535"/>
                  <a:pt x="341" y="534"/>
                </a:cubicBezTo>
                <a:cubicBezTo>
                  <a:pt x="342" y="535"/>
                  <a:pt x="341" y="536"/>
                  <a:pt x="342" y="536"/>
                </a:cubicBezTo>
                <a:cubicBezTo>
                  <a:pt x="341" y="534"/>
                  <a:pt x="345" y="538"/>
                  <a:pt x="345" y="536"/>
                </a:cubicBezTo>
                <a:close/>
                <a:moveTo>
                  <a:pt x="377" y="574"/>
                </a:moveTo>
                <a:cubicBezTo>
                  <a:pt x="376" y="574"/>
                  <a:pt x="377" y="576"/>
                  <a:pt x="375" y="576"/>
                </a:cubicBezTo>
                <a:cubicBezTo>
                  <a:pt x="378" y="580"/>
                  <a:pt x="377" y="575"/>
                  <a:pt x="379" y="577"/>
                </a:cubicBezTo>
                <a:cubicBezTo>
                  <a:pt x="380" y="578"/>
                  <a:pt x="378" y="579"/>
                  <a:pt x="379" y="580"/>
                </a:cubicBezTo>
                <a:cubicBezTo>
                  <a:pt x="382" y="579"/>
                  <a:pt x="377" y="575"/>
                  <a:pt x="377" y="574"/>
                </a:cubicBezTo>
                <a:close/>
                <a:moveTo>
                  <a:pt x="464" y="692"/>
                </a:moveTo>
                <a:cubicBezTo>
                  <a:pt x="464" y="695"/>
                  <a:pt x="461" y="693"/>
                  <a:pt x="459" y="693"/>
                </a:cubicBezTo>
                <a:cubicBezTo>
                  <a:pt x="463" y="697"/>
                  <a:pt x="456" y="695"/>
                  <a:pt x="458" y="698"/>
                </a:cubicBezTo>
                <a:cubicBezTo>
                  <a:pt x="459" y="697"/>
                  <a:pt x="459" y="697"/>
                  <a:pt x="459" y="699"/>
                </a:cubicBezTo>
                <a:cubicBezTo>
                  <a:pt x="462" y="697"/>
                  <a:pt x="463" y="698"/>
                  <a:pt x="461" y="695"/>
                </a:cubicBezTo>
                <a:cubicBezTo>
                  <a:pt x="464" y="695"/>
                  <a:pt x="464" y="696"/>
                  <a:pt x="466" y="697"/>
                </a:cubicBezTo>
                <a:cubicBezTo>
                  <a:pt x="464" y="696"/>
                  <a:pt x="464" y="691"/>
                  <a:pt x="464" y="692"/>
                </a:cubicBezTo>
                <a:close/>
                <a:moveTo>
                  <a:pt x="263" y="378"/>
                </a:moveTo>
                <a:cubicBezTo>
                  <a:pt x="261" y="376"/>
                  <a:pt x="264" y="376"/>
                  <a:pt x="263" y="374"/>
                </a:cubicBezTo>
                <a:cubicBezTo>
                  <a:pt x="261" y="376"/>
                  <a:pt x="259" y="375"/>
                  <a:pt x="257" y="375"/>
                </a:cubicBezTo>
                <a:cubicBezTo>
                  <a:pt x="257" y="376"/>
                  <a:pt x="258" y="378"/>
                  <a:pt x="260" y="378"/>
                </a:cubicBezTo>
                <a:cubicBezTo>
                  <a:pt x="259" y="377"/>
                  <a:pt x="258" y="376"/>
                  <a:pt x="259" y="376"/>
                </a:cubicBezTo>
                <a:cubicBezTo>
                  <a:pt x="260" y="376"/>
                  <a:pt x="261" y="377"/>
                  <a:pt x="263" y="378"/>
                </a:cubicBezTo>
                <a:close/>
                <a:moveTo>
                  <a:pt x="283" y="385"/>
                </a:moveTo>
                <a:cubicBezTo>
                  <a:pt x="282" y="384"/>
                  <a:pt x="282" y="383"/>
                  <a:pt x="281" y="383"/>
                </a:cubicBezTo>
                <a:cubicBezTo>
                  <a:pt x="280" y="383"/>
                  <a:pt x="280" y="383"/>
                  <a:pt x="280" y="383"/>
                </a:cubicBezTo>
                <a:cubicBezTo>
                  <a:pt x="284" y="387"/>
                  <a:pt x="278" y="386"/>
                  <a:pt x="277" y="388"/>
                </a:cubicBezTo>
                <a:cubicBezTo>
                  <a:pt x="278" y="387"/>
                  <a:pt x="278" y="387"/>
                  <a:pt x="278" y="388"/>
                </a:cubicBezTo>
                <a:cubicBezTo>
                  <a:pt x="278" y="388"/>
                  <a:pt x="277" y="389"/>
                  <a:pt x="277" y="390"/>
                </a:cubicBezTo>
                <a:cubicBezTo>
                  <a:pt x="280" y="390"/>
                  <a:pt x="281" y="386"/>
                  <a:pt x="283" y="385"/>
                </a:cubicBezTo>
                <a:close/>
                <a:moveTo>
                  <a:pt x="389" y="550"/>
                </a:moveTo>
                <a:cubicBezTo>
                  <a:pt x="387" y="548"/>
                  <a:pt x="386" y="548"/>
                  <a:pt x="385" y="547"/>
                </a:cubicBezTo>
                <a:cubicBezTo>
                  <a:pt x="386" y="551"/>
                  <a:pt x="383" y="548"/>
                  <a:pt x="382" y="548"/>
                </a:cubicBezTo>
                <a:cubicBezTo>
                  <a:pt x="382" y="550"/>
                  <a:pt x="385" y="549"/>
                  <a:pt x="384" y="552"/>
                </a:cubicBezTo>
                <a:cubicBezTo>
                  <a:pt x="384" y="551"/>
                  <a:pt x="383" y="550"/>
                  <a:pt x="383" y="550"/>
                </a:cubicBezTo>
                <a:cubicBezTo>
                  <a:pt x="387" y="554"/>
                  <a:pt x="386" y="550"/>
                  <a:pt x="389" y="550"/>
                </a:cubicBezTo>
                <a:close/>
                <a:moveTo>
                  <a:pt x="367" y="517"/>
                </a:moveTo>
                <a:cubicBezTo>
                  <a:pt x="368" y="520"/>
                  <a:pt x="364" y="518"/>
                  <a:pt x="366" y="522"/>
                </a:cubicBezTo>
                <a:cubicBezTo>
                  <a:pt x="367" y="521"/>
                  <a:pt x="367" y="519"/>
                  <a:pt x="369" y="520"/>
                </a:cubicBezTo>
                <a:cubicBezTo>
                  <a:pt x="367" y="519"/>
                  <a:pt x="368" y="516"/>
                  <a:pt x="367" y="517"/>
                </a:cubicBezTo>
                <a:close/>
                <a:moveTo>
                  <a:pt x="371" y="520"/>
                </a:moveTo>
                <a:cubicBezTo>
                  <a:pt x="371" y="521"/>
                  <a:pt x="376" y="520"/>
                  <a:pt x="375" y="518"/>
                </a:cubicBezTo>
                <a:cubicBezTo>
                  <a:pt x="372" y="517"/>
                  <a:pt x="372" y="521"/>
                  <a:pt x="370" y="519"/>
                </a:cubicBezTo>
                <a:cubicBezTo>
                  <a:pt x="371" y="522"/>
                  <a:pt x="370" y="523"/>
                  <a:pt x="371" y="526"/>
                </a:cubicBezTo>
                <a:cubicBezTo>
                  <a:pt x="373" y="524"/>
                  <a:pt x="373" y="524"/>
                  <a:pt x="373" y="524"/>
                </a:cubicBezTo>
                <a:cubicBezTo>
                  <a:pt x="373" y="523"/>
                  <a:pt x="370" y="521"/>
                  <a:pt x="371" y="520"/>
                </a:cubicBezTo>
                <a:close/>
                <a:moveTo>
                  <a:pt x="398" y="551"/>
                </a:moveTo>
                <a:cubicBezTo>
                  <a:pt x="395" y="550"/>
                  <a:pt x="395" y="548"/>
                  <a:pt x="392" y="549"/>
                </a:cubicBezTo>
                <a:cubicBezTo>
                  <a:pt x="393" y="550"/>
                  <a:pt x="393" y="551"/>
                  <a:pt x="394" y="552"/>
                </a:cubicBezTo>
                <a:cubicBezTo>
                  <a:pt x="396" y="553"/>
                  <a:pt x="396" y="550"/>
                  <a:pt x="398" y="551"/>
                </a:cubicBezTo>
                <a:close/>
                <a:moveTo>
                  <a:pt x="383" y="521"/>
                </a:moveTo>
                <a:cubicBezTo>
                  <a:pt x="382" y="520"/>
                  <a:pt x="383" y="519"/>
                  <a:pt x="383" y="518"/>
                </a:cubicBezTo>
                <a:cubicBezTo>
                  <a:pt x="381" y="518"/>
                  <a:pt x="382" y="520"/>
                  <a:pt x="380" y="518"/>
                </a:cubicBezTo>
                <a:cubicBezTo>
                  <a:pt x="380" y="518"/>
                  <a:pt x="380" y="517"/>
                  <a:pt x="379" y="517"/>
                </a:cubicBezTo>
                <a:cubicBezTo>
                  <a:pt x="379" y="518"/>
                  <a:pt x="380" y="523"/>
                  <a:pt x="381" y="522"/>
                </a:cubicBezTo>
                <a:cubicBezTo>
                  <a:pt x="380" y="520"/>
                  <a:pt x="383" y="521"/>
                  <a:pt x="383" y="521"/>
                </a:cubicBezTo>
                <a:close/>
                <a:moveTo>
                  <a:pt x="405" y="538"/>
                </a:moveTo>
                <a:cubicBezTo>
                  <a:pt x="401" y="540"/>
                  <a:pt x="402" y="540"/>
                  <a:pt x="401" y="543"/>
                </a:cubicBezTo>
                <a:cubicBezTo>
                  <a:pt x="402" y="543"/>
                  <a:pt x="406" y="538"/>
                  <a:pt x="405" y="538"/>
                </a:cubicBezTo>
                <a:close/>
                <a:moveTo>
                  <a:pt x="409" y="550"/>
                </a:moveTo>
                <a:cubicBezTo>
                  <a:pt x="409" y="548"/>
                  <a:pt x="407" y="545"/>
                  <a:pt x="406" y="545"/>
                </a:cubicBezTo>
                <a:cubicBezTo>
                  <a:pt x="406" y="546"/>
                  <a:pt x="408" y="550"/>
                  <a:pt x="408" y="550"/>
                </a:cubicBezTo>
                <a:cubicBezTo>
                  <a:pt x="408" y="549"/>
                  <a:pt x="409" y="549"/>
                  <a:pt x="409" y="550"/>
                </a:cubicBezTo>
                <a:close/>
                <a:moveTo>
                  <a:pt x="415" y="535"/>
                </a:moveTo>
                <a:cubicBezTo>
                  <a:pt x="418" y="533"/>
                  <a:pt x="413" y="527"/>
                  <a:pt x="411" y="529"/>
                </a:cubicBezTo>
                <a:cubicBezTo>
                  <a:pt x="415" y="530"/>
                  <a:pt x="413" y="532"/>
                  <a:pt x="415" y="535"/>
                </a:cubicBezTo>
                <a:close/>
                <a:moveTo>
                  <a:pt x="271" y="293"/>
                </a:moveTo>
                <a:cubicBezTo>
                  <a:pt x="271" y="291"/>
                  <a:pt x="274" y="292"/>
                  <a:pt x="274" y="289"/>
                </a:cubicBezTo>
                <a:cubicBezTo>
                  <a:pt x="281" y="284"/>
                  <a:pt x="268" y="290"/>
                  <a:pt x="271" y="291"/>
                </a:cubicBezTo>
                <a:cubicBezTo>
                  <a:pt x="268" y="291"/>
                  <a:pt x="266" y="290"/>
                  <a:pt x="265" y="294"/>
                </a:cubicBezTo>
                <a:cubicBezTo>
                  <a:pt x="268" y="295"/>
                  <a:pt x="269" y="293"/>
                  <a:pt x="269" y="292"/>
                </a:cubicBezTo>
                <a:cubicBezTo>
                  <a:pt x="269" y="292"/>
                  <a:pt x="270" y="293"/>
                  <a:pt x="271" y="293"/>
                </a:cubicBezTo>
                <a:close/>
                <a:moveTo>
                  <a:pt x="427" y="531"/>
                </a:moveTo>
                <a:cubicBezTo>
                  <a:pt x="425" y="535"/>
                  <a:pt x="421" y="529"/>
                  <a:pt x="421" y="533"/>
                </a:cubicBezTo>
                <a:cubicBezTo>
                  <a:pt x="422" y="531"/>
                  <a:pt x="428" y="536"/>
                  <a:pt x="427" y="531"/>
                </a:cubicBezTo>
                <a:close/>
                <a:moveTo>
                  <a:pt x="532" y="675"/>
                </a:moveTo>
                <a:cubicBezTo>
                  <a:pt x="530" y="676"/>
                  <a:pt x="535" y="680"/>
                  <a:pt x="533" y="681"/>
                </a:cubicBezTo>
                <a:cubicBezTo>
                  <a:pt x="534" y="681"/>
                  <a:pt x="534" y="681"/>
                  <a:pt x="535" y="681"/>
                </a:cubicBezTo>
                <a:cubicBezTo>
                  <a:pt x="534" y="678"/>
                  <a:pt x="533" y="674"/>
                  <a:pt x="529" y="672"/>
                </a:cubicBezTo>
                <a:cubicBezTo>
                  <a:pt x="529" y="673"/>
                  <a:pt x="527" y="674"/>
                  <a:pt x="528" y="676"/>
                </a:cubicBezTo>
                <a:cubicBezTo>
                  <a:pt x="530" y="675"/>
                  <a:pt x="530" y="674"/>
                  <a:pt x="532" y="675"/>
                </a:cubicBezTo>
                <a:close/>
                <a:moveTo>
                  <a:pt x="603" y="671"/>
                </a:moveTo>
                <a:cubicBezTo>
                  <a:pt x="602" y="671"/>
                  <a:pt x="601" y="672"/>
                  <a:pt x="600" y="670"/>
                </a:cubicBezTo>
                <a:cubicBezTo>
                  <a:pt x="600" y="670"/>
                  <a:pt x="600" y="670"/>
                  <a:pt x="600" y="669"/>
                </a:cubicBezTo>
                <a:cubicBezTo>
                  <a:pt x="599" y="670"/>
                  <a:pt x="599" y="671"/>
                  <a:pt x="599" y="672"/>
                </a:cubicBezTo>
                <a:cubicBezTo>
                  <a:pt x="600" y="670"/>
                  <a:pt x="604" y="675"/>
                  <a:pt x="603" y="671"/>
                </a:cubicBezTo>
                <a:close/>
                <a:moveTo>
                  <a:pt x="652" y="694"/>
                </a:moveTo>
                <a:cubicBezTo>
                  <a:pt x="653" y="698"/>
                  <a:pt x="650" y="697"/>
                  <a:pt x="648" y="697"/>
                </a:cubicBezTo>
                <a:cubicBezTo>
                  <a:pt x="649" y="699"/>
                  <a:pt x="648" y="701"/>
                  <a:pt x="646" y="699"/>
                </a:cubicBezTo>
                <a:cubicBezTo>
                  <a:pt x="647" y="705"/>
                  <a:pt x="649" y="699"/>
                  <a:pt x="653" y="698"/>
                </a:cubicBezTo>
                <a:cubicBezTo>
                  <a:pt x="653" y="700"/>
                  <a:pt x="653" y="698"/>
                  <a:pt x="654" y="700"/>
                </a:cubicBezTo>
                <a:cubicBezTo>
                  <a:pt x="658" y="696"/>
                  <a:pt x="663" y="691"/>
                  <a:pt x="665" y="690"/>
                </a:cubicBezTo>
                <a:cubicBezTo>
                  <a:pt x="660" y="689"/>
                  <a:pt x="657" y="700"/>
                  <a:pt x="652" y="695"/>
                </a:cubicBezTo>
                <a:cubicBezTo>
                  <a:pt x="652" y="695"/>
                  <a:pt x="652" y="694"/>
                  <a:pt x="652" y="694"/>
                </a:cubicBezTo>
                <a:close/>
                <a:moveTo>
                  <a:pt x="367" y="240"/>
                </a:moveTo>
                <a:cubicBezTo>
                  <a:pt x="366" y="240"/>
                  <a:pt x="366" y="240"/>
                  <a:pt x="365" y="240"/>
                </a:cubicBezTo>
                <a:cubicBezTo>
                  <a:pt x="369" y="237"/>
                  <a:pt x="373" y="234"/>
                  <a:pt x="375" y="232"/>
                </a:cubicBezTo>
                <a:cubicBezTo>
                  <a:pt x="375" y="232"/>
                  <a:pt x="374" y="232"/>
                  <a:pt x="374" y="231"/>
                </a:cubicBezTo>
                <a:cubicBezTo>
                  <a:pt x="377" y="227"/>
                  <a:pt x="384" y="230"/>
                  <a:pt x="384" y="224"/>
                </a:cubicBezTo>
                <a:cubicBezTo>
                  <a:pt x="380" y="224"/>
                  <a:pt x="379" y="230"/>
                  <a:pt x="376" y="226"/>
                </a:cubicBezTo>
                <a:cubicBezTo>
                  <a:pt x="371" y="228"/>
                  <a:pt x="367" y="236"/>
                  <a:pt x="360" y="235"/>
                </a:cubicBezTo>
                <a:cubicBezTo>
                  <a:pt x="360" y="241"/>
                  <a:pt x="353" y="242"/>
                  <a:pt x="349" y="242"/>
                </a:cubicBezTo>
                <a:cubicBezTo>
                  <a:pt x="352" y="243"/>
                  <a:pt x="357" y="245"/>
                  <a:pt x="356" y="251"/>
                </a:cubicBezTo>
                <a:cubicBezTo>
                  <a:pt x="359" y="246"/>
                  <a:pt x="364" y="243"/>
                  <a:pt x="367" y="240"/>
                </a:cubicBezTo>
                <a:close/>
                <a:moveTo>
                  <a:pt x="385" y="224"/>
                </a:moveTo>
                <a:cubicBezTo>
                  <a:pt x="387" y="225"/>
                  <a:pt x="388" y="223"/>
                  <a:pt x="390" y="224"/>
                </a:cubicBezTo>
                <a:cubicBezTo>
                  <a:pt x="386" y="218"/>
                  <a:pt x="395" y="223"/>
                  <a:pt x="392" y="218"/>
                </a:cubicBezTo>
                <a:cubicBezTo>
                  <a:pt x="389" y="221"/>
                  <a:pt x="386" y="221"/>
                  <a:pt x="384" y="221"/>
                </a:cubicBezTo>
                <a:cubicBezTo>
                  <a:pt x="384" y="221"/>
                  <a:pt x="383" y="220"/>
                  <a:pt x="383" y="221"/>
                </a:cubicBezTo>
                <a:cubicBezTo>
                  <a:pt x="384" y="223"/>
                  <a:pt x="385" y="222"/>
                  <a:pt x="385" y="224"/>
                </a:cubicBezTo>
                <a:close/>
                <a:moveTo>
                  <a:pt x="783" y="685"/>
                </a:moveTo>
                <a:cubicBezTo>
                  <a:pt x="782" y="684"/>
                  <a:pt x="780" y="684"/>
                  <a:pt x="779" y="684"/>
                </a:cubicBezTo>
                <a:cubicBezTo>
                  <a:pt x="780" y="685"/>
                  <a:pt x="780" y="686"/>
                  <a:pt x="780" y="687"/>
                </a:cubicBezTo>
                <a:cubicBezTo>
                  <a:pt x="781" y="685"/>
                  <a:pt x="781" y="685"/>
                  <a:pt x="783" y="685"/>
                </a:cubicBezTo>
                <a:close/>
                <a:moveTo>
                  <a:pt x="784" y="685"/>
                </a:moveTo>
                <a:cubicBezTo>
                  <a:pt x="786" y="684"/>
                  <a:pt x="784" y="682"/>
                  <a:pt x="784" y="681"/>
                </a:cubicBezTo>
                <a:cubicBezTo>
                  <a:pt x="783" y="681"/>
                  <a:pt x="780" y="681"/>
                  <a:pt x="782" y="682"/>
                </a:cubicBezTo>
                <a:cubicBezTo>
                  <a:pt x="784" y="681"/>
                  <a:pt x="783" y="684"/>
                  <a:pt x="784" y="685"/>
                </a:cubicBezTo>
                <a:close/>
                <a:moveTo>
                  <a:pt x="463" y="170"/>
                </a:moveTo>
                <a:cubicBezTo>
                  <a:pt x="462" y="170"/>
                  <a:pt x="456" y="168"/>
                  <a:pt x="459" y="172"/>
                </a:cubicBezTo>
                <a:cubicBezTo>
                  <a:pt x="460" y="172"/>
                  <a:pt x="461" y="170"/>
                  <a:pt x="463" y="173"/>
                </a:cubicBezTo>
                <a:cubicBezTo>
                  <a:pt x="465" y="172"/>
                  <a:pt x="464" y="169"/>
                  <a:pt x="465" y="168"/>
                </a:cubicBezTo>
                <a:cubicBezTo>
                  <a:pt x="464" y="166"/>
                  <a:pt x="461" y="166"/>
                  <a:pt x="461" y="167"/>
                </a:cubicBezTo>
                <a:cubicBezTo>
                  <a:pt x="462" y="168"/>
                  <a:pt x="464" y="169"/>
                  <a:pt x="463" y="170"/>
                </a:cubicBezTo>
                <a:close/>
                <a:moveTo>
                  <a:pt x="788" y="657"/>
                </a:moveTo>
                <a:cubicBezTo>
                  <a:pt x="785" y="650"/>
                  <a:pt x="785" y="656"/>
                  <a:pt x="783" y="651"/>
                </a:cubicBezTo>
                <a:cubicBezTo>
                  <a:pt x="781" y="653"/>
                  <a:pt x="787" y="656"/>
                  <a:pt x="788" y="657"/>
                </a:cubicBezTo>
                <a:close/>
                <a:moveTo>
                  <a:pt x="474" y="159"/>
                </a:moveTo>
                <a:cubicBezTo>
                  <a:pt x="475" y="161"/>
                  <a:pt x="476" y="159"/>
                  <a:pt x="477" y="160"/>
                </a:cubicBezTo>
                <a:cubicBezTo>
                  <a:pt x="476" y="161"/>
                  <a:pt x="475" y="161"/>
                  <a:pt x="475" y="162"/>
                </a:cubicBezTo>
                <a:cubicBezTo>
                  <a:pt x="476" y="161"/>
                  <a:pt x="477" y="162"/>
                  <a:pt x="478" y="161"/>
                </a:cubicBezTo>
                <a:cubicBezTo>
                  <a:pt x="475" y="158"/>
                  <a:pt x="474" y="159"/>
                  <a:pt x="472" y="155"/>
                </a:cubicBezTo>
                <a:cubicBezTo>
                  <a:pt x="476" y="162"/>
                  <a:pt x="468" y="165"/>
                  <a:pt x="465" y="166"/>
                </a:cubicBezTo>
                <a:cubicBezTo>
                  <a:pt x="468" y="165"/>
                  <a:pt x="467" y="169"/>
                  <a:pt x="468" y="172"/>
                </a:cubicBezTo>
                <a:cubicBezTo>
                  <a:pt x="470" y="168"/>
                  <a:pt x="475" y="166"/>
                  <a:pt x="474" y="159"/>
                </a:cubicBezTo>
                <a:close/>
                <a:moveTo>
                  <a:pt x="498" y="143"/>
                </a:moveTo>
                <a:cubicBezTo>
                  <a:pt x="497" y="143"/>
                  <a:pt x="495" y="141"/>
                  <a:pt x="493" y="141"/>
                </a:cubicBezTo>
                <a:cubicBezTo>
                  <a:pt x="495" y="144"/>
                  <a:pt x="498" y="144"/>
                  <a:pt x="498" y="143"/>
                </a:cubicBezTo>
                <a:close/>
                <a:moveTo>
                  <a:pt x="826" y="575"/>
                </a:moveTo>
                <a:cubicBezTo>
                  <a:pt x="826" y="577"/>
                  <a:pt x="826" y="578"/>
                  <a:pt x="825" y="580"/>
                </a:cubicBezTo>
                <a:cubicBezTo>
                  <a:pt x="823" y="581"/>
                  <a:pt x="818" y="579"/>
                  <a:pt x="818" y="583"/>
                </a:cubicBezTo>
                <a:cubicBezTo>
                  <a:pt x="822" y="582"/>
                  <a:pt x="826" y="581"/>
                  <a:pt x="829" y="580"/>
                </a:cubicBezTo>
                <a:cubicBezTo>
                  <a:pt x="828" y="576"/>
                  <a:pt x="827" y="579"/>
                  <a:pt x="826" y="578"/>
                </a:cubicBezTo>
                <a:cubicBezTo>
                  <a:pt x="827" y="578"/>
                  <a:pt x="827" y="574"/>
                  <a:pt x="826" y="575"/>
                </a:cubicBezTo>
                <a:close/>
                <a:moveTo>
                  <a:pt x="830" y="571"/>
                </a:moveTo>
                <a:cubicBezTo>
                  <a:pt x="828" y="573"/>
                  <a:pt x="830" y="574"/>
                  <a:pt x="831" y="577"/>
                </a:cubicBezTo>
                <a:cubicBezTo>
                  <a:pt x="831" y="575"/>
                  <a:pt x="831" y="573"/>
                  <a:pt x="830" y="571"/>
                </a:cubicBezTo>
                <a:close/>
                <a:moveTo>
                  <a:pt x="828" y="522"/>
                </a:moveTo>
                <a:cubicBezTo>
                  <a:pt x="827" y="522"/>
                  <a:pt x="826" y="521"/>
                  <a:pt x="825" y="522"/>
                </a:cubicBezTo>
                <a:cubicBezTo>
                  <a:pt x="827" y="526"/>
                  <a:pt x="828" y="523"/>
                  <a:pt x="828" y="522"/>
                </a:cubicBezTo>
                <a:close/>
                <a:moveTo>
                  <a:pt x="874" y="541"/>
                </a:moveTo>
                <a:cubicBezTo>
                  <a:pt x="876" y="541"/>
                  <a:pt x="880" y="540"/>
                  <a:pt x="877" y="536"/>
                </a:cubicBezTo>
                <a:cubicBezTo>
                  <a:pt x="873" y="536"/>
                  <a:pt x="872" y="536"/>
                  <a:pt x="869" y="539"/>
                </a:cubicBezTo>
                <a:cubicBezTo>
                  <a:pt x="871" y="539"/>
                  <a:pt x="873" y="537"/>
                  <a:pt x="874" y="541"/>
                </a:cubicBezTo>
                <a:close/>
                <a:moveTo>
                  <a:pt x="903" y="531"/>
                </a:moveTo>
                <a:cubicBezTo>
                  <a:pt x="903" y="530"/>
                  <a:pt x="904" y="531"/>
                  <a:pt x="905" y="531"/>
                </a:cubicBezTo>
                <a:cubicBezTo>
                  <a:pt x="904" y="528"/>
                  <a:pt x="901" y="527"/>
                  <a:pt x="901" y="528"/>
                </a:cubicBezTo>
                <a:cubicBezTo>
                  <a:pt x="902" y="528"/>
                  <a:pt x="902" y="530"/>
                  <a:pt x="903" y="531"/>
                </a:cubicBezTo>
                <a:close/>
                <a:moveTo>
                  <a:pt x="877" y="453"/>
                </a:moveTo>
                <a:cubicBezTo>
                  <a:pt x="876" y="455"/>
                  <a:pt x="873" y="453"/>
                  <a:pt x="874" y="456"/>
                </a:cubicBezTo>
                <a:cubicBezTo>
                  <a:pt x="876" y="457"/>
                  <a:pt x="877" y="454"/>
                  <a:pt x="877" y="453"/>
                </a:cubicBezTo>
                <a:close/>
                <a:moveTo>
                  <a:pt x="679" y="131"/>
                </a:moveTo>
                <a:cubicBezTo>
                  <a:pt x="680" y="130"/>
                  <a:pt x="680" y="125"/>
                  <a:pt x="678" y="126"/>
                </a:cubicBezTo>
                <a:cubicBezTo>
                  <a:pt x="680" y="130"/>
                  <a:pt x="677" y="125"/>
                  <a:pt x="676" y="125"/>
                </a:cubicBezTo>
                <a:cubicBezTo>
                  <a:pt x="678" y="127"/>
                  <a:pt x="674" y="126"/>
                  <a:pt x="675" y="128"/>
                </a:cubicBezTo>
                <a:cubicBezTo>
                  <a:pt x="677" y="127"/>
                  <a:pt x="678" y="128"/>
                  <a:pt x="679" y="131"/>
                </a:cubicBezTo>
                <a:close/>
                <a:moveTo>
                  <a:pt x="679" y="116"/>
                </a:moveTo>
                <a:cubicBezTo>
                  <a:pt x="677" y="114"/>
                  <a:pt x="679" y="112"/>
                  <a:pt x="677" y="112"/>
                </a:cubicBezTo>
                <a:cubicBezTo>
                  <a:pt x="676" y="114"/>
                  <a:pt x="673" y="116"/>
                  <a:pt x="674" y="119"/>
                </a:cubicBezTo>
                <a:cubicBezTo>
                  <a:pt x="676" y="117"/>
                  <a:pt x="675" y="113"/>
                  <a:pt x="679" y="116"/>
                </a:cubicBezTo>
                <a:close/>
                <a:moveTo>
                  <a:pt x="895" y="443"/>
                </a:moveTo>
                <a:cubicBezTo>
                  <a:pt x="893" y="441"/>
                  <a:pt x="892" y="439"/>
                  <a:pt x="890" y="439"/>
                </a:cubicBezTo>
                <a:cubicBezTo>
                  <a:pt x="895" y="444"/>
                  <a:pt x="888" y="440"/>
                  <a:pt x="890" y="444"/>
                </a:cubicBezTo>
                <a:cubicBezTo>
                  <a:pt x="894" y="441"/>
                  <a:pt x="893" y="450"/>
                  <a:pt x="897" y="449"/>
                </a:cubicBezTo>
                <a:cubicBezTo>
                  <a:pt x="898" y="446"/>
                  <a:pt x="892" y="446"/>
                  <a:pt x="895" y="443"/>
                </a:cubicBezTo>
                <a:close/>
                <a:moveTo>
                  <a:pt x="631" y="43"/>
                </a:moveTo>
                <a:cubicBezTo>
                  <a:pt x="631" y="44"/>
                  <a:pt x="630" y="44"/>
                  <a:pt x="630" y="43"/>
                </a:cubicBezTo>
                <a:cubicBezTo>
                  <a:pt x="630" y="43"/>
                  <a:pt x="631" y="42"/>
                  <a:pt x="631" y="42"/>
                </a:cubicBezTo>
                <a:cubicBezTo>
                  <a:pt x="630" y="43"/>
                  <a:pt x="628" y="41"/>
                  <a:pt x="627" y="43"/>
                </a:cubicBezTo>
                <a:cubicBezTo>
                  <a:pt x="629" y="45"/>
                  <a:pt x="629" y="46"/>
                  <a:pt x="629" y="47"/>
                </a:cubicBezTo>
                <a:cubicBezTo>
                  <a:pt x="631" y="46"/>
                  <a:pt x="629" y="44"/>
                  <a:pt x="631" y="44"/>
                </a:cubicBezTo>
                <a:cubicBezTo>
                  <a:pt x="631" y="44"/>
                  <a:pt x="632" y="44"/>
                  <a:pt x="631" y="43"/>
                </a:cubicBezTo>
                <a:close/>
                <a:moveTo>
                  <a:pt x="694" y="109"/>
                </a:moveTo>
                <a:cubicBezTo>
                  <a:pt x="691" y="110"/>
                  <a:pt x="689" y="104"/>
                  <a:pt x="689" y="109"/>
                </a:cubicBezTo>
                <a:cubicBezTo>
                  <a:pt x="687" y="108"/>
                  <a:pt x="681" y="104"/>
                  <a:pt x="683" y="110"/>
                </a:cubicBezTo>
                <a:cubicBezTo>
                  <a:pt x="687" y="110"/>
                  <a:pt x="692" y="111"/>
                  <a:pt x="694" y="109"/>
                </a:cubicBezTo>
                <a:close/>
                <a:moveTo>
                  <a:pt x="699" y="111"/>
                </a:moveTo>
                <a:cubicBezTo>
                  <a:pt x="699" y="112"/>
                  <a:pt x="700" y="115"/>
                  <a:pt x="698" y="114"/>
                </a:cubicBezTo>
                <a:cubicBezTo>
                  <a:pt x="697" y="111"/>
                  <a:pt x="700" y="111"/>
                  <a:pt x="697" y="108"/>
                </a:cubicBezTo>
                <a:cubicBezTo>
                  <a:pt x="698" y="108"/>
                  <a:pt x="698" y="108"/>
                  <a:pt x="699" y="108"/>
                </a:cubicBezTo>
                <a:cubicBezTo>
                  <a:pt x="699" y="106"/>
                  <a:pt x="698" y="106"/>
                  <a:pt x="697" y="104"/>
                </a:cubicBezTo>
                <a:cubicBezTo>
                  <a:pt x="697" y="107"/>
                  <a:pt x="693" y="106"/>
                  <a:pt x="696" y="109"/>
                </a:cubicBezTo>
                <a:cubicBezTo>
                  <a:pt x="695" y="109"/>
                  <a:pt x="694" y="109"/>
                  <a:pt x="693" y="107"/>
                </a:cubicBezTo>
                <a:cubicBezTo>
                  <a:pt x="693" y="107"/>
                  <a:pt x="694" y="106"/>
                  <a:pt x="694" y="105"/>
                </a:cubicBezTo>
                <a:cubicBezTo>
                  <a:pt x="693" y="104"/>
                  <a:pt x="692" y="106"/>
                  <a:pt x="691" y="105"/>
                </a:cubicBezTo>
                <a:cubicBezTo>
                  <a:pt x="691" y="104"/>
                  <a:pt x="689" y="102"/>
                  <a:pt x="691" y="101"/>
                </a:cubicBezTo>
                <a:cubicBezTo>
                  <a:pt x="692" y="106"/>
                  <a:pt x="696" y="103"/>
                  <a:pt x="698" y="103"/>
                </a:cubicBezTo>
                <a:cubicBezTo>
                  <a:pt x="699" y="102"/>
                  <a:pt x="698" y="102"/>
                  <a:pt x="697" y="102"/>
                </a:cubicBezTo>
                <a:cubicBezTo>
                  <a:pt x="697" y="99"/>
                  <a:pt x="701" y="103"/>
                  <a:pt x="702" y="102"/>
                </a:cubicBezTo>
                <a:cubicBezTo>
                  <a:pt x="702" y="104"/>
                  <a:pt x="702" y="106"/>
                  <a:pt x="704" y="105"/>
                </a:cubicBezTo>
                <a:cubicBezTo>
                  <a:pt x="704" y="107"/>
                  <a:pt x="703" y="108"/>
                  <a:pt x="702" y="109"/>
                </a:cubicBezTo>
                <a:cubicBezTo>
                  <a:pt x="702" y="110"/>
                  <a:pt x="703" y="110"/>
                  <a:pt x="704" y="111"/>
                </a:cubicBezTo>
                <a:cubicBezTo>
                  <a:pt x="704" y="111"/>
                  <a:pt x="705" y="109"/>
                  <a:pt x="706" y="111"/>
                </a:cubicBezTo>
                <a:cubicBezTo>
                  <a:pt x="707" y="110"/>
                  <a:pt x="708" y="110"/>
                  <a:pt x="708" y="109"/>
                </a:cubicBezTo>
                <a:cubicBezTo>
                  <a:pt x="709" y="110"/>
                  <a:pt x="711" y="111"/>
                  <a:pt x="712" y="112"/>
                </a:cubicBezTo>
                <a:cubicBezTo>
                  <a:pt x="712" y="114"/>
                  <a:pt x="710" y="114"/>
                  <a:pt x="709" y="114"/>
                </a:cubicBezTo>
                <a:cubicBezTo>
                  <a:pt x="708" y="110"/>
                  <a:pt x="708" y="114"/>
                  <a:pt x="706" y="112"/>
                </a:cubicBezTo>
                <a:cubicBezTo>
                  <a:pt x="707" y="115"/>
                  <a:pt x="708" y="114"/>
                  <a:pt x="709" y="116"/>
                </a:cubicBezTo>
                <a:cubicBezTo>
                  <a:pt x="708" y="117"/>
                  <a:pt x="706" y="116"/>
                  <a:pt x="705" y="115"/>
                </a:cubicBezTo>
                <a:cubicBezTo>
                  <a:pt x="705" y="114"/>
                  <a:pt x="705" y="113"/>
                  <a:pt x="705" y="113"/>
                </a:cubicBezTo>
                <a:cubicBezTo>
                  <a:pt x="703" y="111"/>
                  <a:pt x="701" y="111"/>
                  <a:pt x="699" y="111"/>
                </a:cubicBezTo>
                <a:close/>
                <a:moveTo>
                  <a:pt x="701" y="110"/>
                </a:moveTo>
                <a:cubicBezTo>
                  <a:pt x="700" y="108"/>
                  <a:pt x="703" y="108"/>
                  <a:pt x="701" y="106"/>
                </a:cubicBezTo>
                <a:cubicBezTo>
                  <a:pt x="699" y="106"/>
                  <a:pt x="699" y="110"/>
                  <a:pt x="701" y="110"/>
                </a:cubicBezTo>
                <a:close/>
                <a:moveTo>
                  <a:pt x="647" y="45"/>
                </a:moveTo>
                <a:cubicBezTo>
                  <a:pt x="647" y="44"/>
                  <a:pt x="649" y="43"/>
                  <a:pt x="647" y="42"/>
                </a:cubicBezTo>
                <a:cubicBezTo>
                  <a:pt x="646" y="42"/>
                  <a:pt x="646" y="39"/>
                  <a:pt x="644" y="39"/>
                </a:cubicBezTo>
                <a:cubicBezTo>
                  <a:pt x="646" y="43"/>
                  <a:pt x="641" y="40"/>
                  <a:pt x="641" y="42"/>
                </a:cubicBezTo>
                <a:cubicBezTo>
                  <a:pt x="644" y="42"/>
                  <a:pt x="646" y="42"/>
                  <a:pt x="647" y="45"/>
                </a:cubicBezTo>
                <a:close/>
                <a:moveTo>
                  <a:pt x="917" y="454"/>
                </a:moveTo>
                <a:cubicBezTo>
                  <a:pt x="917" y="455"/>
                  <a:pt x="917" y="455"/>
                  <a:pt x="917" y="455"/>
                </a:cubicBezTo>
                <a:cubicBezTo>
                  <a:pt x="918" y="455"/>
                  <a:pt x="918" y="455"/>
                  <a:pt x="918" y="455"/>
                </a:cubicBezTo>
                <a:cubicBezTo>
                  <a:pt x="918" y="454"/>
                  <a:pt x="919" y="454"/>
                  <a:pt x="918" y="454"/>
                </a:cubicBezTo>
                <a:cubicBezTo>
                  <a:pt x="916" y="454"/>
                  <a:pt x="917" y="453"/>
                  <a:pt x="916" y="451"/>
                </a:cubicBezTo>
                <a:cubicBezTo>
                  <a:pt x="915" y="452"/>
                  <a:pt x="915" y="452"/>
                  <a:pt x="915" y="452"/>
                </a:cubicBezTo>
                <a:cubicBezTo>
                  <a:pt x="915" y="453"/>
                  <a:pt x="915" y="453"/>
                  <a:pt x="915" y="454"/>
                </a:cubicBezTo>
                <a:cubicBezTo>
                  <a:pt x="916" y="453"/>
                  <a:pt x="917" y="454"/>
                  <a:pt x="917" y="454"/>
                </a:cubicBezTo>
                <a:close/>
                <a:moveTo>
                  <a:pt x="764" y="177"/>
                </a:moveTo>
                <a:cubicBezTo>
                  <a:pt x="763" y="178"/>
                  <a:pt x="758" y="175"/>
                  <a:pt x="760" y="179"/>
                </a:cubicBezTo>
                <a:cubicBezTo>
                  <a:pt x="762" y="181"/>
                  <a:pt x="760" y="176"/>
                  <a:pt x="762" y="178"/>
                </a:cubicBezTo>
                <a:cubicBezTo>
                  <a:pt x="762" y="180"/>
                  <a:pt x="762" y="181"/>
                  <a:pt x="761" y="182"/>
                </a:cubicBezTo>
                <a:cubicBezTo>
                  <a:pt x="761" y="182"/>
                  <a:pt x="760" y="181"/>
                  <a:pt x="760" y="181"/>
                </a:cubicBezTo>
                <a:cubicBezTo>
                  <a:pt x="762" y="183"/>
                  <a:pt x="761" y="184"/>
                  <a:pt x="762" y="184"/>
                </a:cubicBezTo>
                <a:cubicBezTo>
                  <a:pt x="762" y="181"/>
                  <a:pt x="765" y="179"/>
                  <a:pt x="764" y="177"/>
                </a:cubicBezTo>
                <a:close/>
                <a:moveTo>
                  <a:pt x="925" y="429"/>
                </a:moveTo>
                <a:cubicBezTo>
                  <a:pt x="927" y="432"/>
                  <a:pt x="928" y="430"/>
                  <a:pt x="930" y="430"/>
                </a:cubicBezTo>
                <a:cubicBezTo>
                  <a:pt x="930" y="429"/>
                  <a:pt x="929" y="428"/>
                  <a:pt x="929" y="427"/>
                </a:cubicBezTo>
                <a:cubicBezTo>
                  <a:pt x="930" y="426"/>
                  <a:pt x="931" y="427"/>
                  <a:pt x="930" y="426"/>
                </a:cubicBezTo>
                <a:cubicBezTo>
                  <a:pt x="928" y="427"/>
                  <a:pt x="925" y="423"/>
                  <a:pt x="926" y="421"/>
                </a:cubicBezTo>
                <a:cubicBezTo>
                  <a:pt x="925" y="422"/>
                  <a:pt x="920" y="421"/>
                  <a:pt x="921" y="422"/>
                </a:cubicBezTo>
                <a:cubicBezTo>
                  <a:pt x="924" y="421"/>
                  <a:pt x="924" y="424"/>
                  <a:pt x="926" y="426"/>
                </a:cubicBezTo>
                <a:cubicBezTo>
                  <a:pt x="924" y="426"/>
                  <a:pt x="928" y="428"/>
                  <a:pt x="925" y="429"/>
                </a:cubicBezTo>
                <a:close/>
                <a:moveTo>
                  <a:pt x="755" y="115"/>
                </a:moveTo>
                <a:cubicBezTo>
                  <a:pt x="757" y="113"/>
                  <a:pt x="761" y="112"/>
                  <a:pt x="759" y="109"/>
                </a:cubicBezTo>
                <a:cubicBezTo>
                  <a:pt x="758" y="111"/>
                  <a:pt x="755" y="111"/>
                  <a:pt x="755" y="114"/>
                </a:cubicBezTo>
                <a:cubicBezTo>
                  <a:pt x="753" y="113"/>
                  <a:pt x="751" y="109"/>
                  <a:pt x="751" y="107"/>
                </a:cubicBezTo>
                <a:cubicBezTo>
                  <a:pt x="749" y="108"/>
                  <a:pt x="746" y="109"/>
                  <a:pt x="746" y="113"/>
                </a:cubicBezTo>
                <a:cubicBezTo>
                  <a:pt x="749" y="107"/>
                  <a:pt x="752" y="110"/>
                  <a:pt x="755" y="115"/>
                </a:cubicBezTo>
                <a:close/>
                <a:moveTo>
                  <a:pt x="793" y="151"/>
                </a:moveTo>
                <a:cubicBezTo>
                  <a:pt x="791" y="153"/>
                  <a:pt x="791" y="152"/>
                  <a:pt x="789" y="152"/>
                </a:cubicBezTo>
                <a:cubicBezTo>
                  <a:pt x="791" y="154"/>
                  <a:pt x="794" y="153"/>
                  <a:pt x="793" y="151"/>
                </a:cubicBezTo>
                <a:close/>
                <a:moveTo>
                  <a:pt x="801" y="151"/>
                </a:moveTo>
                <a:cubicBezTo>
                  <a:pt x="801" y="150"/>
                  <a:pt x="801" y="150"/>
                  <a:pt x="801" y="150"/>
                </a:cubicBezTo>
                <a:cubicBezTo>
                  <a:pt x="802" y="149"/>
                  <a:pt x="802" y="149"/>
                  <a:pt x="801" y="149"/>
                </a:cubicBezTo>
                <a:cubicBezTo>
                  <a:pt x="799" y="147"/>
                  <a:pt x="799" y="148"/>
                  <a:pt x="798" y="148"/>
                </a:cubicBezTo>
                <a:cubicBezTo>
                  <a:pt x="797" y="147"/>
                  <a:pt x="798" y="147"/>
                  <a:pt x="798" y="146"/>
                </a:cubicBezTo>
                <a:cubicBezTo>
                  <a:pt x="797" y="146"/>
                  <a:pt x="796" y="145"/>
                  <a:pt x="795" y="143"/>
                </a:cubicBezTo>
                <a:cubicBezTo>
                  <a:pt x="792" y="143"/>
                  <a:pt x="789" y="145"/>
                  <a:pt x="785" y="146"/>
                </a:cubicBezTo>
                <a:cubicBezTo>
                  <a:pt x="787" y="148"/>
                  <a:pt x="788" y="146"/>
                  <a:pt x="790" y="149"/>
                </a:cubicBezTo>
                <a:cubicBezTo>
                  <a:pt x="789" y="150"/>
                  <a:pt x="788" y="148"/>
                  <a:pt x="787" y="149"/>
                </a:cubicBezTo>
                <a:cubicBezTo>
                  <a:pt x="787" y="150"/>
                  <a:pt x="788" y="151"/>
                  <a:pt x="789" y="152"/>
                </a:cubicBezTo>
                <a:cubicBezTo>
                  <a:pt x="790" y="151"/>
                  <a:pt x="790" y="149"/>
                  <a:pt x="792" y="148"/>
                </a:cubicBezTo>
                <a:cubicBezTo>
                  <a:pt x="793" y="148"/>
                  <a:pt x="794" y="152"/>
                  <a:pt x="795" y="151"/>
                </a:cubicBezTo>
                <a:cubicBezTo>
                  <a:pt x="795" y="150"/>
                  <a:pt x="796" y="150"/>
                  <a:pt x="797" y="151"/>
                </a:cubicBezTo>
                <a:cubicBezTo>
                  <a:pt x="795" y="152"/>
                  <a:pt x="795" y="153"/>
                  <a:pt x="795" y="154"/>
                </a:cubicBezTo>
                <a:cubicBezTo>
                  <a:pt x="797" y="153"/>
                  <a:pt x="798" y="147"/>
                  <a:pt x="801" y="151"/>
                </a:cubicBezTo>
                <a:close/>
                <a:moveTo>
                  <a:pt x="764" y="92"/>
                </a:moveTo>
                <a:cubicBezTo>
                  <a:pt x="763" y="89"/>
                  <a:pt x="768" y="86"/>
                  <a:pt x="763" y="90"/>
                </a:cubicBezTo>
                <a:cubicBezTo>
                  <a:pt x="762" y="90"/>
                  <a:pt x="761" y="95"/>
                  <a:pt x="762" y="93"/>
                </a:cubicBezTo>
                <a:cubicBezTo>
                  <a:pt x="762" y="92"/>
                  <a:pt x="763" y="92"/>
                  <a:pt x="764" y="92"/>
                </a:cubicBezTo>
                <a:close/>
                <a:moveTo>
                  <a:pt x="812" y="148"/>
                </a:moveTo>
                <a:cubicBezTo>
                  <a:pt x="815" y="149"/>
                  <a:pt x="815" y="143"/>
                  <a:pt x="818" y="146"/>
                </a:cubicBezTo>
                <a:cubicBezTo>
                  <a:pt x="818" y="145"/>
                  <a:pt x="819" y="144"/>
                  <a:pt x="819" y="143"/>
                </a:cubicBezTo>
                <a:cubicBezTo>
                  <a:pt x="817" y="141"/>
                  <a:pt x="813" y="149"/>
                  <a:pt x="812" y="143"/>
                </a:cubicBezTo>
                <a:cubicBezTo>
                  <a:pt x="810" y="144"/>
                  <a:pt x="809" y="147"/>
                  <a:pt x="810" y="145"/>
                </a:cubicBezTo>
                <a:cubicBezTo>
                  <a:pt x="812" y="145"/>
                  <a:pt x="811" y="147"/>
                  <a:pt x="812" y="148"/>
                </a:cubicBezTo>
                <a:close/>
                <a:moveTo>
                  <a:pt x="928" y="242"/>
                </a:moveTo>
                <a:cubicBezTo>
                  <a:pt x="928" y="243"/>
                  <a:pt x="928" y="244"/>
                  <a:pt x="929" y="243"/>
                </a:cubicBezTo>
                <a:cubicBezTo>
                  <a:pt x="929" y="242"/>
                  <a:pt x="930" y="242"/>
                  <a:pt x="930" y="241"/>
                </a:cubicBezTo>
                <a:cubicBezTo>
                  <a:pt x="928" y="240"/>
                  <a:pt x="925" y="242"/>
                  <a:pt x="927" y="243"/>
                </a:cubicBezTo>
                <a:cubicBezTo>
                  <a:pt x="927" y="243"/>
                  <a:pt x="927" y="242"/>
                  <a:pt x="928" y="242"/>
                </a:cubicBezTo>
                <a:close/>
                <a:moveTo>
                  <a:pt x="849" y="100"/>
                </a:moveTo>
                <a:cubicBezTo>
                  <a:pt x="847" y="100"/>
                  <a:pt x="848" y="99"/>
                  <a:pt x="846" y="97"/>
                </a:cubicBezTo>
                <a:cubicBezTo>
                  <a:pt x="844" y="97"/>
                  <a:pt x="848" y="100"/>
                  <a:pt x="846" y="100"/>
                </a:cubicBezTo>
                <a:cubicBezTo>
                  <a:pt x="846" y="99"/>
                  <a:pt x="845" y="102"/>
                  <a:pt x="844" y="99"/>
                </a:cubicBezTo>
                <a:cubicBezTo>
                  <a:pt x="842" y="97"/>
                  <a:pt x="845" y="97"/>
                  <a:pt x="844" y="95"/>
                </a:cubicBezTo>
                <a:cubicBezTo>
                  <a:pt x="842" y="94"/>
                  <a:pt x="841" y="97"/>
                  <a:pt x="839" y="96"/>
                </a:cubicBezTo>
                <a:cubicBezTo>
                  <a:pt x="842" y="99"/>
                  <a:pt x="834" y="102"/>
                  <a:pt x="836" y="108"/>
                </a:cubicBezTo>
                <a:cubicBezTo>
                  <a:pt x="841" y="107"/>
                  <a:pt x="844" y="104"/>
                  <a:pt x="848" y="103"/>
                </a:cubicBezTo>
                <a:cubicBezTo>
                  <a:pt x="848" y="102"/>
                  <a:pt x="847" y="100"/>
                  <a:pt x="848" y="100"/>
                </a:cubicBezTo>
                <a:cubicBezTo>
                  <a:pt x="849" y="100"/>
                  <a:pt x="849" y="100"/>
                  <a:pt x="849" y="100"/>
                </a:cubicBezTo>
                <a:close/>
                <a:moveTo>
                  <a:pt x="855" y="105"/>
                </a:moveTo>
                <a:cubicBezTo>
                  <a:pt x="856" y="106"/>
                  <a:pt x="858" y="108"/>
                  <a:pt x="857" y="106"/>
                </a:cubicBezTo>
                <a:cubicBezTo>
                  <a:pt x="857" y="105"/>
                  <a:pt x="856" y="106"/>
                  <a:pt x="855" y="104"/>
                </a:cubicBezTo>
                <a:cubicBezTo>
                  <a:pt x="854" y="105"/>
                  <a:pt x="855" y="106"/>
                  <a:pt x="854" y="106"/>
                </a:cubicBezTo>
                <a:cubicBezTo>
                  <a:pt x="855" y="107"/>
                  <a:pt x="854" y="108"/>
                  <a:pt x="854" y="109"/>
                </a:cubicBezTo>
                <a:cubicBezTo>
                  <a:pt x="856" y="110"/>
                  <a:pt x="855" y="107"/>
                  <a:pt x="855" y="105"/>
                </a:cubicBezTo>
                <a:close/>
                <a:moveTo>
                  <a:pt x="921" y="15"/>
                </a:moveTo>
                <a:cubicBezTo>
                  <a:pt x="920" y="13"/>
                  <a:pt x="919" y="14"/>
                  <a:pt x="918" y="13"/>
                </a:cubicBezTo>
                <a:cubicBezTo>
                  <a:pt x="918" y="10"/>
                  <a:pt x="921" y="11"/>
                  <a:pt x="922" y="9"/>
                </a:cubicBezTo>
                <a:cubicBezTo>
                  <a:pt x="919" y="8"/>
                  <a:pt x="917" y="7"/>
                  <a:pt x="914" y="6"/>
                </a:cubicBezTo>
                <a:cubicBezTo>
                  <a:pt x="913" y="4"/>
                  <a:pt x="913" y="3"/>
                  <a:pt x="912" y="1"/>
                </a:cubicBezTo>
                <a:cubicBezTo>
                  <a:pt x="904" y="1"/>
                  <a:pt x="889" y="0"/>
                  <a:pt x="893" y="13"/>
                </a:cubicBezTo>
                <a:cubicBezTo>
                  <a:pt x="902" y="20"/>
                  <a:pt x="911" y="13"/>
                  <a:pt x="921" y="15"/>
                </a:cubicBezTo>
                <a:close/>
                <a:moveTo>
                  <a:pt x="928" y="17"/>
                </a:moveTo>
                <a:cubicBezTo>
                  <a:pt x="929" y="15"/>
                  <a:pt x="931" y="17"/>
                  <a:pt x="932" y="15"/>
                </a:cubicBezTo>
                <a:cubicBezTo>
                  <a:pt x="929" y="12"/>
                  <a:pt x="927" y="12"/>
                  <a:pt x="925" y="10"/>
                </a:cubicBezTo>
                <a:cubicBezTo>
                  <a:pt x="925" y="11"/>
                  <a:pt x="923" y="12"/>
                  <a:pt x="922" y="14"/>
                </a:cubicBezTo>
                <a:cubicBezTo>
                  <a:pt x="923" y="15"/>
                  <a:pt x="925" y="16"/>
                  <a:pt x="926" y="15"/>
                </a:cubicBezTo>
                <a:cubicBezTo>
                  <a:pt x="926" y="14"/>
                  <a:pt x="925" y="12"/>
                  <a:pt x="927" y="11"/>
                </a:cubicBezTo>
                <a:cubicBezTo>
                  <a:pt x="929" y="14"/>
                  <a:pt x="929" y="15"/>
                  <a:pt x="928" y="17"/>
                </a:cubicBezTo>
                <a:close/>
                <a:moveTo>
                  <a:pt x="242" y="891"/>
                </a:moveTo>
                <a:cubicBezTo>
                  <a:pt x="242" y="891"/>
                  <a:pt x="241" y="889"/>
                  <a:pt x="241" y="889"/>
                </a:cubicBezTo>
                <a:cubicBezTo>
                  <a:pt x="242" y="889"/>
                  <a:pt x="243" y="889"/>
                  <a:pt x="244" y="891"/>
                </a:cubicBezTo>
                <a:cubicBezTo>
                  <a:pt x="246" y="893"/>
                  <a:pt x="242" y="893"/>
                  <a:pt x="244" y="895"/>
                </a:cubicBezTo>
                <a:cubicBezTo>
                  <a:pt x="249" y="883"/>
                  <a:pt x="265" y="896"/>
                  <a:pt x="269" y="885"/>
                </a:cubicBezTo>
                <a:cubicBezTo>
                  <a:pt x="270" y="886"/>
                  <a:pt x="271" y="887"/>
                  <a:pt x="272" y="887"/>
                </a:cubicBezTo>
                <a:cubicBezTo>
                  <a:pt x="271" y="882"/>
                  <a:pt x="278" y="886"/>
                  <a:pt x="277" y="881"/>
                </a:cubicBezTo>
                <a:cubicBezTo>
                  <a:pt x="279" y="885"/>
                  <a:pt x="282" y="881"/>
                  <a:pt x="283" y="879"/>
                </a:cubicBezTo>
                <a:cubicBezTo>
                  <a:pt x="289" y="882"/>
                  <a:pt x="292" y="875"/>
                  <a:pt x="298" y="876"/>
                </a:cubicBezTo>
                <a:cubicBezTo>
                  <a:pt x="298" y="875"/>
                  <a:pt x="299" y="874"/>
                  <a:pt x="298" y="872"/>
                </a:cubicBezTo>
                <a:cubicBezTo>
                  <a:pt x="300" y="876"/>
                  <a:pt x="301" y="874"/>
                  <a:pt x="299" y="872"/>
                </a:cubicBezTo>
                <a:cubicBezTo>
                  <a:pt x="300" y="871"/>
                  <a:pt x="300" y="871"/>
                  <a:pt x="300" y="870"/>
                </a:cubicBezTo>
                <a:cubicBezTo>
                  <a:pt x="302" y="872"/>
                  <a:pt x="301" y="873"/>
                  <a:pt x="303" y="873"/>
                </a:cubicBezTo>
                <a:cubicBezTo>
                  <a:pt x="304" y="873"/>
                  <a:pt x="301" y="869"/>
                  <a:pt x="304" y="872"/>
                </a:cubicBezTo>
                <a:cubicBezTo>
                  <a:pt x="305" y="871"/>
                  <a:pt x="305" y="868"/>
                  <a:pt x="303" y="867"/>
                </a:cubicBezTo>
                <a:cubicBezTo>
                  <a:pt x="302" y="868"/>
                  <a:pt x="303" y="869"/>
                  <a:pt x="303" y="870"/>
                </a:cubicBezTo>
                <a:cubicBezTo>
                  <a:pt x="301" y="867"/>
                  <a:pt x="296" y="865"/>
                  <a:pt x="297" y="869"/>
                </a:cubicBezTo>
                <a:cubicBezTo>
                  <a:pt x="292" y="866"/>
                  <a:pt x="284" y="865"/>
                  <a:pt x="280" y="871"/>
                </a:cubicBezTo>
                <a:cubicBezTo>
                  <a:pt x="276" y="871"/>
                  <a:pt x="269" y="869"/>
                  <a:pt x="268" y="874"/>
                </a:cubicBezTo>
                <a:cubicBezTo>
                  <a:pt x="266" y="872"/>
                  <a:pt x="264" y="876"/>
                  <a:pt x="262" y="875"/>
                </a:cubicBezTo>
                <a:cubicBezTo>
                  <a:pt x="263" y="876"/>
                  <a:pt x="263" y="877"/>
                  <a:pt x="262" y="878"/>
                </a:cubicBezTo>
                <a:cubicBezTo>
                  <a:pt x="253" y="878"/>
                  <a:pt x="248" y="885"/>
                  <a:pt x="238" y="886"/>
                </a:cubicBezTo>
                <a:cubicBezTo>
                  <a:pt x="240" y="890"/>
                  <a:pt x="235" y="889"/>
                  <a:pt x="235" y="891"/>
                </a:cubicBezTo>
                <a:cubicBezTo>
                  <a:pt x="238" y="890"/>
                  <a:pt x="240" y="892"/>
                  <a:pt x="242" y="891"/>
                </a:cubicBezTo>
                <a:close/>
                <a:moveTo>
                  <a:pt x="133" y="564"/>
                </a:moveTo>
                <a:cubicBezTo>
                  <a:pt x="134" y="563"/>
                  <a:pt x="135" y="563"/>
                  <a:pt x="136" y="562"/>
                </a:cubicBezTo>
                <a:cubicBezTo>
                  <a:pt x="135" y="560"/>
                  <a:pt x="134" y="560"/>
                  <a:pt x="134" y="558"/>
                </a:cubicBezTo>
                <a:cubicBezTo>
                  <a:pt x="135" y="558"/>
                  <a:pt x="136" y="559"/>
                  <a:pt x="137" y="560"/>
                </a:cubicBezTo>
                <a:cubicBezTo>
                  <a:pt x="138" y="559"/>
                  <a:pt x="140" y="557"/>
                  <a:pt x="138" y="555"/>
                </a:cubicBezTo>
                <a:cubicBezTo>
                  <a:pt x="136" y="557"/>
                  <a:pt x="132" y="555"/>
                  <a:pt x="131" y="559"/>
                </a:cubicBezTo>
                <a:cubicBezTo>
                  <a:pt x="132" y="561"/>
                  <a:pt x="132" y="561"/>
                  <a:pt x="133" y="564"/>
                </a:cubicBezTo>
                <a:close/>
                <a:moveTo>
                  <a:pt x="180" y="597"/>
                </a:moveTo>
                <a:cubicBezTo>
                  <a:pt x="178" y="594"/>
                  <a:pt x="176" y="594"/>
                  <a:pt x="175" y="592"/>
                </a:cubicBezTo>
                <a:cubicBezTo>
                  <a:pt x="174" y="593"/>
                  <a:pt x="172" y="593"/>
                  <a:pt x="173" y="595"/>
                </a:cubicBezTo>
                <a:cubicBezTo>
                  <a:pt x="173" y="594"/>
                  <a:pt x="174" y="595"/>
                  <a:pt x="174" y="595"/>
                </a:cubicBezTo>
                <a:cubicBezTo>
                  <a:pt x="173" y="596"/>
                  <a:pt x="173" y="596"/>
                  <a:pt x="173" y="597"/>
                </a:cubicBezTo>
                <a:cubicBezTo>
                  <a:pt x="176" y="595"/>
                  <a:pt x="177" y="598"/>
                  <a:pt x="180" y="597"/>
                </a:cubicBezTo>
                <a:close/>
                <a:moveTo>
                  <a:pt x="193" y="583"/>
                </a:moveTo>
                <a:cubicBezTo>
                  <a:pt x="192" y="582"/>
                  <a:pt x="193" y="578"/>
                  <a:pt x="196" y="579"/>
                </a:cubicBezTo>
                <a:cubicBezTo>
                  <a:pt x="196" y="577"/>
                  <a:pt x="193" y="576"/>
                  <a:pt x="194" y="575"/>
                </a:cubicBezTo>
                <a:cubicBezTo>
                  <a:pt x="196" y="573"/>
                  <a:pt x="198" y="575"/>
                  <a:pt x="198" y="577"/>
                </a:cubicBezTo>
                <a:cubicBezTo>
                  <a:pt x="198" y="575"/>
                  <a:pt x="199" y="573"/>
                  <a:pt x="197" y="569"/>
                </a:cubicBezTo>
                <a:cubicBezTo>
                  <a:pt x="195" y="570"/>
                  <a:pt x="198" y="573"/>
                  <a:pt x="197" y="574"/>
                </a:cubicBezTo>
                <a:cubicBezTo>
                  <a:pt x="193" y="572"/>
                  <a:pt x="193" y="576"/>
                  <a:pt x="193" y="578"/>
                </a:cubicBezTo>
                <a:cubicBezTo>
                  <a:pt x="192" y="578"/>
                  <a:pt x="192" y="577"/>
                  <a:pt x="191" y="577"/>
                </a:cubicBezTo>
                <a:cubicBezTo>
                  <a:pt x="191" y="575"/>
                  <a:pt x="193" y="575"/>
                  <a:pt x="191" y="573"/>
                </a:cubicBezTo>
                <a:cubicBezTo>
                  <a:pt x="189" y="576"/>
                  <a:pt x="188" y="576"/>
                  <a:pt x="185" y="577"/>
                </a:cubicBezTo>
                <a:cubicBezTo>
                  <a:pt x="189" y="579"/>
                  <a:pt x="187" y="582"/>
                  <a:pt x="189" y="584"/>
                </a:cubicBezTo>
                <a:cubicBezTo>
                  <a:pt x="189" y="581"/>
                  <a:pt x="194" y="586"/>
                  <a:pt x="193" y="583"/>
                </a:cubicBezTo>
                <a:close/>
                <a:moveTo>
                  <a:pt x="178" y="561"/>
                </a:moveTo>
                <a:cubicBezTo>
                  <a:pt x="180" y="562"/>
                  <a:pt x="180" y="561"/>
                  <a:pt x="181" y="559"/>
                </a:cubicBezTo>
                <a:cubicBezTo>
                  <a:pt x="182" y="561"/>
                  <a:pt x="182" y="562"/>
                  <a:pt x="182" y="563"/>
                </a:cubicBezTo>
                <a:cubicBezTo>
                  <a:pt x="183" y="560"/>
                  <a:pt x="186" y="558"/>
                  <a:pt x="184" y="554"/>
                </a:cubicBezTo>
                <a:cubicBezTo>
                  <a:pt x="185" y="555"/>
                  <a:pt x="186" y="556"/>
                  <a:pt x="187" y="555"/>
                </a:cubicBezTo>
                <a:cubicBezTo>
                  <a:pt x="182" y="550"/>
                  <a:pt x="179" y="557"/>
                  <a:pt x="175" y="559"/>
                </a:cubicBezTo>
                <a:cubicBezTo>
                  <a:pt x="175" y="558"/>
                  <a:pt x="178" y="560"/>
                  <a:pt x="177" y="560"/>
                </a:cubicBezTo>
                <a:cubicBezTo>
                  <a:pt x="173" y="559"/>
                  <a:pt x="172" y="566"/>
                  <a:pt x="170" y="567"/>
                </a:cubicBezTo>
                <a:cubicBezTo>
                  <a:pt x="173" y="566"/>
                  <a:pt x="177" y="564"/>
                  <a:pt x="178" y="561"/>
                </a:cubicBezTo>
                <a:close/>
                <a:moveTo>
                  <a:pt x="786" y="675"/>
                </a:moveTo>
                <a:cubicBezTo>
                  <a:pt x="789" y="675"/>
                  <a:pt x="789" y="677"/>
                  <a:pt x="793" y="676"/>
                </a:cubicBezTo>
                <a:cubicBezTo>
                  <a:pt x="795" y="678"/>
                  <a:pt x="791" y="680"/>
                  <a:pt x="795" y="681"/>
                </a:cubicBezTo>
                <a:cubicBezTo>
                  <a:pt x="794" y="678"/>
                  <a:pt x="798" y="674"/>
                  <a:pt x="794" y="675"/>
                </a:cubicBezTo>
                <a:cubicBezTo>
                  <a:pt x="800" y="673"/>
                  <a:pt x="797" y="669"/>
                  <a:pt x="798" y="664"/>
                </a:cubicBezTo>
                <a:cubicBezTo>
                  <a:pt x="797" y="666"/>
                  <a:pt x="795" y="666"/>
                  <a:pt x="794" y="666"/>
                </a:cubicBezTo>
                <a:cubicBezTo>
                  <a:pt x="791" y="661"/>
                  <a:pt x="797" y="663"/>
                  <a:pt x="797" y="661"/>
                </a:cubicBezTo>
                <a:cubicBezTo>
                  <a:pt x="797" y="661"/>
                  <a:pt x="794" y="657"/>
                  <a:pt x="796" y="656"/>
                </a:cubicBezTo>
                <a:cubicBezTo>
                  <a:pt x="794" y="656"/>
                  <a:pt x="791" y="649"/>
                  <a:pt x="789" y="654"/>
                </a:cubicBezTo>
                <a:cubicBezTo>
                  <a:pt x="790" y="654"/>
                  <a:pt x="791" y="654"/>
                  <a:pt x="792" y="655"/>
                </a:cubicBezTo>
                <a:cubicBezTo>
                  <a:pt x="793" y="660"/>
                  <a:pt x="788" y="657"/>
                  <a:pt x="788" y="662"/>
                </a:cubicBezTo>
                <a:cubicBezTo>
                  <a:pt x="787" y="661"/>
                  <a:pt x="788" y="659"/>
                  <a:pt x="786" y="661"/>
                </a:cubicBezTo>
                <a:cubicBezTo>
                  <a:pt x="786" y="662"/>
                  <a:pt x="787" y="662"/>
                  <a:pt x="788" y="664"/>
                </a:cubicBezTo>
                <a:cubicBezTo>
                  <a:pt x="785" y="664"/>
                  <a:pt x="788" y="667"/>
                  <a:pt x="789" y="666"/>
                </a:cubicBezTo>
                <a:cubicBezTo>
                  <a:pt x="788" y="670"/>
                  <a:pt x="786" y="671"/>
                  <a:pt x="786" y="675"/>
                </a:cubicBezTo>
                <a:close/>
                <a:moveTo>
                  <a:pt x="807" y="580"/>
                </a:moveTo>
                <a:cubicBezTo>
                  <a:pt x="804" y="582"/>
                  <a:pt x="804" y="582"/>
                  <a:pt x="804" y="582"/>
                </a:cubicBezTo>
                <a:cubicBezTo>
                  <a:pt x="806" y="586"/>
                  <a:pt x="806" y="586"/>
                  <a:pt x="806" y="586"/>
                </a:cubicBezTo>
                <a:cubicBezTo>
                  <a:pt x="807" y="584"/>
                  <a:pt x="808" y="583"/>
                  <a:pt x="807" y="580"/>
                </a:cubicBezTo>
                <a:close/>
                <a:moveTo>
                  <a:pt x="899" y="212"/>
                </a:moveTo>
                <a:cubicBezTo>
                  <a:pt x="898" y="213"/>
                  <a:pt x="894" y="211"/>
                  <a:pt x="894" y="214"/>
                </a:cubicBezTo>
                <a:cubicBezTo>
                  <a:pt x="896" y="215"/>
                  <a:pt x="894" y="219"/>
                  <a:pt x="892" y="221"/>
                </a:cubicBezTo>
                <a:cubicBezTo>
                  <a:pt x="891" y="220"/>
                  <a:pt x="890" y="218"/>
                  <a:pt x="889" y="218"/>
                </a:cubicBezTo>
                <a:cubicBezTo>
                  <a:pt x="893" y="224"/>
                  <a:pt x="884" y="226"/>
                  <a:pt x="885" y="229"/>
                </a:cubicBezTo>
                <a:cubicBezTo>
                  <a:pt x="893" y="224"/>
                  <a:pt x="896" y="214"/>
                  <a:pt x="905" y="211"/>
                </a:cubicBezTo>
                <a:cubicBezTo>
                  <a:pt x="904" y="208"/>
                  <a:pt x="903" y="212"/>
                  <a:pt x="902" y="210"/>
                </a:cubicBezTo>
                <a:cubicBezTo>
                  <a:pt x="906" y="209"/>
                  <a:pt x="901" y="207"/>
                  <a:pt x="905" y="207"/>
                </a:cubicBezTo>
                <a:cubicBezTo>
                  <a:pt x="901" y="203"/>
                  <a:pt x="897" y="208"/>
                  <a:pt x="899" y="212"/>
                </a:cubicBezTo>
                <a:close/>
                <a:moveTo>
                  <a:pt x="896" y="130"/>
                </a:moveTo>
                <a:cubicBezTo>
                  <a:pt x="896" y="132"/>
                  <a:pt x="897" y="133"/>
                  <a:pt x="898" y="133"/>
                </a:cubicBezTo>
                <a:cubicBezTo>
                  <a:pt x="898" y="132"/>
                  <a:pt x="896" y="130"/>
                  <a:pt x="898" y="129"/>
                </a:cubicBezTo>
                <a:cubicBezTo>
                  <a:pt x="906" y="137"/>
                  <a:pt x="912" y="123"/>
                  <a:pt x="913" y="118"/>
                </a:cubicBezTo>
                <a:cubicBezTo>
                  <a:pt x="914" y="119"/>
                  <a:pt x="914" y="120"/>
                  <a:pt x="915" y="120"/>
                </a:cubicBezTo>
                <a:cubicBezTo>
                  <a:pt x="914" y="117"/>
                  <a:pt x="916" y="114"/>
                  <a:pt x="915" y="111"/>
                </a:cubicBezTo>
                <a:cubicBezTo>
                  <a:pt x="913" y="111"/>
                  <a:pt x="913" y="111"/>
                  <a:pt x="912" y="113"/>
                </a:cubicBezTo>
                <a:cubicBezTo>
                  <a:pt x="909" y="109"/>
                  <a:pt x="909" y="109"/>
                  <a:pt x="909" y="109"/>
                </a:cubicBezTo>
                <a:cubicBezTo>
                  <a:pt x="904" y="107"/>
                  <a:pt x="903" y="116"/>
                  <a:pt x="900" y="113"/>
                </a:cubicBezTo>
                <a:cubicBezTo>
                  <a:pt x="903" y="118"/>
                  <a:pt x="897" y="118"/>
                  <a:pt x="898" y="122"/>
                </a:cubicBezTo>
                <a:cubicBezTo>
                  <a:pt x="896" y="121"/>
                  <a:pt x="897" y="118"/>
                  <a:pt x="894" y="118"/>
                </a:cubicBezTo>
                <a:cubicBezTo>
                  <a:pt x="893" y="121"/>
                  <a:pt x="896" y="125"/>
                  <a:pt x="893" y="127"/>
                </a:cubicBezTo>
                <a:cubicBezTo>
                  <a:pt x="892" y="125"/>
                  <a:pt x="891" y="127"/>
                  <a:pt x="890" y="125"/>
                </a:cubicBezTo>
                <a:cubicBezTo>
                  <a:pt x="889" y="127"/>
                  <a:pt x="888" y="126"/>
                  <a:pt x="886" y="127"/>
                </a:cubicBezTo>
                <a:cubicBezTo>
                  <a:pt x="888" y="132"/>
                  <a:pt x="878" y="132"/>
                  <a:pt x="880" y="139"/>
                </a:cubicBezTo>
                <a:cubicBezTo>
                  <a:pt x="883" y="135"/>
                  <a:pt x="890" y="125"/>
                  <a:pt x="896" y="130"/>
                </a:cubicBezTo>
                <a:close/>
                <a:moveTo>
                  <a:pt x="863" y="19"/>
                </a:moveTo>
                <a:cubicBezTo>
                  <a:pt x="864" y="21"/>
                  <a:pt x="863" y="21"/>
                  <a:pt x="864" y="23"/>
                </a:cubicBezTo>
                <a:cubicBezTo>
                  <a:pt x="865" y="21"/>
                  <a:pt x="866" y="24"/>
                  <a:pt x="867" y="24"/>
                </a:cubicBezTo>
                <a:cubicBezTo>
                  <a:pt x="869" y="20"/>
                  <a:pt x="870" y="22"/>
                  <a:pt x="873" y="23"/>
                </a:cubicBezTo>
                <a:cubicBezTo>
                  <a:pt x="874" y="22"/>
                  <a:pt x="873" y="20"/>
                  <a:pt x="874" y="19"/>
                </a:cubicBezTo>
                <a:cubicBezTo>
                  <a:pt x="877" y="19"/>
                  <a:pt x="880" y="22"/>
                  <a:pt x="882" y="21"/>
                </a:cubicBezTo>
                <a:cubicBezTo>
                  <a:pt x="880" y="16"/>
                  <a:pt x="879" y="18"/>
                  <a:pt x="876" y="14"/>
                </a:cubicBezTo>
                <a:cubicBezTo>
                  <a:pt x="874" y="15"/>
                  <a:pt x="872" y="16"/>
                  <a:pt x="871" y="15"/>
                </a:cubicBezTo>
                <a:cubicBezTo>
                  <a:pt x="873" y="14"/>
                  <a:pt x="872" y="13"/>
                  <a:pt x="872" y="11"/>
                </a:cubicBezTo>
                <a:cubicBezTo>
                  <a:pt x="870" y="12"/>
                  <a:pt x="868" y="13"/>
                  <a:pt x="867" y="11"/>
                </a:cubicBezTo>
                <a:cubicBezTo>
                  <a:pt x="863" y="14"/>
                  <a:pt x="861" y="16"/>
                  <a:pt x="860" y="20"/>
                </a:cubicBezTo>
                <a:cubicBezTo>
                  <a:pt x="861" y="21"/>
                  <a:pt x="862" y="18"/>
                  <a:pt x="863" y="19"/>
                </a:cubicBezTo>
                <a:close/>
              </a:path>
            </a:pathLst>
          </a:custGeom>
          <a:blipFill>
            <a:blip r:embed="rId1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: 圆角 13"/>
          <p:cNvSpPr/>
          <p:nvPr/>
        </p:nvSpPr>
        <p:spPr>
          <a:xfrm>
            <a:off x="2934923" y="1012202"/>
            <a:ext cx="6575052" cy="4530198"/>
          </a:xfrm>
          <a:prstGeom prst="roundRect">
            <a:avLst/>
          </a:prstGeom>
          <a:pattFill prst="solidDmnd">
            <a:fgClr>
              <a:srgbClr val="9BD3CA"/>
            </a:fgClr>
            <a:bgClr>
              <a:srgbClr val="AEDBD4"/>
            </a:bgClr>
          </a:pattFill>
          <a:ln w="1143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4714715" y="1947073"/>
            <a:ext cx="10515600" cy="132556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58000"/>
              </a:prstClr>
            </a:outerShdw>
          </a:effectLst>
        </p:spPr>
        <p:txBody>
          <a:bodyPr>
            <a:noAutofit/>
          </a:bodyPr>
          <a:lstStyle/>
          <a:p>
            <a:r>
              <a:rPr lang="en-US" altLang="zh-CN" sz="7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  <a:r>
              <a:rPr lang="en-US" altLang="zh-CN" sz="7200" dirty="0">
                <a:solidFill>
                  <a:srgbClr val="F14A4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7200" dirty="0">
              <a:solidFill>
                <a:srgbClr val="F14A4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标题 1"/>
          <p:cNvSpPr txBox="1"/>
          <p:nvPr/>
        </p:nvSpPr>
        <p:spPr>
          <a:xfrm>
            <a:off x="3805196" y="2751698"/>
            <a:ext cx="5502218" cy="195860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8800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四季饮食</a:t>
            </a:r>
            <a:endParaRPr lang="zh-CN" altLang="en-US" sz="8800" dirty="0">
              <a:solidFill>
                <a:schemeClr val="bg1"/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462766" y="424175"/>
            <a:ext cx="2487114" cy="2487114"/>
            <a:chOff x="1412916" y="1645309"/>
            <a:chExt cx="3832184" cy="3832184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0" name="椭圆 19"/>
            <p:cNvSpPr/>
            <p:nvPr/>
          </p:nvSpPr>
          <p:spPr>
            <a:xfrm>
              <a:off x="1412916" y="1645309"/>
              <a:ext cx="3832184" cy="3832184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88" t="12811" r="21679" b="12389"/>
            <a:stretch>
              <a:fillRect/>
            </a:stretch>
          </p:blipFill>
          <p:spPr>
            <a:xfrm>
              <a:off x="1591293" y="1852550"/>
              <a:ext cx="3491346" cy="3479471"/>
            </a:xfrm>
            <a:prstGeom prst="rect">
              <a:avLst/>
            </a:prstGeom>
          </p:spPr>
        </p:pic>
      </p:grpSp>
      <p:sp>
        <p:nvSpPr>
          <p:cNvPr id="22" name="任意多边形: 形状 21"/>
          <p:cNvSpPr/>
          <p:nvPr/>
        </p:nvSpPr>
        <p:spPr>
          <a:xfrm rot="896338">
            <a:off x="9133916" y="2069234"/>
            <a:ext cx="307540" cy="3909619"/>
          </a:xfrm>
          <a:custGeom>
            <a:avLst/>
            <a:gdLst>
              <a:gd name="connsiteX0" fmla="*/ 84339 w 113327"/>
              <a:gd name="connsiteY0" fmla="*/ 0 h 609614"/>
              <a:gd name="connsiteX1" fmla="*/ 96459 w 113327"/>
              <a:gd name="connsiteY1" fmla="*/ 0 h 609614"/>
              <a:gd name="connsiteX2" fmla="*/ 108326 w 113327"/>
              <a:gd name="connsiteY2" fmla="*/ 4994 h 609614"/>
              <a:gd name="connsiteX3" fmla="*/ 113327 w 113327"/>
              <a:gd name="connsiteY3" fmla="*/ 16845 h 609614"/>
              <a:gd name="connsiteX4" fmla="*/ 113327 w 113327"/>
              <a:gd name="connsiteY4" fmla="*/ 576010 h 609614"/>
              <a:gd name="connsiteX5" fmla="*/ 103325 w 113327"/>
              <a:gd name="connsiteY5" fmla="*/ 599710 h 609614"/>
              <a:gd name="connsiteX6" fmla="*/ 80015 w 113327"/>
              <a:gd name="connsiteY6" fmla="*/ 609614 h 609614"/>
              <a:gd name="connsiteX7" fmla="*/ 56706 w 113327"/>
              <a:gd name="connsiteY7" fmla="*/ 599710 h 609614"/>
              <a:gd name="connsiteX8" fmla="*/ 46705 w 113327"/>
              <a:gd name="connsiteY8" fmla="*/ 576010 h 609614"/>
              <a:gd name="connsiteX9" fmla="*/ 46705 w 113327"/>
              <a:gd name="connsiteY9" fmla="*/ 303114 h 609614"/>
              <a:gd name="connsiteX10" fmla="*/ 8476 w 113327"/>
              <a:gd name="connsiteY10" fmla="*/ 303114 h 609614"/>
              <a:gd name="connsiteX11" fmla="*/ 2543 w 113327"/>
              <a:gd name="connsiteY11" fmla="*/ 300659 h 609614"/>
              <a:gd name="connsiteX12" fmla="*/ 0 w 113327"/>
              <a:gd name="connsiteY12" fmla="*/ 294734 h 609614"/>
              <a:gd name="connsiteX13" fmla="*/ 0 w 113327"/>
              <a:gd name="connsiteY13" fmla="*/ 84222 h 609614"/>
              <a:gd name="connsiteX14" fmla="*/ 24750 w 113327"/>
              <a:gd name="connsiteY14" fmla="*/ 24716 h 609614"/>
              <a:gd name="connsiteX15" fmla="*/ 84339 w 113327"/>
              <a:gd name="connsiteY15" fmla="*/ 0 h 60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3327" h="609614">
                <a:moveTo>
                  <a:pt x="84339" y="0"/>
                </a:moveTo>
                <a:lnTo>
                  <a:pt x="96459" y="0"/>
                </a:lnTo>
                <a:cubicBezTo>
                  <a:pt x="101037" y="0"/>
                  <a:pt x="104935" y="1692"/>
                  <a:pt x="108326" y="4994"/>
                </a:cubicBezTo>
                <a:cubicBezTo>
                  <a:pt x="111632" y="8295"/>
                  <a:pt x="113327" y="12273"/>
                  <a:pt x="113327" y="16845"/>
                </a:cubicBezTo>
                <a:lnTo>
                  <a:pt x="113327" y="576010"/>
                </a:lnTo>
                <a:cubicBezTo>
                  <a:pt x="113327" y="585151"/>
                  <a:pt x="109936" y="593023"/>
                  <a:pt x="103325" y="599710"/>
                </a:cubicBezTo>
                <a:cubicBezTo>
                  <a:pt x="96713" y="606228"/>
                  <a:pt x="88916" y="609529"/>
                  <a:pt x="80015" y="609614"/>
                </a:cubicBezTo>
                <a:cubicBezTo>
                  <a:pt x="71031" y="609529"/>
                  <a:pt x="63317" y="606228"/>
                  <a:pt x="56706" y="599710"/>
                </a:cubicBezTo>
                <a:cubicBezTo>
                  <a:pt x="50010" y="593023"/>
                  <a:pt x="46705" y="585151"/>
                  <a:pt x="46705" y="576010"/>
                </a:cubicBezTo>
                <a:lnTo>
                  <a:pt x="46705" y="303114"/>
                </a:lnTo>
                <a:lnTo>
                  <a:pt x="8476" y="303114"/>
                </a:lnTo>
                <a:cubicBezTo>
                  <a:pt x="6188" y="303114"/>
                  <a:pt x="4154" y="302267"/>
                  <a:pt x="2543" y="300659"/>
                </a:cubicBezTo>
                <a:cubicBezTo>
                  <a:pt x="847" y="298967"/>
                  <a:pt x="0" y="297019"/>
                  <a:pt x="0" y="294734"/>
                </a:cubicBezTo>
                <a:lnTo>
                  <a:pt x="0" y="84222"/>
                </a:lnTo>
                <a:cubicBezTo>
                  <a:pt x="0" y="61029"/>
                  <a:pt x="8307" y="41222"/>
                  <a:pt x="24750" y="24716"/>
                </a:cubicBezTo>
                <a:cubicBezTo>
                  <a:pt x="41280" y="8211"/>
                  <a:pt x="61113" y="0"/>
                  <a:pt x="84339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: 形状 23"/>
          <p:cNvSpPr/>
          <p:nvPr/>
        </p:nvSpPr>
        <p:spPr>
          <a:xfrm rot="19784478">
            <a:off x="3113066" y="2954327"/>
            <a:ext cx="513987" cy="3612022"/>
          </a:xfrm>
          <a:custGeom>
            <a:avLst/>
            <a:gdLst>
              <a:gd name="connsiteX0" fmla="*/ 16866 w 168573"/>
              <a:gd name="connsiteY0" fmla="*/ 0 h 588977"/>
              <a:gd name="connsiteX1" fmla="*/ 28731 w 168573"/>
              <a:gd name="connsiteY1" fmla="*/ 4994 h 588977"/>
              <a:gd name="connsiteX2" fmla="*/ 33732 w 168573"/>
              <a:gd name="connsiteY2" fmla="*/ 16845 h 588977"/>
              <a:gd name="connsiteX3" fmla="*/ 33732 w 168573"/>
              <a:gd name="connsiteY3" fmla="*/ 126294 h 588977"/>
              <a:gd name="connsiteX4" fmla="*/ 38732 w 168573"/>
              <a:gd name="connsiteY4" fmla="*/ 138144 h 588977"/>
              <a:gd name="connsiteX5" fmla="*/ 50597 w 168573"/>
              <a:gd name="connsiteY5" fmla="*/ 143139 h 588977"/>
              <a:gd name="connsiteX6" fmla="*/ 62463 w 168573"/>
              <a:gd name="connsiteY6" fmla="*/ 138144 h 588977"/>
              <a:gd name="connsiteX7" fmla="*/ 67463 w 168573"/>
              <a:gd name="connsiteY7" fmla="*/ 126294 h 588977"/>
              <a:gd name="connsiteX8" fmla="*/ 67463 w 168573"/>
              <a:gd name="connsiteY8" fmla="*/ 16845 h 588977"/>
              <a:gd name="connsiteX9" fmla="*/ 72464 w 168573"/>
              <a:gd name="connsiteY9" fmla="*/ 4994 h 588977"/>
              <a:gd name="connsiteX10" fmla="*/ 84329 w 168573"/>
              <a:gd name="connsiteY10" fmla="*/ 0 h 588977"/>
              <a:gd name="connsiteX11" fmla="*/ 96109 w 168573"/>
              <a:gd name="connsiteY11" fmla="*/ 4994 h 588977"/>
              <a:gd name="connsiteX12" fmla="*/ 101110 w 168573"/>
              <a:gd name="connsiteY12" fmla="*/ 16845 h 588977"/>
              <a:gd name="connsiteX13" fmla="*/ 101110 w 168573"/>
              <a:gd name="connsiteY13" fmla="*/ 126294 h 588977"/>
              <a:gd name="connsiteX14" fmla="*/ 106196 w 168573"/>
              <a:gd name="connsiteY14" fmla="*/ 138144 h 588977"/>
              <a:gd name="connsiteX15" fmla="*/ 117975 w 168573"/>
              <a:gd name="connsiteY15" fmla="*/ 143139 h 588977"/>
              <a:gd name="connsiteX16" fmla="*/ 129841 w 168573"/>
              <a:gd name="connsiteY16" fmla="*/ 138144 h 588977"/>
              <a:gd name="connsiteX17" fmla="*/ 134841 w 168573"/>
              <a:gd name="connsiteY17" fmla="*/ 126294 h 588977"/>
              <a:gd name="connsiteX18" fmla="*/ 134841 w 168573"/>
              <a:gd name="connsiteY18" fmla="*/ 16845 h 588977"/>
              <a:gd name="connsiteX19" fmla="*/ 139842 w 168573"/>
              <a:gd name="connsiteY19" fmla="*/ 4994 h 588977"/>
              <a:gd name="connsiteX20" fmla="*/ 151707 w 168573"/>
              <a:gd name="connsiteY20" fmla="*/ 0 h 588977"/>
              <a:gd name="connsiteX21" fmla="*/ 163572 w 168573"/>
              <a:gd name="connsiteY21" fmla="*/ 4994 h 588977"/>
              <a:gd name="connsiteX22" fmla="*/ 168573 w 168573"/>
              <a:gd name="connsiteY22" fmla="*/ 16845 h 588977"/>
              <a:gd name="connsiteX23" fmla="*/ 168573 w 168573"/>
              <a:gd name="connsiteY23" fmla="*/ 157613 h 588977"/>
              <a:gd name="connsiteX24" fmla="*/ 121026 w 168573"/>
              <a:gd name="connsiteY24" fmla="*/ 205270 h 588977"/>
              <a:gd name="connsiteX25" fmla="*/ 121026 w 168573"/>
              <a:gd name="connsiteY25" fmla="*/ 555287 h 588977"/>
              <a:gd name="connsiteX26" fmla="*/ 111026 w 168573"/>
              <a:gd name="connsiteY26" fmla="*/ 578988 h 588977"/>
              <a:gd name="connsiteX27" fmla="*/ 87719 w 168573"/>
              <a:gd name="connsiteY27" fmla="*/ 588977 h 588977"/>
              <a:gd name="connsiteX28" fmla="*/ 64497 w 168573"/>
              <a:gd name="connsiteY28" fmla="*/ 578988 h 588977"/>
              <a:gd name="connsiteX29" fmla="*/ 54496 w 168573"/>
              <a:gd name="connsiteY29" fmla="*/ 555287 h 588977"/>
              <a:gd name="connsiteX30" fmla="*/ 54496 w 168573"/>
              <a:gd name="connsiteY30" fmla="*/ 205270 h 588977"/>
              <a:gd name="connsiteX31" fmla="*/ 0 w 168573"/>
              <a:gd name="connsiteY31" fmla="*/ 157613 h 588977"/>
              <a:gd name="connsiteX32" fmla="*/ 0 w 168573"/>
              <a:gd name="connsiteY32" fmla="*/ 16845 h 588977"/>
              <a:gd name="connsiteX33" fmla="*/ 5001 w 168573"/>
              <a:gd name="connsiteY33" fmla="*/ 4994 h 588977"/>
              <a:gd name="connsiteX34" fmla="*/ 16866 w 168573"/>
              <a:gd name="connsiteY34" fmla="*/ 0 h 588977"/>
              <a:gd name="connsiteX0-1" fmla="*/ 16866 w 168573"/>
              <a:gd name="connsiteY0-2" fmla="*/ 0 h 666932"/>
              <a:gd name="connsiteX1-3" fmla="*/ 28731 w 168573"/>
              <a:gd name="connsiteY1-4" fmla="*/ 4994 h 666932"/>
              <a:gd name="connsiteX2-5" fmla="*/ 33732 w 168573"/>
              <a:gd name="connsiteY2-6" fmla="*/ 16845 h 666932"/>
              <a:gd name="connsiteX3-7" fmla="*/ 33732 w 168573"/>
              <a:gd name="connsiteY3-8" fmla="*/ 126294 h 666932"/>
              <a:gd name="connsiteX4-9" fmla="*/ 38732 w 168573"/>
              <a:gd name="connsiteY4-10" fmla="*/ 138144 h 666932"/>
              <a:gd name="connsiteX5-11" fmla="*/ 50597 w 168573"/>
              <a:gd name="connsiteY5-12" fmla="*/ 143139 h 666932"/>
              <a:gd name="connsiteX6-13" fmla="*/ 62463 w 168573"/>
              <a:gd name="connsiteY6-14" fmla="*/ 138144 h 666932"/>
              <a:gd name="connsiteX7-15" fmla="*/ 67463 w 168573"/>
              <a:gd name="connsiteY7-16" fmla="*/ 126294 h 666932"/>
              <a:gd name="connsiteX8-17" fmla="*/ 67463 w 168573"/>
              <a:gd name="connsiteY8-18" fmla="*/ 16845 h 666932"/>
              <a:gd name="connsiteX9-19" fmla="*/ 72464 w 168573"/>
              <a:gd name="connsiteY9-20" fmla="*/ 4994 h 666932"/>
              <a:gd name="connsiteX10-21" fmla="*/ 84329 w 168573"/>
              <a:gd name="connsiteY10-22" fmla="*/ 0 h 666932"/>
              <a:gd name="connsiteX11-23" fmla="*/ 96109 w 168573"/>
              <a:gd name="connsiteY11-24" fmla="*/ 4994 h 666932"/>
              <a:gd name="connsiteX12-25" fmla="*/ 101110 w 168573"/>
              <a:gd name="connsiteY12-26" fmla="*/ 16845 h 666932"/>
              <a:gd name="connsiteX13-27" fmla="*/ 101110 w 168573"/>
              <a:gd name="connsiteY13-28" fmla="*/ 126294 h 666932"/>
              <a:gd name="connsiteX14-29" fmla="*/ 106196 w 168573"/>
              <a:gd name="connsiteY14-30" fmla="*/ 138144 h 666932"/>
              <a:gd name="connsiteX15-31" fmla="*/ 117975 w 168573"/>
              <a:gd name="connsiteY15-32" fmla="*/ 143139 h 666932"/>
              <a:gd name="connsiteX16-33" fmla="*/ 129841 w 168573"/>
              <a:gd name="connsiteY16-34" fmla="*/ 138144 h 666932"/>
              <a:gd name="connsiteX17-35" fmla="*/ 134841 w 168573"/>
              <a:gd name="connsiteY17-36" fmla="*/ 126294 h 666932"/>
              <a:gd name="connsiteX18-37" fmla="*/ 134841 w 168573"/>
              <a:gd name="connsiteY18-38" fmla="*/ 16845 h 666932"/>
              <a:gd name="connsiteX19-39" fmla="*/ 139842 w 168573"/>
              <a:gd name="connsiteY19-40" fmla="*/ 4994 h 666932"/>
              <a:gd name="connsiteX20-41" fmla="*/ 151707 w 168573"/>
              <a:gd name="connsiteY20-42" fmla="*/ 0 h 666932"/>
              <a:gd name="connsiteX21-43" fmla="*/ 163572 w 168573"/>
              <a:gd name="connsiteY21-44" fmla="*/ 4994 h 666932"/>
              <a:gd name="connsiteX22-45" fmla="*/ 168573 w 168573"/>
              <a:gd name="connsiteY22-46" fmla="*/ 16845 h 666932"/>
              <a:gd name="connsiteX23-47" fmla="*/ 168573 w 168573"/>
              <a:gd name="connsiteY23-48" fmla="*/ 157613 h 666932"/>
              <a:gd name="connsiteX24-49" fmla="*/ 121026 w 168573"/>
              <a:gd name="connsiteY24-50" fmla="*/ 205270 h 666932"/>
              <a:gd name="connsiteX25-51" fmla="*/ 121026 w 168573"/>
              <a:gd name="connsiteY25-52" fmla="*/ 555287 h 666932"/>
              <a:gd name="connsiteX26-53" fmla="*/ 111026 w 168573"/>
              <a:gd name="connsiteY26-54" fmla="*/ 578988 h 666932"/>
              <a:gd name="connsiteX27-55" fmla="*/ 90370 w 168573"/>
              <a:gd name="connsiteY27-56" fmla="*/ 666932 h 666932"/>
              <a:gd name="connsiteX28-57" fmla="*/ 64497 w 168573"/>
              <a:gd name="connsiteY28-58" fmla="*/ 578988 h 666932"/>
              <a:gd name="connsiteX29-59" fmla="*/ 54496 w 168573"/>
              <a:gd name="connsiteY29-60" fmla="*/ 555287 h 666932"/>
              <a:gd name="connsiteX30-61" fmla="*/ 54496 w 168573"/>
              <a:gd name="connsiteY30-62" fmla="*/ 205270 h 666932"/>
              <a:gd name="connsiteX31-63" fmla="*/ 0 w 168573"/>
              <a:gd name="connsiteY31-64" fmla="*/ 157613 h 666932"/>
              <a:gd name="connsiteX32-65" fmla="*/ 0 w 168573"/>
              <a:gd name="connsiteY32-66" fmla="*/ 16845 h 666932"/>
              <a:gd name="connsiteX33-67" fmla="*/ 5001 w 168573"/>
              <a:gd name="connsiteY33-68" fmla="*/ 4994 h 666932"/>
              <a:gd name="connsiteX34-69" fmla="*/ 16866 w 168573"/>
              <a:gd name="connsiteY34-70" fmla="*/ 0 h 666932"/>
              <a:gd name="connsiteX0-71" fmla="*/ 16866 w 168573"/>
              <a:gd name="connsiteY0-72" fmla="*/ 0 h 666932"/>
              <a:gd name="connsiteX1-73" fmla="*/ 28731 w 168573"/>
              <a:gd name="connsiteY1-74" fmla="*/ 4994 h 666932"/>
              <a:gd name="connsiteX2-75" fmla="*/ 33732 w 168573"/>
              <a:gd name="connsiteY2-76" fmla="*/ 16845 h 666932"/>
              <a:gd name="connsiteX3-77" fmla="*/ 33732 w 168573"/>
              <a:gd name="connsiteY3-78" fmla="*/ 126294 h 666932"/>
              <a:gd name="connsiteX4-79" fmla="*/ 38732 w 168573"/>
              <a:gd name="connsiteY4-80" fmla="*/ 138144 h 666932"/>
              <a:gd name="connsiteX5-81" fmla="*/ 50597 w 168573"/>
              <a:gd name="connsiteY5-82" fmla="*/ 143139 h 666932"/>
              <a:gd name="connsiteX6-83" fmla="*/ 62463 w 168573"/>
              <a:gd name="connsiteY6-84" fmla="*/ 138144 h 666932"/>
              <a:gd name="connsiteX7-85" fmla="*/ 67463 w 168573"/>
              <a:gd name="connsiteY7-86" fmla="*/ 126294 h 666932"/>
              <a:gd name="connsiteX8-87" fmla="*/ 67463 w 168573"/>
              <a:gd name="connsiteY8-88" fmla="*/ 16845 h 666932"/>
              <a:gd name="connsiteX9-89" fmla="*/ 72464 w 168573"/>
              <a:gd name="connsiteY9-90" fmla="*/ 4994 h 666932"/>
              <a:gd name="connsiteX10-91" fmla="*/ 84329 w 168573"/>
              <a:gd name="connsiteY10-92" fmla="*/ 0 h 666932"/>
              <a:gd name="connsiteX11-93" fmla="*/ 96109 w 168573"/>
              <a:gd name="connsiteY11-94" fmla="*/ 4994 h 666932"/>
              <a:gd name="connsiteX12-95" fmla="*/ 101110 w 168573"/>
              <a:gd name="connsiteY12-96" fmla="*/ 16845 h 666932"/>
              <a:gd name="connsiteX13-97" fmla="*/ 101110 w 168573"/>
              <a:gd name="connsiteY13-98" fmla="*/ 126294 h 666932"/>
              <a:gd name="connsiteX14-99" fmla="*/ 106196 w 168573"/>
              <a:gd name="connsiteY14-100" fmla="*/ 138144 h 666932"/>
              <a:gd name="connsiteX15-101" fmla="*/ 117975 w 168573"/>
              <a:gd name="connsiteY15-102" fmla="*/ 143139 h 666932"/>
              <a:gd name="connsiteX16-103" fmla="*/ 129841 w 168573"/>
              <a:gd name="connsiteY16-104" fmla="*/ 138144 h 666932"/>
              <a:gd name="connsiteX17-105" fmla="*/ 134841 w 168573"/>
              <a:gd name="connsiteY17-106" fmla="*/ 126294 h 666932"/>
              <a:gd name="connsiteX18-107" fmla="*/ 134841 w 168573"/>
              <a:gd name="connsiteY18-108" fmla="*/ 16845 h 666932"/>
              <a:gd name="connsiteX19-109" fmla="*/ 139842 w 168573"/>
              <a:gd name="connsiteY19-110" fmla="*/ 4994 h 666932"/>
              <a:gd name="connsiteX20-111" fmla="*/ 151707 w 168573"/>
              <a:gd name="connsiteY20-112" fmla="*/ 0 h 666932"/>
              <a:gd name="connsiteX21-113" fmla="*/ 163572 w 168573"/>
              <a:gd name="connsiteY21-114" fmla="*/ 4994 h 666932"/>
              <a:gd name="connsiteX22-115" fmla="*/ 168573 w 168573"/>
              <a:gd name="connsiteY22-116" fmla="*/ 16845 h 666932"/>
              <a:gd name="connsiteX23-117" fmla="*/ 168573 w 168573"/>
              <a:gd name="connsiteY23-118" fmla="*/ 157613 h 666932"/>
              <a:gd name="connsiteX24-119" fmla="*/ 121026 w 168573"/>
              <a:gd name="connsiteY24-120" fmla="*/ 205270 h 666932"/>
              <a:gd name="connsiteX25-121" fmla="*/ 121026 w 168573"/>
              <a:gd name="connsiteY25-122" fmla="*/ 555287 h 666932"/>
              <a:gd name="connsiteX26-123" fmla="*/ 119743 w 168573"/>
              <a:gd name="connsiteY26-124" fmla="*/ 602392 h 666932"/>
              <a:gd name="connsiteX27-125" fmla="*/ 90370 w 168573"/>
              <a:gd name="connsiteY27-126" fmla="*/ 666932 h 666932"/>
              <a:gd name="connsiteX28-127" fmla="*/ 64497 w 168573"/>
              <a:gd name="connsiteY28-128" fmla="*/ 578988 h 666932"/>
              <a:gd name="connsiteX29-129" fmla="*/ 54496 w 168573"/>
              <a:gd name="connsiteY29-130" fmla="*/ 555287 h 666932"/>
              <a:gd name="connsiteX30-131" fmla="*/ 54496 w 168573"/>
              <a:gd name="connsiteY30-132" fmla="*/ 205270 h 666932"/>
              <a:gd name="connsiteX31-133" fmla="*/ 0 w 168573"/>
              <a:gd name="connsiteY31-134" fmla="*/ 157613 h 666932"/>
              <a:gd name="connsiteX32-135" fmla="*/ 0 w 168573"/>
              <a:gd name="connsiteY32-136" fmla="*/ 16845 h 666932"/>
              <a:gd name="connsiteX33-137" fmla="*/ 5001 w 168573"/>
              <a:gd name="connsiteY33-138" fmla="*/ 4994 h 666932"/>
              <a:gd name="connsiteX34-139" fmla="*/ 16866 w 168573"/>
              <a:gd name="connsiteY34-140" fmla="*/ 0 h 666932"/>
              <a:gd name="connsiteX0-141" fmla="*/ 16866 w 168573"/>
              <a:gd name="connsiteY0-142" fmla="*/ 0 h 666932"/>
              <a:gd name="connsiteX1-143" fmla="*/ 28731 w 168573"/>
              <a:gd name="connsiteY1-144" fmla="*/ 4994 h 666932"/>
              <a:gd name="connsiteX2-145" fmla="*/ 33732 w 168573"/>
              <a:gd name="connsiteY2-146" fmla="*/ 16845 h 666932"/>
              <a:gd name="connsiteX3-147" fmla="*/ 33732 w 168573"/>
              <a:gd name="connsiteY3-148" fmla="*/ 126294 h 666932"/>
              <a:gd name="connsiteX4-149" fmla="*/ 38732 w 168573"/>
              <a:gd name="connsiteY4-150" fmla="*/ 138144 h 666932"/>
              <a:gd name="connsiteX5-151" fmla="*/ 50597 w 168573"/>
              <a:gd name="connsiteY5-152" fmla="*/ 143139 h 666932"/>
              <a:gd name="connsiteX6-153" fmla="*/ 62463 w 168573"/>
              <a:gd name="connsiteY6-154" fmla="*/ 138144 h 666932"/>
              <a:gd name="connsiteX7-155" fmla="*/ 67463 w 168573"/>
              <a:gd name="connsiteY7-156" fmla="*/ 126294 h 666932"/>
              <a:gd name="connsiteX8-157" fmla="*/ 67463 w 168573"/>
              <a:gd name="connsiteY8-158" fmla="*/ 16845 h 666932"/>
              <a:gd name="connsiteX9-159" fmla="*/ 72464 w 168573"/>
              <a:gd name="connsiteY9-160" fmla="*/ 4994 h 666932"/>
              <a:gd name="connsiteX10-161" fmla="*/ 84329 w 168573"/>
              <a:gd name="connsiteY10-162" fmla="*/ 0 h 666932"/>
              <a:gd name="connsiteX11-163" fmla="*/ 96109 w 168573"/>
              <a:gd name="connsiteY11-164" fmla="*/ 4994 h 666932"/>
              <a:gd name="connsiteX12-165" fmla="*/ 101110 w 168573"/>
              <a:gd name="connsiteY12-166" fmla="*/ 16845 h 666932"/>
              <a:gd name="connsiteX13-167" fmla="*/ 101110 w 168573"/>
              <a:gd name="connsiteY13-168" fmla="*/ 126294 h 666932"/>
              <a:gd name="connsiteX14-169" fmla="*/ 106196 w 168573"/>
              <a:gd name="connsiteY14-170" fmla="*/ 138144 h 666932"/>
              <a:gd name="connsiteX15-171" fmla="*/ 117975 w 168573"/>
              <a:gd name="connsiteY15-172" fmla="*/ 143139 h 666932"/>
              <a:gd name="connsiteX16-173" fmla="*/ 129841 w 168573"/>
              <a:gd name="connsiteY16-174" fmla="*/ 138144 h 666932"/>
              <a:gd name="connsiteX17-175" fmla="*/ 134841 w 168573"/>
              <a:gd name="connsiteY17-176" fmla="*/ 126294 h 666932"/>
              <a:gd name="connsiteX18-177" fmla="*/ 134841 w 168573"/>
              <a:gd name="connsiteY18-178" fmla="*/ 16845 h 666932"/>
              <a:gd name="connsiteX19-179" fmla="*/ 139842 w 168573"/>
              <a:gd name="connsiteY19-180" fmla="*/ 4994 h 666932"/>
              <a:gd name="connsiteX20-181" fmla="*/ 151707 w 168573"/>
              <a:gd name="connsiteY20-182" fmla="*/ 0 h 666932"/>
              <a:gd name="connsiteX21-183" fmla="*/ 163572 w 168573"/>
              <a:gd name="connsiteY21-184" fmla="*/ 4994 h 666932"/>
              <a:gd name="connsiteX22-185" fmla="*/ 168573 w 168573"/>
              <a:gd name="connsiteY22-186" fmla="*/ 16845 h 666932"/>
              <a:gd name="connsiteX23-187" fmla="*/ 168573 w 168573"/>
              <a:gd name="connsiteY23-188" fmla="*/ 157613 h 666932"/>
              <a:gd name="connsiteX24-189" fmla="*/ 121026 w 168573"/>
              <a:gd name="connsiteY24-190" fmla="*/ 205270 h 666932"/>
              <a:gd name="connsiteX25-191" fmla="*/ 121026 w 168573"/>
              <a:gd name="connsiteY25-192" fmla="*/ 555287 h 666932"/>
              <a:gd name="connsiteX26-193" fmla="*/ 119743 w 168573"/>
              <a:gd name="connsiteY26-194" fmla="*/ 602392 h 666932"/>
              <a:gd name="connsiteX27-195" fmla="*/ 90370 w 168573"/>
              <a:gd name="connsiteY27-196" fmla="*/ 666932 h 666932"/>
              <a:gd name="connsiteX28-197" fmla="*/ 59672 w 168573"/>
              <a:gd name="connsiteY28-198" fmla="*/ 604386 h 666932"/>
              <a:gd name="connsiteX29-199" fmla="*/ 54496 w 168573"/>
              <a:gd name="connsiteY29-200" fmla="*/ 555287 h 666932"/>
              <a:gd name="connsiteX30-201" fmla="*/ 54496 w 168573"/>
              <a:gd name="connsiteY30-202" fmla="*/ 205270 h 666932"/>
              <a:gd name="connsiteX31-203" fmla="*/ 0 w 168573"/>
              <a:gd name="connsiteY31-204" fmla="*/ 157613 h 666932"/>
              <a:gd name="connsiteX32-205" fmla="*/ 0 w 168573"/>
              <a:gd name="connsiteY32-206" fmla="*/ 16845 h 666932"/>
              <a:gd name="connsiteX33-207" fmla="*/ 5001 w 168573"/>
              <a:gd name="connsiteY33-208" fmla="*/ 4994 h 666932"/>
              <a:gd name="connsiteX34-209" fmla="*/ 16866 w 168573"/>
              <a:gd name="connsiteY34-210" fmla="*/ 0 h 6669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  <a:cxn ang="0">
                <a:pos x="connsiteX30-61" y="connsiteY30-62"/>
              </a:cxn>
              <a:cxn ang="0">
                <a:pos x="connsiteX31-63" y="connsiteY31-64"/>
              </a:cxn>
              <a:cxn ang="0">
                <a:pos x="connsiteX32-65" y="connsiteY32-66"/>
              </a:cxn>
              <a:cxn ang="0">
                <a:pos x="connsiteX33-67" y="connsiteY33-68"/>
              </a:cxn>
              <a:cxn ang="0">
                <a:pos x="connsiteX34-69" y="connsiteY34-70"/>
              </a:cxn>
            </a:cxnLst>
            <a:rect l="l" t="t" r="r" b="b"/>
            <a:pathLst>
              <a:path w="168573" h="666932">
                <a:moveTo>
                  <a:pt x="16866" y="0"/>
                </a:moveTo>
                <a:cubicBezTo>
                  <a:pt x="21443" y="0"/>
                  <a:pt x="25341" y="1693"/>
                  <a:pt x="28731" y="4994"/>
                </a:cubicBezTo>
                <a:cubicBezTo>
                  <a:pt x="32037" y="8380"/>
                  <a:pt x="33732" y="12274"/>
                  <a:pt x="33732" y="16845"/>
                </a:cubicBezTo>
                <a:lnTo>
                  <a:pt x="33732" y="126294"/>
                </a:lnTo>
                <a:cubicBezTo>
                  <a:pt x="33732" y="130865"/>
                  <a:pt x="35342" y="134843"/>
                  <a:pt x="38732" y="138144"/>
                </a:cubicBezTo>
                <a:cubicBezTo>
                  <a:pt x="42037" y="141530"/>
                  <a:pt x="46021" y="143139"/>
                  <a:pt x="50597" y="143139"/>
                </a:cubicBezTo>
                <a:cubicBezTo>
                  <a:pt x="55174" y="143139"/>
                  <a:pt x="59073" y="141530"/>
                  <a:pt x="62463" y="138144"/>
                </a:cubicBezTo>
                <a:cubicBezTo>
                  <a:pt x="65768" y="134843"/>
                  <a:pt x="67463" y="130865"/>
                  <a:pt x="67463" y="126294"/>
                </a:cubicBezTo>
                <a:lnTo>
                  <a:pt x="67463" y="16845"/>
                </a:lnTo>
                <a:cubicBezTo>
                  <a:pt x="67463" y="12274"/>
                  <a:pt x="69074" y="8380"/>
                  <a:pt x="72464" y="4994"/>
                </a:cubicBezTo>
                <a:cubicBezTo>
                  <a:pt x="75769" y="1693"/>
                  <a:pt x="79752" y="0"/>
                  <a:pt x="84329" y="0"/>
                </a:cubicBezTo>
                <a:cubicBezTo>
                  <a:pt x="88821" y="0"/>
                  <a:pt x="92804" y="1693"/>
                  <a:pt x="96109" y="4994"/>
                </a:cubicBezTo>
                <a:cubicBezTo>
                  <a:pt x="99499" y="8380"/>
                  <a:pt x="101110" y="12274"/>
                  <a:pt x="101110" y="16845"/>
                </a:cubicBezTo>
                <a:lnTo>
                  <a:pt x="101110" y="126294"/>
                </a:lnTo>
                <a:cubicBezTo>
                  <a:pt x="101110" y="130865"/>
                  <a:pt x="102805" y="134843"/>
                  <a:pt x="106196" y="138144"/>
                </a:cubicBezTo>
                <a:cubicBezTo>
                  <a:pt x="109500" y="141530"/>
                  <a:pt x="113484" y="143139"/>
                  <a:pt x="117975" y="143139"/>
                </a:cubicBezTo>
                <a:cubicBezTo>
                  <a:pt x="122552" y="143139"/>
                  <a:pt x="126536" y="141530"/>
                  <a:pt x="129841" y="138144"/>
                </a:cubicBezTo>
                <a:cubicBezTo>
                  <a:pt x="133231" y="134843"/>
                  <a:pt x="134841" y="130865"/>
                  <a:pt x="134841" y="126294"/>
                </a:cubicBezTo>
                <a:lnTo>
                  <a:pt x="134841" y="16845"/>
                </a:lnTo>
                <a:cubicBezTo>
                  <a:pt x="134841" y="12274"/>
                  <a:pt x="136536" y="8380"/>
                  <a:pt x="139842" y="4994"/>
                </a:cubicBezTo>
                <a:cubicBezTo>
                  <a:pt x="143232" y="1693"/>
                  <a:pt x="147130" y="0"/>
                  <a:pt x="151707" y="0"/>
                </a:cubicBezTo>
                <a:cubicBezTo>
                  <a:pt x="156284" y="0"/>
                  <a:pt x="160268" y="1693"/>
                  <a:pt x="163572" y="4994"/>
                </a:cubicBezTo>
                <a:cubicBezTo>
                  <a:pt x="166963" y="8380"/>
                  <a:pt x="168573" y="12274"/>
                  <a:pt x="168573" y="16845"/>
                </a:cubicBezTo>
                <a:lnTo>
                  <a:pt x="168573" y="157613"/>
                </a:lnTo>
                <a:cubicBezTo>
                  <a:pt x="168573" y="168364"/>
                  <a:pt x="131027" y="201799"/>
                  <a:pt x="121026" y="205270"/>
                </a:cubicBezTo>
                <a:lnTo>
                  <a:pt x="121026" y="555287"/>
                </a:lnTo>
                <a:cubicBezTo>
                  <a:pt x="121026" y="564429"/>
                  <a:pt x="124852" y="583785"/>
                  <a:pt x="119743" y="602392"/>
                </a:cubicBezTo>
                <a:cubicBezTo>
                  <a:pt x="114634" y="621000"/>
                  <a:pt x="99353" y="666763"/>
                  <a:pt x="90370" y="666932"/>
                </a:cubicBezTo>
                <a:cubicBezTo>
                  <a:pt x="81471" y="666763"/>
                  <a:pt x="65651" y="622993"/>
                  <a:pt x="59672" y="604386"/>
                </a:cubicBezTo>
                <a:cubicBezTo>
                  <a:pt x="53693" y="585779"/>
                  <a:pt x="54496" y="564429"/>
                  <a:pt x="54496" y="555287"/>
                </a:cubicBezTo>
                <a:lnTo>
                  <a:pt x="54496" y="205270"/>
                </a:lnTo>
                <a:cubicBezTo>
                  <a:pt x="44410" y="201799"/>
                  <a:pt x="0" y="168364"/>
                  <a:pt x="0" y="157613"/>
                </a:cubicBezTo>
                <a:lnTo>
                  <a:pt x="0" y="16845"/>
                </a:lnTo>
                <a:cubicBezTo>
                  <a:pt x="0" y="12274"/>
                  <a:pt x="1696" y="8380"/>
                  <a:pt x="5001" y="4994"/>
                </a:cubicBezTo>
                <a:cubicBezTo>
                  <a:pt x="8305" y="1693"/>
                  <a:pt x="12289" y="0"/>
                  <a:pt x="16866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03" t="75251" r="18361" b="8804"/>
          <a:stretch>
            <a:fillRect/>
          </a:stretch>
        </p:blipFill>
        <p:spPr>
          <a:xfrm>
            <a:off x="9350624" y="4540484"/>
            <a:ext cx="2733901" cy="24186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" grpId="0"/>
      <p:bldP spid="35" grpId="0"/>
      <p:bldP spid="22" grpId="0" animBg="1"/>
      <p:bldP spid="2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1179513"/>
            <a:ext cx="12192000" cy="5046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2</a:t>
            </a:r>
            <a:r>
              <a:rPr lang="zh-CN" altLang="en-US" dirty="0"/>
              <a:t>四季饮食需要注意什么</a:t>
            </a:r>
            <a:endParaRPr lang="zh-CN" altLang="en-US" dirty="0"/>
          </a:p>
        </p:txBody>
      </p:sp>
      <p:pic>
        <p:nvPicPr>
          <p:cNvPr id="3" name="内容占位符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179513"/>
            <a:ext cx="7597900" cy="5046056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7975600" y="3860948"/>
            <a:ext cx="40513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《</a:t>
            </a:r>
            <a:r>
              <a:rPr lang="zh-CN" altLang="en-US" dirty="0"/>
              <a:t>记</a:t>
            </a:r>
            <a:r>
              <a:rPr lang="en-US" altLang="zh-CN" dirty="0"/>
              <a:t>·</a:t>
            </a:r>
            <a:r>
              <a:rPr lang="zh-CN" altLang="en-US" dirty="0"/>
              <a:t>内则</a:t>
            </a:r>
            <a:r>
              <a:rPr lang="en-US" altLang="zh-CN" dirty="0"/>
              <a:t>》</a:t>
            </a:r>
            <a:r>
              <a:rPr lang="zh-CN" altLang="en-US" dirty="0"/>
              <a:t>曰：凡和，春多酸，夏多苦，秋多辛，冬多咸，调以滑甘。（注：酸苦辛咸，木火金水之所属。）多其时味，所以养气也。四时皆调以滑甘，象土之寄也。孙思邈曰：春少酸增甘，夏少苦增辛，秋少辛增酸，冬少咸增苦，四季少甘增咸。</a:t>
            </a:r>
            <a:endParaRPr lang="zh-CN" altLang="en-US" dirty="0"/>
          </a:p>
        </p:txBody>
      </p:sp>
      <p:grpSp>
        <p:nvGrpSpPr>
          <p:cNvPr id="14" name="组合 13"/>
          <p:cNvGrpSpPr/>
          <p:nvPr/>
        </p:nvGrpSpPr>
        <p:grpSpPr>
          <a:xfrm>
            <a:off x="8106388" y="2148067"/>
            <a:ext cx="399214" cy="390833"/>
            <a:chOff x="0" y="0"/>
            <a:chExt cx="767929" cy="767929"/>
          </a:xfrm>
        </p:grpSpPr>
        <p:sp>
          <p:nvSpPr>
            <p:cNvPr id="15" name="îṣļîḑé-Freeform 14"/>
            <p:cNvSpPr/>
            <p:nvPr/>
          </p:nvSpPr>
          <p:spPr>
            <a:xfrm>
              <a:off x="0" y="0"/>
              <a:ext cx="767929" cy="767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16" name="îṣļîḑé-Freeform 15"/>
            <p:cNvSpPr/>
            <p:nvPr/>
          </p:nvSpPr>
          <p:spPr>
            <a:xfrm>
              <a:off x="234638" y="227334"/>
              <a:ext cx="298653" cy="313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4" h="21302" extrusionOk="0">
                  <a:moveTo>
                    <a:pt x="7816" y="21302"/>
                  </a:moveTo>
                  <a:cubicBezTo>
                    <a:pt x="7132" y="21302"/>
                    <a:pt x="6483" y="20993"/>
                    <a:pt x="6068" y="20461"/>
                  </a:cubicBezTo>
                  <a:lnTo>
                    <a:pt x="445" y="13277"/>
                  </a:lnTo>
                  <a:cubicBezTo>
                    <a:pt x="-287" y="12344"/>
                    <a:pt x="-97" y="11016"/>
                    <a:pt x="870" y="10308"/>
                  </a:cubicBezTo>
                  <a:cubicBezTo>
                    <a:pt x="1838" y="9597"/>
                    <a:pt x="3211" y="9785"/>
                    <a:pt x="3943" y="10719"/>
                  </a:cubicBezTo>
                  <a:lnTo>
                    <a:pt x="7643" y="15442"/>
                  </a:lnTo>
                  <a:lnTo>
                    <a:pt x="16946" y="999"/>
                  </a:lnTo>
                  <a:cubicBezTo>
                    <a:pt x="17586" y="6"/>
                    <a:pt x="18940" y="-298"/>
                    <a:pt x="19969" y="321"/>
                  </a:cubicBezTo>
                  <a:cubicBezTo>
                    <a:pt x="20997" y="939"/>
                    <a:pt x="21313" y="2248"/>
                    <a:pt x="20671" y="3243"/>
                  </a:cubicBezTo>
                  <a:lnTo>
                    <a:pt x="9680" y="20301"/>
                  </a:lnTo>
                  <a:cubicBezTo>
                    <a:pt x="9299" y="20896"/>
                    <a:pt x="8639" y="21267"/>
                    <a:pt x="7917" y="21299"/>
                  </a:cubicBezTo>
                  <a:cubicBezTo>
                    <a:pt x="7882" y="21302"/>
                    <a:pt x="7851" y="21302"/>
                    <a:pt x="7816" y="2130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</a:p>
          </p:txBody>
        </p:sp>
      </p:grpSp>
      <p:sp>
        <p:nvSpPr>
          <p:cNvPr id="17" name="îṣļîḑé-Rectangle 12"/>
          <p:cNvSpPr/>
          <p:nvPr/>
        </p:nvSpPr>
        <p:spPr>
          <a:xfrm>
            <a:off x="8505601" y="2084567"/>
            <a:ext cx="4029279" cy="486463"/>
          </a:xfrm>
          <a:prstGeom prst="rect">
            <a:avLst/>
          </a:prstGeom>
        </p:spPr>
        <p:txBody>
          <a:bodyPr wrap="none" lIns="144000" tIns="0" rIns="144000" bIns="0" anchor="ctr">
            <a:normAutofit/>
          </a:bodyPr>
          <a:lstStyle/>
          <a:p>
            <a:r>
              <a:rPr lang="zh-CN" altLang="en-US" sz="2400" b="1" dirty="0"/>
              <a:t>四季饮食</a:t>
            </a:r>
            <a:endParaRPr lang="zh-CN" altLang="en-US" sz="24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2</a:t>
            </a:r>
            <a:r>
              <a:rPr lang="zh-CN" altLang="en-US" dirty="0"/>
              <a:t>四季饮食需要注意什么</a:t>
            </a:r>
            <a:endParaRPr lang="zh-CN" altLang="en-US" dirty="0"/>
          </a:p>
        </p:txBody>
      </p:sp>
      <p:sp>
        <p:nvSpPr>
          <p:cNvPr id="4" name="内容占位符 2"/>
          <p:cNvSpPr txBox="1"/>
          <p:nvPr/>
        </p:nvSpPr>
        <p:spPr>
          <a:xfrm>
            <a:off x="6631512" y="3429000"/>
            <a:ext cx="5001688" cy="475138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zh-CN" altLang="en-US" sz="2400" dirty="0"/>
              <a:t>春天吃酸春季多吃酸味</a:t>
            </a:r>
            <a:endParaRPr lang="en-US" altLang="zh-CN" sz="2400" dirty="0"/>
          </a:p>
          <a:p>
            <a:pPr marL="0" indent="0" algn="just">
              <a:buNone/>
            </a:pPr>
            <a:r>
              <a:rPr lang="zh-CN" altLang="en-US" sz="2400" dirty="0"/>
              <a:t>的食物，如含维生素</a:t>
            </a:r>
            <a:r>
              <a:rPr lang="en-US" altLang="zh-CN" sz="2400" dirty="0"/>
              <a:t>C</a:t>
            </a:r>
            <a:r>
              <a:rPr lang="zh-CN" altLang="en-US" sz="2400" dirty="0"/>
              <a:t>的食物和有机</a:t>
            </a:r>
            <a:endParaRPr lang="en-US" altLang="zh-CN" sz="2400" dirty="0"/>
          </a:p>
          <a:p>
            <a:pPr marL="0" indent="0" algn="just">
              <a:buNone/>
            </a:pPr>
            <a:r>
              <a:rPr lang="zh-CN" altLang="en-US" sz="2400" dirty="0"/>
              <a:t>酸的水果，以及糖醋</a:t>
            </a:r>
            <a:endParaRPr lang="en-US" altLang="zh-CN" sz="2400" dirty="0"/>
          </a:p>
          <a:p>
            <a:pPr marL="0" indent="0" algn="just">
              <a:buNone/>
            </a:pPr>
            <a:r>
              <a:rPr lang="zh-CN" altLang="en-US" sz="2400" dirty="0"/>
              <a:t>和酸辣类的菜肴等。</a:t>
            </a:r>
            <a:endParaRPr lang="zh-CN" altLang="en-US" sz="2000" dirty="0"/>
          </a:p>
        </p:txBody>
      </p:sp>
      <p:sp>
        <p:nvSpPr>
          <p:cNvPr id="6" name="矩形 5"/>
          <p:cNvSpPr/>
          <p:nvPr/>
        </p:nvSpPr>
        <p:spPr>
          <a:xfrm>
            <a:off x="1018112" y="0"/>
            <a:ext cx="5480988" cy="6447919"/>
          </a:xfrm>
          <a:prstGeom prst="rect">
            <a:avLst/>
          </a:prstGeom>
          <a:noFill/>
          <a:effectLst>
            <a:outerShdw blurRad="139700" dist="114300" dir="8100000" algn="tr" rotWithShape="0">
              <a:prstClr val="black">
                <a:alpha val="58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zh-CN" altLang="en-US" sz="41300" dirty="0">
                <a:blipFill>
                  <a:blip r:embed="rId1"/>
                  <a:stretch>
                    <a:fillRect/>
                  </a:stretch>
                </a:blipFill>
                <a:latin typeface="晨光大字" panose="02010601030101010101" pitchFamily="2" charset="-122"/>
                <a:ea typeface="晨光大字" panose="02010601030101010101" pitchFamily="2" charset="-122"/>
              </a:rPr>
              <a:t>春</a:t>
            </a:r>
            <a:endParaRPr lang="zh-CN" altLang="en-US" sz="41300" dirty="0">
              <a:blipFill>
                <a:blip r:embed="rId1"/>
                <a:stretch>
                  <a:fillRect/>
                </a:stretch>
              </a:blipFill>
              <a:latin typeface="晨光大字" panose="02010601030101010101" pitchFamily="2" charset="-122"/>
              <a:ea typeface="晨光大字" panose="02010601030101010101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6733113" y="2524807"/>
            <a:ext cx="721788" cy="699152"/>
            <a:chOff x="7837089" y="2334767"/>
            <a:chExt cx="964011" cy="964011"/>
          </a:xfrm>
        </p:grpSpPr>
        <p:sp>
          <p:nvSpPr>
            <p:cNvPr id="17" name="椭圆 16"/>
            <p:cNvSpPr/>
            <p:nvPr/>
          </p:nvSpPr>
          <p:spPr>
            <a:xfrm>
              <a:off x="7837089" y="2334767"/>
              <a:ext cx="964011" cy="964011"/>
            </a:xfrm>
            <a:prstGeom prst="ellipse">
              <a:avLst/>
            </a:prstGeom>
            <a:solidFill>
              <a:srgbClr val="B744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sprout_325964"/>
            <p:cNvSpPr>
              <a:spLocks noChangeAspect="1"/>
            </p:cNvSpPr>
            <p:nvPr/>
          </p:nvSpPr>
          <p:spPr bwMode="auto">
            <a:xfrm>
              <a:off x="8046638" y="2509387"/>
              <a:ext cx="544911" cy="614769"/>
            </a:xfrm>
            <a:custGeom>
              <a:avLst/>
              <a:gdLst>
                <a:gd name="T0" fmla="*/ 372171 w 604011"/>
                <a:gd name="T1" fmla="*/ 372171 w 604011"/>
                <a:gd name="T2" fmla="*/ 372171 w 604011"/>
                <a:gd name="T3" fmla="*/ 372171 w 604011"/>
                <a:gd name="T4" fmla="*/ 372171 w 604011"/>
                <a:gd name="T5" fmla="*/ 372171 w 604011"/>
                <a:gd name="T6" fmla="*/ 372171 w 604011"/>
                <a:gd name="T7" fmla="*/ 372171 w 604011"/>
                <a:gd name="T8" fmla="*/ 372171 w 604011"/>
                <a:gd name="T9" fmla="*/ 372171 w 604011"/>
                <a:gd name="T10" fmla="*/ 372171 w 604011"/>
                <a:gd name="T11" fmla="*/ 372171 w 604011"/>
                <a:gd name="T12" fmla="*/ 372171 w 604011"/>
                <a:gd name="T13" fmla="*/ 372171 w 604011"/>
                <a:gd name="T14" fmla="*/ 372171 w 604011"/>
                <a:gd name="T15" fmla="*/ 372171 w 604011"/>
                <a:gd name="T16" fmla="*/ 372171 w 604011"/>
                <a:gd name="T17" fmla="*/ 372171 w 604011"/>
                <a:gd name="T18" fmla="*/ 372171 w 604011"/>
                <a:gd name="T19" fmla="*/ 372171 w 604011"/>
                <a:gd name="T20" fmla="*/ 372171 w 604011"/>
                <a:gd name="T21" fmla="*/ 372171 w 604011"/>
                <a:gd name="T22" fmla="*/ 372171 w 604011"/>
                <a:gd name="T23" fmla="*/ 372171 w 604011"/>
                <a:gd name="T24" fmla="*/ 372171 w 604011"/>
                <a:gd name="T25" fmla="*/ 372171 w 604011"/>
                <a:gd name="T26" fmla="*/ 372171 w 604011"/>
                <a:gd name="T27" fmla="*/ 372171 w 604011"/>
                <a:gd name="T28" fmla="*/ 372171 w 604011"/>
                <a:gd name="T29" fmla="*/ 372171 w 604011"/>
                <a:gd name="T30" fmla="*/ 372171 w 604011"/>
                <a:gd name="T31" fmla="*/ 372171 w 604011"/>
                <a:gd name="T32" fmla="*/ 372171 w 604011"/>
                <a:gd name="T33" fmla="*/ 372171 w 604011"/>
                <a:gd name="T34" fmla="*/ 372171 w 604011"/>
                <a:gd name="T35" fmla="*/ 372171 w 604011"/>
                <a:gd name="T36" fmla="*/ 372171 w 604011"/>
                <a:gd name="T37" fmla="*/ 372171 w 604011"/>
                <a:gd name="T38" fmla="*/ 372171 w 604011"/>
                <a:gd name="T39" fmla="*/ 372171 w 604011"/>
                <a:gd name="T40" fmla="*/ 372171 w 604011"/>
                <a:gd name="T41" fmla="*/ 372171 w 604011"/>
                <a:gd name="T42" fmla="*/ 372171 w 604011"/>
                <a:gd name="T43" fmla="*/ 372171 w 604011"/>
                <a:gd name="T44" fmla="*/ 372171 w 604011"/>
                <a:gd name="T45" fmla="*/ 372171 w 604011"/>
                <a:gd name="T46" fmla="*/ 372171 w 604011"/>
                <a:gd name="T47" fmla="*/ 372171 w 604011"/>
                <a:gd name="T48" fmla="*/ 372171 w 604011"/>
                <a:gd name="T49" fmla="*/ 372171 w 604011"/>
                <a:gd name="T50" fmla="*/ 372171 w 604011"/>
                <a:gd name="T51" fmla="*/ 372171 w 604011"/>
                <a:gd name="T52" fmla="*/ 372171 w 604011"/>
                <a:gd name="T53" fmla="*/ 372171 w 604011"/>
                <a:gd name="T54" fmla="*/ 372171 w 604011"/>
                <a:gd name="T55" fmla="*/ 372171 w 604011"/>
                <a:gd name="T56" fmla="*/ 372171 w 604011"/>
                <a:gd name="T57" fmla="*/ 372171 w 604011"/>
                <a:gd name="T58" fmla="*/ 372171 w 604011"/>
                <a:gd name="T59" fmla="*/ 372171 w 604011"/>
                <a:gd name="T60" fmla="*/ 372171 w 604011"/>
                <a:gd name="T61" fmla="*/ 372171 w 604011"/>
                <a:gd name="T62" fmla="*/ 372171 w 604011"/>
                <a:gd name="T63" fmla="*/ 372171 w 604011"/>
                <a:gd name="T64" fmla="*/ 372171 w 604011"/>
                <a:gd name="T65" fmla="*/ 372171 w 604011"/>
                <a:gd name="T66" fmla="*/ 372171 w 604011"/>
                <a:gd name="T67" fmla="*/ 372171 w 604011"/>
                <a:gd name="T68" fmla="*/ 372171 w 604011"/>
                <a:gd name="T69" fmla="*/ 372171 w 604011"/>
                <a:gd name="T70" fmla="*/ 372171 w 604011"/>
                <a:gd name="T71" fmla="*/ 372171 w 604011"/>
                <a:gd name="T72" fmla="*/ 372171 w 604011"/>
                <a:gd name="T73" fmla="*/ 372171 w 604011"/>
                <a:gd name="T74" fmla="*/ 372171 w 604011"/>
                <a:gd name="T75" fmla="*/ 372171 w 604011"/>
                <a:gd name="T76" fmla="*/ 372171 w 604011"/>
                <a:gd name="T77" fmla="*/ 372171 w 604011"/>
                <a:gd name="T78" fmla="*/ 372171 w 604011"/>
                <a:gd name="T79" fmla="*/ 372171 w 604011"/>
                <a:gd name="T80" fmla="*/ 372171 w 604011"/>
                <a:gd name="T81" fmla="*/ 372171 w 604011"/>
                <a:gd name="T82" fmla="*/ 372171 w 604011"/>
                <a:gd name="T83" fmla="*/ 372171 w 604011"/>
                <a:gd name="T84" fmla="*/ 372171 w 604011"/>
                <a:gd name="T85" fmla="*/ 372171 w 604011"/>
                <a:gd name="T86" fmla="*/ 372171 w 604011"/>
                <a:gd name="T87" fmla="*/ 372171 w 604011"/>
                <a:gd name="T88" fmla="*/ 372171 w 604011"/>
                <a:gd name="T89" fmla="*/ 372171 w 604011"/>
                <a:gd name="T90" fmla="*/ 372171 w 604011"/>
                <a:gd name="T91" fmla="*/ 372171 w 604011"/>
                <a:gd name="T92" fmla="*/ 372171 w 604011"/>
                <a:gd name="T93" fmla="*/ 372171 w 604011"/>
                <a:gd name="T94" fmla="*/ 372171 w 604011"/>
                <a:gd name="T95" fmla="*/ 372171 w 604011"/>
                <a:gd name="T96" fmla="*/ 372171 w 604011"/>
                <a:gd name="T97" fmla="*/ 372171 w 604011"/>
                <a:gd name="T98" fmla="*/ 372171 w 604011"/>
                <a:gd name="T99" fmla="*/ 372171 w 604011"/>
                <a:gd name="T100" fmla="*/ 372171 w 604011"/>
                <a:gd name="T101" fmla="*/ 372171 w 604011"/>
                <a:gd name="T102" fmla="*/ 372171 w 604011"/>
                <a:gd name="T103" fmla="*/ 372171 w 604011"/>
                <a:gd name="T104" fmla="*/ 372171 w 604011"/>
                <a:gd name="T105" fmla="*/ 372171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042" h="6827">
                  <a:moveTo>
                    <a:pt x="5745" y="3208"/>
                  </a:moveTo>
                  <a:cubicBezTo>
                    <a:pt x="5409" y="2871"/>
                    <a:pt x="4921" y="2892"/>
                    <a:pt x="4621" y="3192"/>
                  </a:cubicBezTo>
                  <a:lnTo>
                    <a:pt x="3923" y="3890"/>
                  </a:lnTo>
                  <a:cubicBezTo>
                    <a:pt x="3903" y="3864"/>
                    <a:pt x="3882" y="3839"/>
                    <a:pt x="3859" y="3816"/>
                  </a:cubicBezTo>
                  <a:cubicBezTo>
                    <a:pt x="3722" y="3674"/>
                    <a:pt x="3541" y="3592"/>
                    <a:pt x="3346" y="3580"/>
                  </a:cubicBezTo>
                  <a:lnTo>
                    <a:pt x="3346" y="1917"/>
                  </a:lnTo>
                  <a:lnTo>
                    <a:pt x="3433" y="1917"/>
                  </a:lnTo>
                  <a:cubicBezTo>
                    <a:pt x="4154" y="1917"/>
                    <a:pt x="4740" y="1330"/>
                    <a:pt x="4740" y="610"/>
                  </a:cubicBezTo>
                  <a:lnTo>
                    <a:pt x="4740" y="0"/>
                  </a:lnTo>
                  <a:lnTo>
                    <a:pt x="4130" y="0"/>
                  </a:lnTo>
                  <a:cubicBezTo>
                    <a:pt x="3410" y="0"/>
                    <a:pt x="2823" y="586"/>
                    <a:pt x="2823" y="1307"/>
                  </a:cubicBezTo>
                  <a:lnTo>
                    <a:pt x="2823" y="1655"/>
                  </a:lnTo>
                  <a:lnTo>
                    <a:pt x="2823" y="1917"/>
                  </a:lnTo>
                  <a:lnTo>
                    <a:pt x="2823" y="3578"/>
                  </a:lnTo>
                  <a:lnTo>
                    <a:pt x="2311" y="3578"/>
                  </a:lnTo>
                  <a:cubicBezTo>
                    <a:pt x="1962" y="3578"/>
                    <a:pt x="1634" y="3714"/>
                    <a:pt x="1387" y="3961"/>
                  </a:cubicBezTo>
                  <a:lnTo>
                    <a:pt x="986" y="4362"/>
                  </a:lnTo>
                  <a:lnTo>
                    <a:pt x="863" y="4239"/>
                  </a:lnTo>
                  <a:lnTo>
                    <a:pt x="0" y="5102"/>
                  </a:lnTo>
                  <a:lnTo>
                    <a:pt x="370" y="5471"/>
                  </a:lnTo>
                  <a:lnTo>
                    <a:pt x="863" y="4978"/>
                  </a:lnTo>
                  <a:lnTo>
                    <a:pt x="1848" y="5964"/>
                  </a:lnTo>
                  <a:lnTo>
                    <a:pt x="1356" y="6457"/>
                  </a:lnTo>
                  <a:lnTo>
                    <a:pt x="1725" y="6827"/>
                  </a:lnTo>
                  <a:lnTo>
                    <a:pt x="2450" y="6102"/>
                  </a:lnTo>
                  <a:lnTo>
                    <a:pt x="3387" y="6102"/>
                  </a:lnTo>
                  <a:cubicBezTo>
                    <a:pt x="3736" y="6102"/>
                    <a:pt x="4064" y="5966"/>
                    <a:pt x="4311" y="5720"/>
                  </a:cubicBezTo>
                  <a:lnTo>
                    <a:pt x="5722" y="4308"/>
                  </a:lnTo>
                  <a:cubicBezTo>
                    <a:pt x="6024" y="4007"/>
                    <a:pt x="6042" y="3505"/>
                    <a:pt x="5745" y="3208"/>
                  </a:cubicBezTo>
                  <a:close/>
                  <a:moveTo>
                    <a:pt x="3346" y="1307"/>
                  </a:moveTo>
                  <a:cubicBezTo>
                    <a:pt x="3346" y="875"/>
                    <a:pt x="3698" y="523"/>
                    <a:pt x="4130" y="523"/>
                  </a:cubicBezTo>
                  <a:lnTo>
                    <a:pt x="4217" y="523"/>
                  </a:lnTo>
                  <a:lnTo>
                    <a:pt x="4217" y="610"/>
                  </a:lnTo>
                  <a:cubicBezTo>
                    <a:pt x="4217" y="1042"/>
                    <a:pt x="3866" y="1394"/>
                    <a:pt x="3433" y="1394"/>
                  </a:cubicBezTo>
                  <a:lnTo>
                    <a:pt x="3346" y="1394"/>
                  </a:lnTo>
                  <a:lnTo>
                    <a:pt x="3346" y="1307"/>
                  </a:lnTo>
                  <a:close/>
                  <a:moveTo>
                    <a:pt x="5352" y="3939"/>
                  </a:moveTo>
                  <a:lnTo>
                    <a:pt x="3941" y="5350"/>
                  </a:lnTo>
                  <a:cubicBezTo>
                    <a:pt x="3793" y="5498"/>
                    <a:pt x="3596" y="5580"/>
                    <a:pt x="3387" y="5580"/>
                  </a:cubicBezTo>
                  <a:lnTo>
                    <a:pt x="2203" y="5580"/>
                  </a:lnTo>
                  <a:lnTo>
                    <a:pt x="1356" y="4732"/>
                  </a:lnTo>
                  <a:lnTo>
                    <a:pt x="1757" y="4331"/>
                  </a:lnTo>
                  <a:cubicBezTo>
                    <a:pt x="1905" y="4183"/>
                    <a:pt x="2102" y="4101"/>
                    <a:pt x="2311" y="4101"/>
                  </a:cubicBezTo>
                  <a:lnTo>
                    <a:pt x="3297" y="4101"/>
                  </a:lnTo>
                  <a:cubicBezTo>
                    <a:pt x="3454" y="4101"/>
                    <a:pt x="3558" y="4227"/>
                    <a:pt x="3558" y="4370"/>
                  </a:cubicBezTo>
                  <a:cubicBezTo>
                    <a:pt x="3558" y="4510"/>
                    <a:pt x="3433" y="4624"/>
                    <a:pt x="3286" y="4624"/>
                  </a:cubicBezTo>
                  <a:lnTo>
                    <a:pt x="2371" y="4624"/>
                  </a:lnTo>
                  <a:lnTo>
                    <a:pt x="2371" y="5147"/>
                  </a:lnTo>
                  <a:lnTo>
                    <a:pt x="3286" y="5147"/>
                  </a:lnTo>
                  <a:cubicBezTo>
                    <a:pt x="3680" y="5147"/>
                    <a:pt x="4014" y="4855"/>
                    <a:pt x="4072" y="4480"/>
                  </a:cubicBezTo>
                  <a:lnTo>
                    <a:pt x="4990" y="3562"/>
                  </a:lnTo>
                  <a:cubicBezTo>
                    <a:pt x="5095" y="3457"/>
                    <a:pt x="5257" y="3458"/>
                    <a:pt x="5365" y="3567"/>
                  </a:cubicBezTo>
                  <a:cubicBezTo>
                    <a:pt x="5464" y="3666"/>
                    <a:pt x="5456" y="3835"/>
                    <a:pt x="5352" y="39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: 圆角 25"/>
          <p:cNvSpPr/>
          <p:nvPr/>
        </p:nvSpPr>
        <p:spPr>
          <a:xfrm>
            <a:off x="5038882" y="1299528"/>
            <a:ext cx="6575052" cy="4530198"/>
          </a:xfrm>
          <a:prstGeom prst="roundRect">
            <a:avLst/>
          </a:prstGeom>
          <a:pattFill prst="solidDmnd">
            <a:fgClr>
              <a:srgbClr val="9BD3CA"/>
            </a:fgClr>
            <a:bgClr>
              <a:srgbClr val="AEDBD4"/>
            </a:bgClr>
          </a:pattFill>
          <a:ln w="1143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014918" y="2164243"/>
            <a:ext cx="6096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4400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食色生活</a:t>
            </a:r>
            <a:endParaRPr lang="en-US" altLang="zh-CN" sz="4400" dirty="0">
              <a:solidFill>
                <a:schemeClr val="bg1"/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  <a:p>
            <a:r>
              <a:rPr lang="zh-CN" altLang="en-US" sz="4400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四季饮食</a:t>
            </a:r>
            <a:endParaRPr lang="en-US" altLang="zh-CN" sz="4400" dirty="0">
              <a:solidFill>
                <a:schemeClr val="bg1"/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  <a:p>
            <a:r>
              <a:rPr lang="zh-CN" altLang="en-US" sz="4400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巧吃食物治百病</a:t>
            </a:r>
            <a:endParaRPr lang="en-US" altLang="zh-CN" sz="4400" dirty="0">
              <a:solidFill>
                <a:schemeClr val="bg1"/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  <a:p>
            <a:r>
              <a:rPr lang="zh-CN" altLang="en-US" sz="4400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喝水也要有讲究</a:t>
            </a:r>
            <a:endParaRPr lang="en-US" altLang="zh-CN" sz="4400" dirty="0">
              <a:solidFill>
                <a:schemeClr val="bg1"/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83161" y="2850753"/>
            <a:ext cx="3137397" cy="186204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zh-CN" altLang="en-US" sz="11500" b="1" dirty="0">
                <a:solidFill>
                  <a:srgbClr val="7EC8B9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目录</a:t>
            </a:r>
            <a:endParaRPr lang="zh-CN" altLang="en-US" sz="11500" b="1" dirty="0">
              <a:solidFill>
                <a:srgbClr val="7EC8B9"/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22" name="圆: 空心 21"/>
          <p:cNvSpPr/>
          <p:nvPr/>
        </p:nvSpPr>
        <p:spPr>
          <a:xfrm>
            <a:off x="394893" y="1748722"/>
            <a:ext cx="4155721" cy="3979404"/>
          </a:xfrm>
          <a:prstGeom prst="donut">
            <a:avLst>
              <a:gd name="adj" fmla="val 4250"/>
            </a:avLst>
          </a:prstGeom>
          <a:solidFill>
            <a:schemeClr val="bg1"/>
          </a:solidFill>
          <a:ln>
            <a:solidFill>
              <a:srgbClr val="7EC8B9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3" name="组合 12"/>
          <p:cNvGrpSpPr/>
          <p:nvPr/>
        </p:nvGrpSpPr>
        <p:grpSpPr>
          <a:xfrm>
            <a:off x="2859197" y="1083406"/>
            <a:ext cx="2187244" cy="1860960"/>
            <a:chOff x="8390999" y="1542082"/>
            <a:chExt cx="2170077" cy="186096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8" name="椭圆 17"/>
            <p:cNvSpPr/>
            <p:nvPr/>
          </p:nvSpPr>
          <p:spPr>
            <a:xfrm>
              <a:off x="8390999" y="1744603"/>
              <a:ext cx="1658327" cy="1658439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EC8B9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圆: 空心 18"/>
            <p:cNvSpPr/>
            <p:nvPr/>
          </p:nvSpPr>
          <p:spPr>
            <a:xfrm>
              <a:off x="10069141" y="1542082"/>
              <a:ext cx="491935" cy="492086"/>
            </a:xfrm>
            <a:prstGeom prst="donut">
              <a:avLst>
                <a:gd name="adj" fmla="val 7460"/>
              </a:avLst>
            </a:prstGeom>
            <a:solidFill>
              <a:schemeClr val="bg1"/>
            </a:solidFill>
            <a:ln>
              <a:solidFill>
                <a:srgbClr val="7EC8B9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椭圆 19" descr="C:\Documents and Settings\tdz\桌面\未标题-2 拷贝.png"/>
            <p:cNvSpPr/>
            <p:nvPr/>
          </p:nvSpPr>
          <p:spPr>
            <a:xfrm>
              <a:off x="8448919" y="1808465"/>
              <a:ext cx="1531057" cy="1530934"/>
            </a:xfrm>
            <a:prstGeom prst="ellipse">
              <a:avLst/>
            </a:prstGeom>
            <a:blipFill>
              <a:blip r:embed="rId1" cstate="screen"/>
              <a:srcRect/>
              <a:stretch>
                <a:fillRect/>
              </a:stretch>
            </a:blipFill>
            <a:ln>
              <a:solidFill>
                <a:srgbClr val="7EC8B9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42" name="组合 41"/>
          <p:cNvGrpSpPr/>
          <p:nvPr/>
        </p:nvGrpSpPr>
        <p:grpSpPr>
          <a:xfrm>
            <a:off x="6039339" y="2882900"/>
            <a:ext cx="653561" cy="662239"/>
            <a:chOff x="4743416" y="5764493"/>
            <a:chExt cx="728611" cy="728611"/>
          </a:xfrm>
        </p:grpSpPr>
        <p:sp>
          <p:nvSpPr>
            <p:cNvPr id="39" name="椭圆 38"/>
            <p:cNvSpPr/>
            <p:nvPr/>
          </p:nvSpPr>
          <p:spPr>
            <a:xfrm>
              <a:off x="4743416" y="5764493"/>
              <a:ext cx="728611" cy="72861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pineapple_52750"/>
            <p:cNvSpPr>
              <a:spLocks noChangeAspect="1"/>
            </p:cNvSpPr>
            <p:nvPr/>
          </p:nvSpPr>
          <p:spPr bwMode="auto">
            <a:xfrm>
              <a:off x="4969583" y="5818186"/>
              <a:ext cx="334963" cy="609685"/>
            </a:xfrm>
            <a:custGeom>
              <a:avLst/>
              <a:gdLst>
                <a:gd name="T0" fmla="*/ 3727 w 7097"/>
                <a:gd name="T1" fmla="*/ 10579 h 12936"/>
                <a:gd name="T2" fmla="*/ 2784 w 7097"/>
                <a:gd name="T3" fmla="*/ 9976 h 12936"/>
                <a:gd name="T4" fmla="*/ 3556 w 7097"/>
                <a:gd name="T5" fmla="*/ 8984 h 12936"/>
                <a:gd name="T6" fmla="*/ 3387 w 7097"/>
                <a:gd name="T7" fmla="*/ 7994 h 12936"/>
                <a:gd name="T8" fmla="*/ 4332 w 7097"/>
                <a:gd name="T9" fmla="*/ 7391 h 12936"/>
                <a:gd name="T10" fmla="*/ 3556 w 7097"/>
                <a:gd name="T11" fmla="*/ 6414 h 12936"/>
                <a:gd name="T12" fmla="*/ 2784 w 7097"/>
                <a:gd name="T13" fmla="*/ 7391 h 12936"/>
                <a:gd name="T14" fmla="*/ 2434 w 7097"/>
                <a:gd name="T15" fmla="*/ 7757 h 12936"/>
                <a:gd name="T16" fmla="*/ 1509 w 7097"/>
                <a:gd name="T17" fmla="*/ 8682 h 12936"/>
                <a:gd name="T18" fmla="*/ 3036 w 7097"/>
                <a:gd name="T19" fmla="*/ 8668 h 12936"/>
                <a:gd name="T20" fmla="*/ 6109 w 7097"/>
                <a:gd name="T21" fmla="*/ 11578 h 12936"/>
                <a:gd name="T22" fmla="*/ 2111 w 7097"/>
                <a:gd name="T23" fmla="*/ 12560 h 12936"/>
                <a:gd name="T24" fmla="*/ 988 w 7097"/>
                <a:gd name="T25" fmla="*/ 5424 h 12936"/>
                <a:gd name="T26" fmla="*/ 930 w 7097"/>
                <a:gd name="T27" fmla="*/ 3376 h 12936"/>
                <a:gd name="T28" fmla="*/ 552 w 7097"/>
                <a:gd name="T29" fmla="*/ 1435 h 12936"/>
                <a:gd name="T30" fmla="*/ 4404 w 7097"/>
                <a:gd name="T31" fmla="*/ 59 h 12936"/>
                <a:gd name="T32" fmla="*/ 6161 w 7097"/>
                <a:gd name="T33" fmla="*/ 2383 h 12936"/>
                <a:gd name="T34" fmla="*/ 5130 w 7097"/>
                <a:gd name="T35" fmla="*/ 3788 h 12936"/>
                <a:gd name="T36" fmla="*/ 4985 w 7097"/>
                <a:gd name="T37" fmla="*/ 4442 h 12936"/>
                <a:gd name="T38" fmla="*/ 6466 w 7097"/>
                <a:gd name="T39" fmla="*/ 9228 h 12936"/>
                <a:gd name="T40" fmla="*/ 6426 w 7097"/>
                <a:gd name="T41" fmla="*/ 7857 h 12936"/>
                <a:gd name="T42" fmla="*/ 5374 w 7097"/>
                <a:gd name="T43" fmla="*/ 7391 h 12936"/>
                <a:gd name="T44" fmla="*/ 6036 w 7097"/>
                <a:gd name="T45" fmla="*/ 6416 h 12936"/>
                <a:gd name="T46" fmla="*/ 5008 w 7097"/>
                <a:gd name="T47" fmla="*/ 6719 h 12936"/>
                <a:gd name="T48" fmla="*/ 4082 w 7097"/>
                <a:gd name="T49" fmla="*/ 5793 h 12936"/>
                <a:gd name="T50" fmla="*/ 3556 w 7097"/>
                <a:gd name="T51" fmla="*/ 5601 h 12936"/>
                <a:gd name="T52" fmla="*/ 3035 w 7097"/>
                <a:gd name="T53" fmla="*/ 5793 h 12936"/>
                <a:gd name="T54" fmla="*/ 2109 w 7097"/>
                <a:gd name="T55" fmla="*/ 6719 h 12936"/>
                <a:gd name="T56" fmla="*/ 1081 w 7097"/>
                <a:gd name="T57" fmla="*/ 6416 h 12936"/>
                <a:gd name="T58" fmla="*/ 1744 w 7097"/>
                <a:gd name="T59" fmla="*/ 7391 h 12936"/>
                <a:gd name="T60" fmla="*/ 691 w 7097"/>
                <a:gd name="T61" fmla="*/ 7857 h 12936"/>
                <a:gd name="T62" fmla="*/ 651 w 7097"/>
                <a:gd name="T63" fmla="*/ 9228 h 12936"/>
                <a:gd name="T64" fmla="*/ 1142 w 7097"/>
                <a:gd name="T65" fmla="*/ 9049 h 12936"/>
                <a:gd name="T66" fmla="*/ 1124 w 7097"/>
                <a:gd name="T67" fmla="*/ 10579 h 12936"/>
                <a:gd name="T68" fmla="*/ 1396 w 7097"/>
                <a:gd name="T69" fmla="*/ 11042 h 12936"/>
                <a:gd name="T70" fmla="*/ 3035 w 7097"/>
                <a:gd name="T71" fmla="*/ 10916 h 12936"/>
                <a:gd name="T72" fmla="*/ 2775 w 7097"/>
                <a:gd name="T73" fmla="*/ 12216 h 12936"/>
                <a:gd name="T74" fmla="*/ 3728 w 7097"/>
                <a:gd name="T75" fmla="*/ 11604 h 12936"/>
                <a:gd name="T76" fmla="*/ 4081 w 7097"/>
                <a:gd name="T77" fmla="*/ 11237 h 12936"/>
                <a:gd name="T78" fmla="*/ 5006 w 7097"/>
                <a:gd name="T79" fmla="*/ 10327 h 12936"/>
                <a:gd name="T80" fmla="*/ 6036 w 7097"/>
                <a:gd name="T81" fmla="*/ 10613 h 12936"/>
                <a:gd name="T82" fmla="*/ 5375 w 7097"/>
                <a:gd name="T83" fmla="*/ 9639 h 12936"/>
                <a:gd name="T84" fmla="*/ 6423 w 7097"/>
                <a:gd name="T85" fmla="*/ 9175 h 12936"/>
                <a:gd name="T86" fmla="*/ 4683 w 7097"/>
                <a:gd name="T87" fmla="*/ 7757 h 12936"/>
                <a:gd name="T88" fmla="*/ 4684 w 7097"/>
                <a:gd name="T89" fmla="*/ 9271 h 12936"/>
                <a:gd name="T90" fmla="*/ 5610 w 7097"/>
                <a:gd name="T91" fmla="*/ 8361 h 12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097" h="12936">
                  <a:moveTo>
                    <a:pt x="4332" y="9654"/>
                  </a:moveTo>
                  <a:cubicBezTo>
                    <a:pt x="4421" y="9743"/>
                    <a:pt x="4421" y="9887"/>
                    <a:pt x="4332" y="9976"/>
                  </a:cubicBezTo>
                  <a:lnTo>
                    <a:pt x="3727" y="10579"/>
                  </a:lnTo>
                  <a:cubicBezTo>
                    <a:pt x="3681" y="10626"/>
                    <a:pt x="3623" y="10648"/>
                    <a:pt x="3556" y="10645"/>
                  </a:cubicBezTo>
                  <a:cubicBezTo>
                    <a:pt x="3495" y="10648"/>
                    <a:pt x="3434" y="10626"/>
                    <a:pt x="3387" y="10579"/>
                  </a:cubicBezTo>
                  <a:lnTo>
                    <a:pt x="2784" y="9976"/>
                  </a:lnTo>
                  <a:cubicBezTo>
                    <a:pt x="2695" y="9887"/>
                    <a:pt x="2695" y="9743"/>
                    <a:pt x="2784" y="9654"/>
                  </a:cubicBezTo>
                  <a:lnTo>
                    <a:pt x="3387" y="9051"/>
                  </a:lnTo>
                  <a:cubicBezTo>
                    <a:pt x="3433" y="9004"/>
                    <a:pt x="3495" y="8982"/>
                    <a:pt x="3556" y="8984"/>
                  </a:cubicBezTo>
                  <a:cubicBezTo>
                    <a:pt x="3623" y="8982"/>
                    <a:pt x="3681" y="9004"/>
                    <a:pt x="3727" y="9051"/>
                  </a:cubicBezTo>
                  <a:lnTo>
                    <a:pt x="4332" y="9654"/>
                  </a:lnTo>
                  <a:close/>
                  <a:moveTo>
                    <a:pt x="3387" y="7994"/>
                  </a:moveTo>
                  <a:cubicBezTo>
                    <a:pt x="3434" y="8041"/>
                    <a:pt x="3495" y="8063"/>
                    <a:pt x="3556" y="8061"/>
                  </a:cubicBezTo>
                  <a:cubicBezTo>
                    <a:pt x="3623" y="8063"/>
                    <a:pt x="3681" y="8041"/>
                    <a:pt x="3727" y="7994"/>
                  </a:cubicBezTo>
                  <a:lnTo>
                    <a:pt x="4332" y="7391"/>
                  </a:lnTo>
                  <a:cubicBezTo>
                    <a:pt x="4421" y="7302"/>
                    <a:pt x="4420" y="7158"/>
                    <a:pt x="4330" y="7070"/>
                  </a:cubicBezTo>
                  <a:lnTo>
                    <a:pt x="3729" y="6480"/>
                  </a:lnTo>
                  <a:cubicBezTo>
                    <a:pt x="3682" y="6434"/>
                    <a:pt x="3623" y="6412"/>
                    <a:pt x="3556" y="6414"/>
                  </a:cubicBezTo>
                  <a:cubicBezTo>
                    <a:pt x="3495" y="6412"/>
                    <a:pt x="3433" y="6434"/>
                    <a:pt x="3386" y="6480"/>
                  </a:cubicBezTo>
                  <a:lnTo>
                    <a:pt x="2785" y="7070"/>
                  </a:lnTo>
                  <a:cubicBezTo>
                    <a:pt x="2696" y="7158"/>
                    <a:pt x="2695" y="7302"/>
                    <a:pt x="2784" y="7391"/>
                  </a:cubicBezTo>
                  <a:lnTo>
                    <a:pt x="3387" y="7994"/>
                  </a:lnTo>
                  <a:close/>
                  <a:moveTo>
                    <a:pt x="3035" y="8347"/>
                  </a:moveTo>
                  <a:lnTo>
                    <a:pt x="2434" y="7757"/>
                  </a:lnTo>
                  <a:cubicBezTo>
                    <a:pt x="2345" y="7669"/>
                    <a:pt x="2200" y="7669"/>
                    <a:pt x="2111" y="7758"/>
                  </a:cubicBezTo>
                  <a:lnTo>
                    <a:pt x="1507" y="8361"/>
                  </a:lnTo>
                  <a:cubicBezTo>
                    <a:pt x="1418" y="8450"/>
                    <a:pt x="1419" y="8594"/>
                    <a:pt x="1509" y="8682"/>
                  </a:cubicBezTo>
                  <a:lnTo>
                    <a:pt x="2109" y="9272"/>
                  </a:lnTo>
                  <a:cubicBezTo>
                    <a:pt x="2199" y="9361"/>
                    <a:pt x="2344" y="9360"/>
                    <a:pt x="2433" y="9271"/>
                  </a:cubicBezTo>
                  <a:lnTo>
                    <a:pt x="3036" y="8668"/>
                  </a:lnTo>
                  <a:cubicBezTo>
                    <a:pt x="3125" y="8579"/>
                    <a:pt x="3124" y="8435"/>
                    <a:pt x="3035" y="8347"/>
                  </a:cubicBezTo>
                  <a:close/>
                  <a:moveTo>
                    <a:pt x="7097" y="8501"/>
                  </a:moveTo>
                  <a:cubicBezTo>
                    <a:pt x="7097" y="9657"/>
                    <a:pt x="6746" y="10750"/>
                    <a:pt x="6109" y="11578"/>
                  </a:cubicBezTo>
                  <a:cubicBezTo>
                    <a:pt x="5787" y="11996"/>
                    <a:pt x="5409" y="12327"/>
                    <a:pt x="4985" y="12560"/>
                  </a:cubicBezTo>
                  <a:cubicBezTo>
                    <a:pt x="4532" y="12809"/>
                    <a:pt x="4049" y="12936"/>
                    <a:pt x="3548" y="12936"/>
                  </a:cubicBezTo>
                  <a:cubicBezTo>
                    <a:pt x="3048" y="12936"/>
                    <a:pt x="2565" y="12809"/>
                    <a:pt x="2111" y="12560"/>
                  </a:cubicBezTo>
                  <a:cubicBezTo>
                    <a:pt x="1687" y="12327"/>
                    <a:pt x="1309" y="11996"/>
                    <a:pt x="988" y="11578"/>
                  </a:cubicBezTo>
                  <a:cubicBezTo>
                    <a:pt x="351" y="10750"/>
                    <a:pt x="0" y="9657"/>
                    <a:pt x="0" y="8501"/>
                  </a:cubicBezTo>
                  <a:cubicBezTo>
                    <a:pt x="0" y="7345"/>
                    <a:pt x="351" y="6253"/>
                    <a:pt x="988" y="5424"/>
                  </a:cubicBezTo>
                  <a:cubicBezTo>
                    <a:pt x="1309" y="5006"/>
                    <a:pt x="1687" y="4676"/>
                    <a:pt x="2111" y="4442"/>
                  </a:cubicBezTo>
                  <a:cubicBezTo>
                    <a:pt x="2169" y="4411"/>
                    <a:pt x="2228" y="4381"/>
                    <a:pt x="2287" y="4353"/>
                  </a:cubicBezTo>
                  <a:cubicBezTo>
                    <a:pt x="1833" y="3953"/>
                    <a:pt x="1336" y="3566"/>
                    <a:pt x="930" y="3376"/>
                  </a:cubicBezTo>
                  <a:cubicBezTo>
                    <a:pt x="702" y="3270"/>
                    <a:pt x="673" y="3150"/>
                    <a:pt x="919" y="3099"/>
                  </a:cubicBezTo>
                  <a:cubicBezTo>
                    <a:pt x="1159" y="3050"/>
                    <a:pt x="1499" y="3029"/>
                    <a:pt x="1937" y="3119"/>
                  </a:cubicBezTo>
                  <a:cubicBezTo>
                    <a:pt x="1937" y="3119"/>
                    <a:pt x="1353" y="1962"/>
                    <a:pt x="552" y="1435"/>
                  </a:cubicBezTo>
                  <a:cubicBezTo>
                    <a:pt x="342" y="1297"/>
                    <a:pt x="348" y="1222"/>
                    <a:pt x="600" y="1234"/>
                  </a:cubicBezTo>
                  <a:cubicBezTo>
                    <a:pt x="1149" y="1260"/>
                    <a:pt x="2069" y="1391"/>
                    <a:pt x="2636" y="1949"/>
                  </a:cubicBezTo>
                  <a:cubicBezTo>
                    <a:pt x="2636" y="1949"/>
                    <a:pt x="3095" y="375"/>
                    <a:pt x="4404" y="59"/>
                  </a:cubicBezTo>
                  <a:cubicBezTo>
                    <a:pt x="4648" y="0"/>
                    <a:pt x="4702" y="140"/>
                    <a:pt x="4538" y="331"/>
                  </a:cubicBezTo>
                  <a:cubicBezTo>
                    <a:pt x="4149" y="783"/>
                    <a:pt x="3572" y="1654"/>
                    <a:pt x="3822" y="2633"/>
                  </a:cubicBezTo>
                  <a:cubicBezTo>
                    <a:pt x="3822" y="2633"/>
                    <a:pt x="4688" y="1695"/>
                    <a:pt x="6161" y="2383"/>
                  </a:cubicBezTo>
                  <a:cubicBezTo>
                    <a:pt x="6389" y="2490"/>
                    <a:pt x="6361" y="2647"/>
                    <a:pt x="6121" y="2723"/>
                  </a:cubicBezTo>
                  <a:cubicBezTo>
                    <a:pt x="5574" y="2895"/>
                    <a:pt x="4683" y="3255"/>
                    <a:pt x="4445" y="3834"/>
                  </a:cubicBezTo>
                  <a:cubicBezTo>
                    <a:pt x="4445" y="3834"/>
                    <a:pt x="4769" y="3788"/>
                    <a:pt x="5130" y="3788"/>
                  </a:cubicBezTo>
                  <a:cubicBezTo>
                    <a:pt x="5382" y="3788"/>
                    <a:pt x="5433" y="3954"/>
                    <a:pt x="5245" y="4122"/>
                  </a:cubicBezTo>
                  <a:lnTo>
                    <a:pt x="4923" y="4410"/>
                  </a:lnTo>
                  <a:cubicBezTo>
                    <a:pt x="4944" y="4420"/>
                    <a:pt x="4965" y="4431"/>
                    <a:pt x="4985" y="4442"/>
                  </a:cubicBezTo>
                  <a:cubicBezTo>
                    <a:pt x="5409" y="4676"/>
                    <a:pt x="5787" y="5006"/>
                    <a:pt x="6109" y="5424"/>
                  </a:cubicBezTo>
                  <a:cubicBezTo>
                    <a:pt x="6746" y="6253"/>
                    <a:pt x="7097" y="7345"/>
                    <a:pt x="7097" y="8501"/>
                  </a:cubicBezTo>
                  <a:close/>
                  <a:moveTo>
                    <a:pt x="6466" y="9228"/>
                  </a:moveTo>
                  <a:cubicBezTo>
                    <a:pt x="6499" y="8997"/>
                    <a:pt x="6517" y="8758"/>
                    <a:pt x="6517" y="8515"/>
                  </a:cubicBezTo>
                  <a:cubicBezTo>
                    <a:pt x="6517" y="8272"/>
                    <a:pt x="6500" y="8035"/>
                    <a:pt x="6467" y="7806"/>
                  </a:cubicBezTo>
                  <a:cubicBezTo>
                    <a:pt x="6454" y="7824"/>
                    <a:pt x="6441" y="7842"/>
                    <a:pt x="6426" y="7857"/>
                  </a:cubicBezTo>
                  <a:lnTo>
                    <a:pt x="6296" y="7991"/>
                  </a:lnTo>
                  <a:cubicBezTo>
                    <a:pt x="6209" y="8082"/>
                    <a:pt x="6066" y="8083"/>
                    <a:pt x="5977" y="7994"/>
                  </a:cubicBezTo>
                  <a:lnTo>
                    <a:pt x="5374" y="7391"/>
                  </a:lnTo>
                  <a:cubicBezTo>
                    <a:pt x="5284" y="7302"/>
                    <a:pt x="5284" y="7158"/>
                    <a:pt x="5374" y="7069"/>
                  </a:cubicBezTo>
                  <a:lnTo>
                    <a:pt x="5993" y="6450"/>
                  </a:lnTo>
                  <a:cubicBezTo>
                    <a:pt x="6007" y="6436"/>
                    <a:pt x="6021" y="6425"/>
                    <a:pt x="6036" y="6416"/>
                  </a:cubicBezTo>
                  <a:cubicBezTo>
                    <a:pt x="5956" y="6256"/>
                    <a:pt x="5866" y="6104"/>
                    <a:pt x="5769" y="5962"/>
                  </a:cubicBezTo>
                  <a:cubicBezTo>
                    <a:pt x="5759" y="5976"/>
                    <a:pt x="5748" y="5990"/>
                    <a:pt x="5736" y="6002"/>
                  </a:cubicBezTo>
                  <a:lnTo>
                    <a:pt x="5008" y="6719"/>
                  </a:lnTo>
                  <a:cubicBezTo>
                    <a:pt x="4918" y="6807"/>
                    <a:pt x="4773" y="6807"/>
                    <a:pt x="4684" y="6718"/>
                  </a:cubicBezTo>
                  <a:lnTo>
                    <a:pt x="4081" y="6115"/>
                  </a:lnTo>
                  <a:cubicBezTo>
                    <a:pt x="3992" y="6026"/>
                    <a:pt x="3993" y="5882"/>
                    <a:pt x="4082" y="5793"/>
                  </a:cubicBezTo>
                  <a:lnTo>
                    <a:pt x="4835" y="5051"/>
                  </a:lnTo>
                  <a:cubicBezTo>
                    <a:pt x="4678" y="4954"/>
                    <a:pt x="4511" y="4874"/>
                    <a:pt x="4340" y="4814"/>
                  </a:cubicBezTo>
                  <a:cubicBezTo>
                    <a:pt x="3945" y="5191"/>
                    <a:pt x="3636" y="5512"/>
                    <a:pt x="3556" y="5601"/>
                  </a:cubicBezTo>
                  <a:cubicBezTo>
                    <a:pt x="3473" y="5512"/>
                    <a:pt x="3170" y="5191"/>
                    <a:pt x="2774" y="4814"/>
                  </a:cubicBezTo>
                  <a:cubicBezTo>
                    <a:pt x="2603" y="4874"/>
                    <a:pt x="2439" y="4954"/>
                    <a:pt x="2282" y="5051"/>
                  </a:cubicBezTo>
                  <a:lnTo>
                    <a:pt x="3035" y="5793"/>
                  </a:lnTo>
                  <a:cubicBezTo>
                    <a:pt x="3125" y="5882"/>
                    <a:pt x="3125" y="6026"/>
                    <a:pt x="3036" y="6115"/>
                  </a:cubicBezTo>
                  <a:lnTo>
                    <a:pt x="2433" y="6718"/>
                  </a:lnTo>
                  <a:cubicBezTo>
                    <a:pt x="2344" y="6807"/>
                    <a:pt x="2199" y="6807"/>
                    <a:pt x="2109" y="6719"/>
                  </a:cubicBezTo>
                  <a:lnTo>
                    <a:pt x="1381" y="6002"/>
                  </a:lnTo>
                  <a:cubicBezTo>
                    <a:pt x="1369" y="5990"/>
                    <a:pt x="1358" y="5976"/>
                    <a:pt x="1349" y="5962"/>
                  </a:cubicBezTo>
                  <a:cubicBezTo>
                    <a:pt x="1251" y="6104"/>
                    <a:pt x="1161" y="6256"/>
                    <a:pt x="1081" y="6416"/>
                  </a:cubicBezTo>
                  <a:cubicBezTo>
                    <a:pt x="1096" y="6425"/>
                    <a:pt x="1110" y="6436"/>
                    <a:pt x="1125" y="6450"/>
                  </a:cubicBezTo>
                  <a:lnTo>
                    <a:pt x="1744" y="7069"/>
                  </a:lnTo>
                  <a:cubicBezTo>
                    <a:pt x="1833" y="7158"/>
                    <a:pt x="1833" y="7302"/>
                    <a:pt x="1744" y="7391"/>
                  </a:cubicBezTo>
                  <a:lnTo>
                    <a:pt x="1140" y="7994"/>
                  </a:lnTo>
                  <a:cubicBezTo>
                    <a:pt x="1051" y="8083"/>
                    <a:pt x="908" y="8082"/>
                    <a:pt x="821" y="7992"/>
                  </a:cubicBezTo>
                  <a:lnTo>
                    <a:pt x="691" y="7857"/>
                  </a:lnTo>
                  <a:cubicBezTo>
                    <a:pt x="676" y="7842"/>
                    <a:pt x="663" y="7824"/>
                    <a:pt x="651" y="7806"/>
                  </a:cubicBezTo>
                  <a:cubicBezTo>
                    <a:pt x="617" y="8035"/>
                    <a:pt x="600" y="8272"/>
                    <a:pt x="600" y="8515"/>
                  </a:cubicBezTo>
                  <a:cubicBezTo>
                    <a:pt x="600" y="8758"/>
                    <a:pt x="618" y="8997"/>
                    <a:pt x="651" y="9228"/>
                  </a:cubicBezTo>
                  <a:cubicBezTo>
                    <a:pt x="664" y="9208"/>
                    <a:pt x="678" y="9190"/>
                    <a:pt x="694" y="9175"/>
                  </a:cubicBezTo>
                  <a:lnTo>
                    <a:pt x="818" y="9051"/>
                  </a:lnTo>
                  <a:cubicBezTo>
                    <a:pt x="907" y="8962"/>
                    <a:pt x="1052" y="8961"/>
                    <a:pt x="1142" y="9049"/>
                  </a:cubicBezTo>
                  <a:lnTo>
                    <a:pt x="1742" y="9639"/>
                  </a:lnTo>
                  <a:cubicBezTo>
                    <a:pt x="1832" y="9728"/>
                    <a:pt x="1833" y="9871"/>
                    <a:pt x="1744" y="9960"/>
                  </a:cubicBezTo>
                  <a:lnTo>
                    <a:pt x="1124" y="10579"/>
                  </a:lnTo>
                  <a:cubicBezTo>
                    <a:pt x="1110" y="10593"/>
                    <a:pt x="1096" y="10604"/>
                    <a:pt x="1081" y="10613"/>
                  </a:cubicBezTo>
                  <a:cubicBezTo>
                    <a:pt x="1165" y="10780"/>
                    <a:pt x="1259" y="10938"/>
                    <a:pt x="1361" y="11086"/>
                  </a:cubicBezTo>
                  <a:cubicBezTo>
                    <a:pt x="1371" y="11070"/>
                    <a:pt x="1383" y="11055"/>
                    <a:pt x="1396" y="11042"/>
                  </a:cubicBezTo>
                  <a:lnTo>
                    <a:pt x="2111" y="10327"/>
                  </a:lnTo>
                  <a:cubicBezTo>
                    <a:pt x="2200" y="10238"/>
                    <a:pt x="2345" y="10238"/>
                    <a:pt x="2434" y="10326"/>
                  </a:cubicBezTo>
                  <a:lnTo>
                    <a:pt x="3035" y="10916"/>
                  </a:lnTo>
                  <a:cubicBezTo>
                    <a:pt x="3124" y="11004"/>
                    <a:pt x="3125" y="11148"/>
                    <a:pt x="3036" y="11237"/>
                  </a:cubicBezTo>
                  <a:lnTo>
                    <a:pt x="2290" y="11983"/>
                  </a:lnTo>
                  <a:cubicBezTo>
                    <a:pt x="2445" y="12078"/>
                    <a:pt x="2607" y="12156"/>
                    <a:pt x="2775" y="12216"/>
                  </a:cubicBezTo>
                  <a:lnTo>
                    <a:pt x="3387" y="11604"/>
                  </a:lnTo>
                  <a:cubicBezTo>
                    <a:pt x="3434" y="11557"/>
                    <a:pt x="3495" y="11535"/>
                    <a:pt x="3556" y="11537"/>
                  </a:cubicBezTo>
                  <a:cubicBezTo>
                    <a:pt x="3623" y="11535"/>
                    <a:pt x="3681" y="11557"/>
                    <a:pt x="3728" y="11604"/>
                  </a:cubicBezTo>
                  <a:lnTo>
                    <a:pt x="4340" y="12216"/>
                  </a:lnTo>
                  <a:cubicBezTo>
                    <a:pt x="4509" y="12156"/>
                    <a:pt x="4672" y="12078"/>
                    <a:pt x="4826" y="11983"/>
                  </a:cubicBezTo>
                  <a:lnTo>
                    <a:pt x="4081" y="11237"/>
                  </a:lnTo>
                  <a:cubicBezTo>
                    <a:pt x="3992" y="11148"/>
                    <a:pt x="3992" y="11004"/>
                    <a:pt x="4082" y="10916"/>
                  </a:cubicBezTo>
                  <a:lnTo>
                    <a:pt x="4683" y="10326"/>
                  </a:lnTo>
                  <a:cubicBezTo>
                    <a:pt x="4772" y="10238"/>
                    <a:pt x="4917" y="10238"/>
                    <a:pt x="5006" y="10327"/>
                  </a:cubicBezTo>
                  <a:lnTo>
                    <a:pt x="5721" y="11042"/>
                  </a:lnTo>
                  <a:cubicBezTo>
                    <a:pt x="5734" y="11055"/>
                    <a:pt x="5746" y="11070"/>
                    <a:pt x="5756" y="11086"/>
                  </a:cubicBezTo>
                  <a:cubicBezTo>
                    <a:pt x="5858" y="10938"/>
                    <a:pt x="5952" y="10780"/>
                    <a:pt x="6036" y="10613"/>
                  </a:cubicBezTo>
                  <a:cubicBezTo>
                    <a:pt x="6021" y="10604"/>
                    <a:pt x="6007" y="10593"/>
                    <a:pt x="5993" y="10579"/>
                  </a:cubicBezTo>
                  <a:lnTo>
                    <a:pt x="5373" y="9960"/>
                  </a:lnTo>
                  <a:cubicBezTo>
                    <a:pt x="5284" y="9871"/>
                    <a:pt x="5285" y="9728"/>
                    <a:pt x="5375" y="9639"/>
                  </a:cubicBezTo>
                  <a:lnTo>
                    <a:pt x="5975" y="9049"/>
                  </a:lnTo>
                  <a:cubicBezTo>
                    <a:pt x="6065" y="8961"/>
                    <a:pt x="6210" y="8962"/>
                    <a:pt x="6299" y="9051"/>
                  </a:cubicBezTo>
                  <a:lnTo>
                    <a:pt x="6423" y="9175"/>
                  </a:lnTo>
                  <a:cubicBezTo>
                    <a:pt x="6439" y="9190"/>
                    <a:pt x="6453" y="9208"/>
                    <a:pt x="6466" y="9228"/>
                  </a:cubicBezTo>
                  <a:close/>
                  <a:moveTo>
                    <a:pt x="5007" y="7758"/>
                  </a:moveTo>
                  <a:cubicBezTo>
                    <a:pt x="4917" y="7669"/>
                    <a:pt x="4773" y="7669"/>
                    <a:pt x="4683" y="7757"/>
                  </a:cubicBezTo>
                  <a:lnTo>
                    <a:pt x="4082" y="8347"/>
                  </a:lnTo>
                  <a:cubicBezTo>
                    <a:pt x="3993" y="8435"/>
                    <a:pt x="3992" y="8579"/>
                    <a:pt x="4081" y="8668"/>
                  </a:cubicBezTo>
                  <a:lnTo>
                    <a:pt x="4684" y="9271"/>
                  </a:lnTo>
                  <a:cubicBezTo>
                    <a:pt x="4773" y="9360"/>
                    <a:pt x="4918" y="9361"/>
                    <a:pt x="5008" y="9272"/>
                  </a:cubicBezTo>
                  <a:lnTo>
                    <a:pt x="5608" y="8682"/>
                  </a:lnTo>
                  <a:cubicBezTo>
                    <a:pt x="5698" y="8594"/>
                    <a:pt x="5699" y="8450"/>
                    <a:pt x="5610" y="8361"/>
                  </a:cubicBezTo>
                  <a:lnTo>
                    <a:pt x="5007" y="7758"/>
                  </a:lnTo>
                  <a:close/>
                </a:path>
              </a:pathLst>
            </a:custGeom>
            <a:solidFill>
              <a:srgbClr val="AFD180"/>
            </a:solidFill>
            <a:ln>
              <a:noFill/>
            </a:ln>
          </p:spPr>
        </p:sp>
      </p:grpSp>
      <p:grpSp>
        <p:nvGrpSpPr>
          <p:cNvPr id="43" name="组合 42"/>
          <p:cNvGrpSpPr/>
          <p:nvPr/>
        </p:nvGrpSpPr>
        <p:grpSpPr>
          <a:xfrm>
            <a:off x="6039339" y="2128169"/>
            <a:ext cx="653561" cy="662239"/>
            <a:chOff x="5530713" y="5989706"/>
            <a:chExt cx="728611" cy="728611"/>
          </a:xfrm>
        </p:grpSpPr>
        <p:sp>
          <p:nvSpPr>
            <p:cNvPr id="40" name="椭圆 39"/>
            <p:cNvSpPr/>
            <p:nvPr/>
          </p:nvSpPr>
          <p:spPr>
            <a:xfrm>
              <a:off x="5530713" y="5989706"/>
              <a:ext cx="728611" cy="72861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six-grapes_72507"/>
            <p:cNvSpPr>
              <a:spLocks noChangeAspect="1"/>
            </p:cNvSpPr>
            <p:nvPr/>
          </p:nvSpPr>
          <p:spPr bwMode="auto">
            <a:xfrm>
              <a:off x="5726147" y="6059018"/>
              <a:ext cx="398491" cy="609685"/>
            </a:xfrm>
            <a:custGeom>
              <a:avLst/>
              <a:gdLst>
                <a:gd name="connsiteX0" fmla="*/ 198641 w 397283"/>
                <a:gd name="connsiteY0" fmla="*/ 487874 h 607836"/>
                <a:gd name="connsiteX1" fmla="*/ 258692 w 397283"/>
                <a:gd name="connsiteY1" fmla="*/ 547855 h 607836"/>
                <a:gd name="connsiteX2" fmla="*/ 198641 w 397283"/>
                <a:gd name="connsiteY2" fmla="*/ 607836 h 607836"/>
                <a:gd name="connsiteX3" fmla="*/ 138590 w 397283"/>
                <a:gd name="connsiteY3" fmla="*/ 547855 h 607836"/>
                <a:gd name="connsiteX4" fmla="*/ 198641 w 397283"/>
                <a:gd name="connsiteY4" fmla="*/ 487874 h 607836"/>
                <a:gd name="connsiteX5" fmla="*/ 267937 w 397283"/>
                <a:gd name="connsiteY5" fmla="*/ 355563 h 607836"/>
                <a:gd name="connsiteX6" fmla="*/ 327988 w 397283"/>
                <a:gd name="connsiteY6" fmla="*/ 415544 h 607836"/>
                <a:gd name="connsiteX7" fmla="*/ 267937 w 397283"/>
                <a:gd name="connsiteY7" fmla="*/ 475525 h 607836"/>
                <a:gd name="connsiteX8" fmla="*/ 207886 w 397283"/>
                <a:gd name="connsiteY8" fmla="*/ 415544 h 607836"/>
                <a:gd name="connsiteX9" fmla="*/ 267937 w 397283"/>
                <a:gd name="connsiteY9" fmla="*/ 355563 h 607836"/>
                <a:gd name="connsiteX10" fmla="*/ 129346 w 397283"/>
                <a:gd name="connsiteY10" fmla="*/ 355563 h 607836"/>
                <a:gd name="connsiteX11" fmla="*/ 189397 w 397283"/>
                <a:gd name="connsiteY11" fmla="*/ 415544 h 607836"/>
                <a:gd name="connsiteX12" fmla="*/ 129346 w 397283"/>
                <a:gd name="connsiteY12" fmla="*/ 475525 h 607836"/>
                <a:gd name="connsiteX13" fmla="*/ 69295 w 397283"/>
                <a:gd name="connsiteY13" fmla="*/ 415544 h 607836"/>
                <a:gd name="connsiteX14" fmla="*/ 129346 w 397283"/>
                <a:gd name="connsiteY14" fmla="*/ 355563 h 607836"/>
                <a:gd name="connsiteX15" fmla="*/ 337232 w 397283"/>
                <a:gd name="connsiteY15" fmla="*/ 215420 h 607836"/>
                <a:gd name="connsiteX16" fmla="*/ 397283 w 397283"/>
                <a:gd name="connsiteY16" fmla="*/ 275366 h 607836"/>
                <a:gd name="connsiteX17" fmla="*/ 337232 w 397283"/>
                <a:gd name="connsiteY17" fmla="*/ 335312 h 607836"/>
                <a:gd name="connsiteX18" fmla="*/ 277181 w 397283"/>
                <a:gd name="connsiteY18" fmla="*/ 275366 h 607836"/>
                <a:gd name="connsiteX19" fmla="*/ 337232 w 397283"/>
                <a:gd name="connsiteY19" fmla="*/ 215420 h 607836"/>
                <a:gd name="connsiteX20" fmla="*/ 198641 w 397283"/>
                <a:gd name="connsiteY20" fmla="*/ 215420 h 607836"/>
                <a:gd name="connsiteX21" fmla="*/ 258692 w 397283"/>
                <a:gd name="connsiteY21" fmla="*/ 275366 h 607836"/>
                <a:gd name="connsiteX22" fmla="*/ 198641 w 397283"/>
                <a:gd name="connsiteY22" fmla="*/ 335312 h 607836"/>
                <a:gd name="connsiteX23" fmla="*/ 138590 w 397283"/>
                <a:gd name="connsiteY23" fmla="*/ 275366 h 607836"/>
                <a:gd name="connsiteX24" fmla="*/ 198641 w 397283"/>
                <a:gd name="connsiteY24" fmla="*/ 215420 h 607836"/>
                <a:gd name="connsiteX25" fmla="*/ 60051 w 397283"/>
                <a:gd name="connsiteY25" fmla="*/ 215420 h 607836"/>
                <a:gd name="connsiteX26" fmla="*/ 120102 w 397283"/>
                <a:gd name="connsiteY26" fmla="*/ 275366 h 607836"/>
                <a:gd name="connsiteX27" fmla="*/ 60051 w 397283"/>
                <a:gd name="connsiteY27" fmla="*/ 335312 h 607836"/>
                <a:gd name="connsiteX28" fmla="*/ 0 w 397283"/>
                <a:gd name="connsiteY28" fmla="*/ 275366 h 607836"/>
                <a:gd name="connsiteX29" fmla="*/ 60051 w 397283"/>
                <a:gd name="connsiteY29" fmla="*/ 215420 h 607836"/>
                <a:gd name="connsiteX30" fmla="*/ 193794 w 397283"/>
                <a:gd name="connsiteY30" fmla="*/ 1956 h 607836"/>
                <a:gd name="connsiteX31" fmla="*/ 203490 w 397283"/>
                <a:gd name="connsiteY31" fmla="*/ 1956 h 607836"/>
                <a:gd name="connsiteX32" fmla="*/ 236235 w 397283"/>
                <a:gd name="connsiteY32" fmla="*/ 67724 h 607836"/>
                <a:gd name="connsiteX33" fmla="*/ 288821 w 397283"/>
                <a:gd name="connsiteY33" fmla="*/ 55360 h 607836"/>
                <a:gd name="connsiteX34" fmla="*/ 289269 w 397283"/>
                <a:gd name="connsiteY34" fmla="*/ 55360 h 607836"/>
                <a:gd name="connsiteX35" fmla="*/ 296056 w 397283"/>
                <a:gd name="connsiteY35" fmla="*/ 62138 h 607836"/>
                <a:gd name="connsiteX36" fmla="*/ 285390 w 397283"/>
                <a:gd name="connsiteY36" fmla="*/ 111595 h 607836"/>
                <a:gd name="connsiteX37" fmla="*/ 319702 w 397283"/>
                <a:gd name="connsiteY37" fmla="*/ 135504 h 607836"/>
                <a:gd name="connsiteX38" fmla="*/ 319702 w 397283"/>
                <a:gd name="connsiteY38" fmla="*/ 145112 h 607836"/>
                <a:gd name="connsiteX39" fmla="*/ 301800 w 397283"/>
                <a:gd name="connsiteY39" fmla="*/ 159711 h 607836"/>
                <a:gd name="connsiteX40" fmla="*/ 378031 w 397283"/>
                <a:gd name="connsiteY40" fmla="*/ 167606 h 607836"/>
                <a:gd name="connsiteX41" fmla="*/ 391010 w 397283"/>
                <a:gd name="connsiteY41" fmla="*/ 185109 h 607836"/>
                <a:gd name="connsiteX42" fmla="*/ 373481 w 397283"/>
                <a:gd name="connsiteY42" fmla="*/ 198069 h 607836"/>
                <a:gd name="connsiteX43" fmla="*/ 198642 w 397283"/>
                <a:gd name="connsiteY43" fmla="*/ 187046 h 607836"/>
                <a:gd name="connsiteX44" fmla="*/ 23803 w 397283"/>
                <a:gd name="connsiteY44" fmla="*/ 198069 h 607836"/>
                <a:gd name="connsiteX45" fmla="*/ 21491 w 397283"/>
                <a:gd name="connsiteY45" fmla="*/ 198218 h 607836"/>
                <a:gd name="connsiteX46" fmla="*/ 6274 w 397283"/>
                <a:gd name="connsiteY46" fmla="*/ 185109 h 607836"/>
                <a:gd name="connsiteX47" fmla="*/ 19253 w 397283"/>
                <a:gd name="connsiteY47" fmla="*/ 167606 h 607836"/>
                <a:gd name="connsiteX48" fmla="*/ 95484 w 397283"/>
                <a:gd name="connsiteY48" fmla="*/ 159711 h 607836"/>
                <a:gd name="connsiteX49" fmla="*/ 77582 w 397283"/>
                <a:gd name="connsiteY49" fmla="*/ 145112 h 607836"/>
                <a:gd name="connsiteX50" fmla="*/ 77582 w 397283"/>
                <a:gd name="connsiteY50" fmla="*/ 135504 h 607836"/>
                <a:gd name="connsiteX51" fmla="*/ 111894 w 397283"/>
                <a:gd name="connsiteY51" fmla="*/ 111595 h 607836"/>
                <a:gd name="connsiteX52" fmla="*/ 101227 w 397283"/>
                <a:gd name="connsiteY52" fmla="*/ 62138 h 607836"/>
                <a:gd name="connsiteX53" fmla="*/ 108015 w 397283"/>
                <a:gd name="connsiteY53" fmla="*/ 55360 h 607836"/>
                <a:gd name="connsiteX54" fmla="*/ 108463 w 397283"/>
                <a:gd name="connsiteY54" fmla="*/ 55360 h 607836"/>
                <a:gd name="connsiteX55" fmla="*/ 161049 w 397283"/>
                <a:gd name="connsiteY55" fmla="*/ 67724 h 607836"/>
                <a:gd name="connsiteX56" fmla="*/ 193794 w 397283"/>
                <a:gd name="connsiteY56" fmla="*/ 1956 h 607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397283" h="607836">
                  <a:moveTo>
                    <a:pt x="198641" y="487874"/>
                  </a:moveTo>
                  <a:cubicBezTo>
                    <a:pt x="231806" y="487874"/>
                    <a:pt x="258692" y="514728"/>
                    <a:pt x="258692" y="547855"/>
                  </a:cubicBezTo>
                  <a:cubicBezTo>
                    <a:pt x="258692" y="580982"/>
                    <a:pt x="231806" y="607836"/>
                    <a:pt x="198641" y="607836"/>
                  </a:cubicBezTo>
                  <a:cubicBezTo>
                    <a:pt x="165476" y="607836"/>
                    <a:pt x="138590" y="580982"/>
                    <a:pt x="138590" y="547855"/>
                  </a:cubicBezTo>
                  <a:cubicBezTo>
                    <a:pt x="138590" y="514728"/>
                    <a:pt x="165476" y="487874"/>
                    <a:pt x="198641" y="487874"/>
                  </a:cubicBezTo>
                  <a:close/>
                  <a:moveTo>
                    <a:pt x="267937" y="355563"/>
                  </a:moveTo>
                  <a:cubicBezTo>
                    <a:pt x="301102" y="355563"/>
                    <a:pt x="327988" y="382417"/>
                    <a:pt x="327988" y="415544"/>
                  </a:cubicBezTo>
                  <a:cubicBezTo>
                    <a:pt x="327988" y="448671"/>
                    <a:pt x="301102" y="475525"/>
                    <a:pt x="267937" y="475525"/>
                  </a:cubicBezTo>
                  <a:cubicBezTo>
                    <a:pt x="234772" y="475525"/>
                    <a:pt x="207886" y="448671"/>
                    <a:pt x="207886" y="415544"/>
                  </a:cubicBezTo>
                  <a:cubicBezTo>
                    <a:pt x="207886" y="382417"/>
                    <a:pt x="234772" y="355563"/>
                    <a:pt x="267937" y="355563"/>
                  </a:cubicBezTo>
                  <a:close/>
                  <a:moveTo>
                    <a:pt x="129346" y="355563"/>
                  </a:moveTo>
                  <a:cubicBezTo>
                    <a:pt x="162511" y="355563"/>
                    <a:pt x="189397" y="382417"/>
                    <a:pt x="189397" y="415544"/>
                  </a:cubicBezTo>
                  <a:cubicBezTo>
                    <a:pt x="189397" y="448671"/>
                    <a:pt x="162511" y="475525"/>
                    <a:pt x="129346" y="475525"/>
                  </a:cubicBezTo>
                  <a:cubicBezTo>
                    <a:pt x="96181" y="475525"/>
                    <a:pt x="69295" y="448671"/>
                    <a:pt x="69295" y="415544"/>
                  </a:cubicBezTo>
                  <a:cubicBezTo>
                    <a:pt x="69295" y="382417"/>
                    <a:pt x="96181" y="355563"/>
                    <a:pt x="129346" y="355563"/>
                  </a:cubicBezTo>
                  <a:close/>
                  <a:moveTo>
                    <a:pt x="337232" y="215420"/>
                  </a:moveTo>
                  <a:cubicBezTo>
                    <a:pt x="370397" y="215420"/>
                    <a:pt x="397283" y="242259"/>
                    <a:pt x="397283" y="275366"/>
                  </a:cubicBezTo>
                  <a:cubicBezTo>
                    <a:pt x="397283" y="308473"/>
                    <a:pt x="370397" y="335312"/>
                    <a:pt x="337232" y="335312"/>
                  </a:cubicBezTo>
                  <a:cubicBezTo>
                    <a:pt x="304067" y="335312"/>
                    <a:pt x="277181" y="308473"/>
                    <a:pt x="277181" y="275366"/>
                  </a:cubicBezTo>
                  <a:cubicBezTo>
                    <a:pt x="277181" y="242259"/>
                    <a:pt x="304067" y="215420"/>
                    <a:pt x="337232" y="215420"/>
                  </a:cubicBezTo>
                  <a:close/>
                  <a:moveTo>
                    <a:pt x="198641" y="215420"/>
                  </a:moveTo>
                  <a:cubicBezTo>
                    <a:pt x="231806" y="215420"/>
                    <a:pt x="258692" y="242259"/>
                    <a:pt x="258692" y="275366"/>
                  </a:cubicBezTo>
                  <a:cubicBezTo>
                    <a:pt x="258692" y="308473"/>
                    <a:pt x="231806" y="335312"/>
                    <a:pt x="198641" y="335312"/>
                  </a:cubicBezTo>
                  <a:cubicBezTo>
                    <a:pt x="165476" y="335312"/>
                    <a:pt x="138590" y="308473"/>
                    <a:pt x="138590" y="275366"/>
                  </a:cubicBezTo>
                  <a:cubicBezTo>
                    <a:pt x="138590" y="242259"/>
                    <a:pt x="165476" y="215420"/>
                    <a:pt x="198641" y="215420"/>
                  </a:cubicBezTo>
                  <a:close/>
                  <a:moveTo>
                    <a:pt x="60051" y="215420"/>
                  </a:moveTo>
                  <a:cubicBezTo>
                    <a:pt x="93216" y="215420"/>
                    <a:pt x="120102" y="242259"/>
                    <a:pt x="120102" y="275366"/>
                  </a:cubicBezTo>
                  <a:cubicBezTo>
                    <a:pt x="120102" y="308473"/>
                    <a:pt x="93216" y="335312"/>
                    <a:pt x="60051" y="335312"/>
                  </a:cubicBezTo>
                  <a:cubicBezTo>
                    <a:pt x="26886" y="335312"/>
                    <a:pt x="0" y="308473"/>
                    <a:pt x="0" y="275366"/>
                  </a:cubicBezTo>
                  <a:cubicBezTo>
                    <a:pt x="0" y="242259"/>
                    <a:pt x="26886" y="215420"/>
                    <a:pt x="60051" y="215420"/>
                  </a:cubicBezTo>
                  <a:close/>
                  <a:moveTo>
                    <a:pt x="193794" y="1956"/>
                  </a:moveTo>
                  <a:cubicBezTo>
                    <a:pt x="196479" y="-651"/>
                    <a:pt x="200805" y="-651"/>
                    <a:pt x="203490" y="1956"/>
                  </a:cubicBezTo>
                  <a:cubicBezTo>
                    <a:pt x="204758" y="3222"/>
                    <a:pt x="233326" y="31228"/>
                    <a:pt x="236235" y="67724"/>
                  </a:cubicBezTo>
                  <a:cubicBezTo>
                    <a:pt x="260030" y="55733"/>
                    <a:pt x="285539" y="55360"/>
                    <a:pt x="288821" y="55360"/>
                  </a:cubicBezTo>
                  <a:lnTo>
                    <a:pt x="289269" y="55360"/>
                  </a:lnTo>
                  <a:cubicBezTo>
                    <a:pt x="292998" y="55435"/>
                    <a:pt x="295982" y="58414"/>
                    <a:pt x="296056" y="62138"/>
                  </a:cubicBezTo>
                  <a:cubicBezTo>
                    <a:pt x="296056" y="63330"/>
                    <a:pt x="296355" y="87686"/>
                    <a:pt x="285390" y="111595"/>
                  </a:cubicBezTo>
                  <a:cubicBezTo>
                    <a:pt x="305604" y="121129"/>
                    <a:pt x="319030" y="134833"/>
                    <a:pt x="319702" y="135504"/>
                  </a:cubicBezTo>
                  <a:cubicBezTo>
                    <a:pt x="322312" y="138185"/>
                    <a:pt x="322312" y="142431"/>
                    <a:pt x="319702" y="145112"/>
                  </a:cubicBezTo>
                  <a:cubicBezTo>
                    <a:pt x="319105" y="145708"/>
                    <a:pt x="312466" y="152486"/>
                    <a:pt x="301800" y="159711"/>
                  </a:cubicBezTo>
                  <a:cubicBezTo>
                    <a:pt x="329473" y="161573"/>
                    <a:pt x="355281" y="164254"/>
                    <a:pt x="378031" y="167606"/>
                  </a:cubicBezTo>
                  <a:cubicBezTo>
                    <a:pt x="386385" y="168872"/>
                    <a:pt x="392203" y="176693"/>
                    <a:pt x="391010" y="185109"/>
                  </a:cubicBezTo>
                  <a:cubicBezTo>
                    <a:pt x="389742" y="193451"/>
                    <a:pt x="381910" y="199261"/>
                    <a:pt x="373481" y="198069"/>
                  </a:cubicBezTo>
                  <a:cubicBezTo>
                    <a:pt x="325520" y="190993"/>
                    <a:pt x="263461" y="187046"/>
                    <a:pt x="198642" y="187046"/>
                  </a:cubicBezTo>
                  <a:cubicBezTo>
                    <a:pt x="133823" y="187046"/>
                    <a:pt x="71764" y="190993"/>
                    <a:pt x="23803" y="198069"/>
                  </a:cubicBezTo>
                  <a:cubicBezTo>
                    <a:pt x="23057" y="198144"/>
                    <a:pt x="22237" y="198218"/>
                    <a:pt x="21491" y="198218"/>
                  </a:cubicBezTo>
                  <a:cubicBezTo>
                    <a:pt x="14032" y="198218"/>
                    <a:pt x="7393" y="192707"/>
                    <a:pt x="6274" y="185109"/>
                  </a:cubicBezTo>
                  <a:cubicBezTo>
                    <a:pt x="5081" y="176693"/>
                    <a:pt x="10899" y="168872"/>
                    <a:pt x="19253" y="167606"/>
                  </a:cubicBezTo>
                  <a:cubicBezTo>
                    <a:pt x="42003" y="164254"/>
                    <a:pt x="67811" y="161573"/>
                    <a:pt x="95484" y="159711"/>
                  </a:cubicBezTo>
                  <a:cubicBezTo>
                    <a:pt x="84818" y="152486"/>
                    <a:pt x="78179" y="145708"/>
                    <a:pt x="77582" y="145112"/>
                  </a:cubicBezTo>
                  <a:cubicBezTo>
                    <a:pt x="74972" y="142431"/>
                    <a:pt x="74972" y="138185"/>
                    <a:pt x="77582" y="135504"/>
                  </a:cubicBezTo>
                  <a:cubicBezTo>
                    <a:pt x="78179" y="134833"/>
                    <a:pt x="91680" y="121129"/>
                    <a:pt x="111894" y="111595"/>
                  </a:cubicBezTo>
                  <a:cubicBezTo>
                    <a:pt x="100929" y="87686"/>
                    <a:pt x="101227" y="63255"/>
                    <a:pt x="101227" y="62138"/>
                  </a:cubicBezTo>
                  <a:cubicBezTo>
                    <a:pt x="101302" y="58414"/>
                    <a:pt x="104286" y="55435"/>
                    <a:pt x="108015" y="55360"/>
                  </a:cubicBezTo>
                  <a:lnTo>
                    <a:pt x="108463" y="55360"/>
                  </a:lnTo>
                  <a:cubicBezTo>
                    <a:pt x="111745" y="55360"/>
                    <a:pt x="137254" y="55733"/>
                    <a:pt x="161049" y="67724"/>
                  </a:cubicBezTo>
                  <a:cubicBezTo>
                    <a:pt x="163958" y="31228"/>
                    <a:pt x="192526" y="3222"/>
                    <a:pt x="193794" y="1956"/>
                  </a:cubicBezTo>
                  <a:close/>
                </a:path>
              </a:pathLst>
            </a:custGeom>
            <a:solidFill>
              <a:srgbClr val="EE84A3"/>
            </a:solidFill>
            <a:ln>
              <a:noFill/>
            </a:ln>
          </p:spPr>
        </p:sp>
      </p:grpSp>
      <p:grpSp>
        <p:nvGrpSpPr>
          <p:cNvPr id="12" name="组合 11"/>
          <p:cNvGrpSpPr/>
          <p:nvPr/>
        </p:nvGrpSpPr>
        <p:grpSpPr>
          <a:xfrm>
            <a:off x="6039339" y="4392361"/>
            <a:ext cx="653561" cy="662239"/>
            <a:chOff x="1854200" y="6102021"/>
            <a:chExt cx="728611" cy="728611"/>
          </a:xfrm>
        </p:grpSpPr>
        <p:sp>
          <p:nvSpPr>
            <p:cNvPr id="11" name="椭圆 10"/>
            <p:cNvSpPr/>
            <p:nvPr/>
          </p:nvSpPr>
          <p:spPr>
            <a:xfrm>
              <a:off x="1854200" y="6102021"/>
              <a:ext cx="728611" cy="72861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straberry_105244"/>
            <p:cNvSpPr>
              <a:spLocks noChangeAspect="1"/>
            </p:cNvSpPr>
            <p:nvPr/>
          </p:nvSpPr>
          <p:spPr bwMode="auto">
            <a:xfrm>
              <a:off x="1987963" y="6141638"/>
              <a:ext cx="463896" cy="609685"/>
            </a:xfrm>
            <a:custGeom>
              <a:avLst/>
              <a:gdLst>
                <a:gd name="T0" fmla="*/ 2317 w 2538"/>
                <a:gd name="T1" fmla="*/ 1080 h 3341"/>
                <a:gd name="T2" fmla="*/ 2012 w 2538"/>
                <a:gd name="T3" fmla="*/ 890 h 3341"/>
                <a:gd name="T4" fmla="*/ 2209 w 2538"/>
                <a:gd name="T5" fmla="*/ 378 h 3341"/>
                <a:gd name="T6" fmla="*/ 1510 w 2538"/>
                <a:gd name="T7" fmla="*/ 566 h 3341"/>
                <a:gd name="T8" fmla="*/ 1269 w 2538"/>
                <a:gd name="T9" fmla="*/ 0 h 3341"/>
                <a:gd name="T10" fmla="*/ 1028 w 2538"/>
                <a:gd name="T11" fmla="*/ 567 h 3341"/>
                <a:gd name="T12" fmla="*/ 328 w 2538"/>
                <a:gd name="T13" fmla="*/ 379 h 3341"/>
                <a:gd name="T14" fmla="*/ 525 w 2538"/>
                <a:gd name="T15" fmla="*/ 890 h 3341"/>
                <a:gd name="T16" fmla="*/ 220 w 2538"/>
                <a:gd name="T17" fmla="*/ 1080 h 3341"/>
                <a:gd name="T18" fmla="*/ 0 w 2538"/>
                <a:gd name="T19" fmla="*/ 1697 h 3341"/>
                <a:gd name="T20" fmla="*/ 147 w 2538"/>
                <a:gd name="T21" fmla="*/ 2295 h 3341"/>
                <a:gd name="T22" fmla="*/ 780 w 2538"/>
                <a:gd name="T23" fmla="*/ 2983 h 3341"/>
                <a:gd name="T24" fmla="*/ 1093 w 2538"/>
                <a:gd name="T25" fmla="*/ 3230 h 3341"/>
                <a:gd name="T26" fmla="*/ 1268 w 2538"/>
                <a:gd name="T27" fmla="*/ 3337 h 3341"/>
                <a:gd name="T28" fmla="*/ 1270 w 2538"/>
                <a:gd name="T29" fmla="*/ 3337 h 3341"/>
                <a:gd name="T30" fmla="*/ 1442 w 2538"/>
                <a:gd name="T31" fmla="*/ 3231 h 3341"/>
                <a:gd name="T32" fmla="*/ 1756 w 2538"/>
                <a:gd name="T33" fmla="*/ 2988 h 3341"/>
                <a:gd name="T34" fmla="*/ 2391 w 2538"/>
                <a:gd name="T35" fmla="*/ 2300 h 3341"/>
                <a:gd name="T36" fmla="*/ 2538 w 2538"/>
                <a:gd name="T37" fmla="*/ 1697 h 3341"/>
                <a:gd name="T38" fmla="*/ 2317 w 2538"/>
                <a:gd name="T39" fmla="*/ 1080 h 3341"/>
                <a:gd name="T40" fmla="*/ 444 w 2538"/>
                <a:gd name="T41" fmla="*/ 1734 h 3341"/>
                <a:gd name="T42" fmla="*/ 293 w 2538"/>
                <a:gd name="T43" fmla="*/ 1583 h 3341"/>
                <a:gd name="T44" fmla="*/ 444 w 2538"/>
                <a:gd name="T45" fmla="*/ 1431 h 3341"/>
                <a:gd name="T46" fmla="*/ 595 w 2538"/>
                <a:gd name="T47" fmla="*/ 1583 h 3341"/>
                <a:gd name="T48" fmla="*/ 444 w 2538"/>
                <a:gd name="T49" fmla="*/ 1734 h 3341"/>
                <a:gd name="T50" fmla="*/ 660 w 2538"/>
                <a:gd name="T51" fmla="*/ 2165 h 3341"/>
                <a:gd name="T52" fmla="*/ 508 w 2538"/>
                <a:gd name="T53" fmla="*/ 2014 h 3341"/>
                <a:gd name="T54" fmla="*/ 660 w 2538"/>
                <a:gd name="T55" fmla="*/ 1863 h 3341"/>
                <a:gd name="T56" fmla="*/ 811 w 2538"/>
                <a:gd name="T57" fmla="*/ 2014 h 3341"/>
                <a:gd name="T58" fmla="*/ 660 w 2538"/>
                <a:gd name="T59" fmla="*/ 2165 h 3341"/>
                <a:gd name="T60" fmla="*/ 875 w 2538"/>
                <a:gd name="T61" fmla="*/ 1734 h 3341"/>
                <a:gd name="T62" fmla="*/ 724 w 2538"/>
                <a:gd name="T63" fmla="*/ 1583 h 3341"/>
                <a:gd name="T64" fmla="*/ 875 w 2538"/>
                <a:gd name="T65" fmla="*/ 1431 h 3341"/>
                <a:gd name="T66" fmla="*/ 1027 w 2538"/>
                <a:gd name="T67" fmla="*/ 1583 h 3341"/>
                <a:gd name="T68" fmla="*/ 875 w 2538"/>
                <a:gd name="T69" fmla="*/ 1734 h 3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38" h="3341">
                  <a:moveTo>
                    <a:pt x="2317" y="1080"/>
                  </a:moveTo>
                  <a:cubicBezTo>
                    <a:pt x="2232" y="990"/>
                    <a:pt x="2128" y="925"/>
                    <a:pt x="2012" y="890"/>
                  </a:cubicBezTo>
                  <a:lnTo>
                    <a:pt x="2209" y="378"/>
                  </a:lnTo>
                  <a:lnTo>
                    <a:pt x="1510" y="566"/>
                  </a:lnTo>
                  <a:lnTo>
                    <a:pt x="1269" y="0"/>
                  </a:lnTo>
                  <a:lnTo>
                    <a:pt x="1028" y="567"/>
                  </a:lnTo>
                  <a:lnTo>
                    <a:pt x="328" y="379"/>
                  </a:lnTo>
                  <a:lnTo>
                    <a:pt x="525" y="890"/>
                  </a:lnTo>
                  <a:cubicBezTo>
                    <a:pt x="409" y="925"/>
                    <a:pt x="305" y="990"/>
                    <a:pt x="220" y="1080"/>
                  </a:cubicBezTo>
                  <a:cubicBezTo>
                    <a:pt x="76" y="1234"/>
                    <a:pt x="0" y="1447"/>
                    <a:pt x="0" y="1697"/>
                  </a:cubicBezTo>
                  <a:cubicBezTo>
                    <a:pt x="0" y="1921"/>
                    <a:pt x="45" y="2105"/>
                    <a:pt x="147" y="2295"/>
                  </a:cubicBezTo>
                  <a:cubicBezTo>
                    <a:pt x="247" y="2483"/>
                    <a:pt x="460" y="2714"/>
                    <a:pt x="780" y="2983"/>
                  </a:cubicBezTo>
                  <a:cubicBezTo>
                    <a:pt x="904" y="3088"/>
                    <a:pt x="1019" y="3175"/>
                    <a:pt x="1093" y="3230"/>
                  </a:cubicBezTo>
                  <a:cubicBezTo>
                    <a:pt x="1241" y="3341"/>
                    <a:pt x="1244" y="3337"/>
                    <a:pt x="1268" y="3337"/>
                  </a:cubicBezTo>
                  <a:lnTo>
                    <a:pt x="1270" y="3337"/>
                  </a:lnTo>
                  <a:cubicBezTo>
                    <a:pt x="1292" y="3337"/>
                    <a:pt x="1299" y="3338"/>
                    <a:pt x="1442" y="3231"/>
                  </a:cubicBezTo>
                  <a:cubicBezTo>
                    <a:pt x="1517" y="3176"/>
                    <a:pt x="1632" y="3092"/>
                    <a:pt x="1756" y="2988"/>
                  </a:cubicBezTo>
                  <a:cubicBezTo>
                    <a:pt x="2076" y="2720"/>
                    <a:pt x="2290" y="2489"/>
                    <a:pt x="2391" y="2300"/>
                  </a:cubicBezTo>
                  <a:cubicBezTo>
                    <a:pt x="2493" y="2110"/>
                    <a:pt x="2538" y="1924"/>
                    <a:pt x="2538" y="1697"/>
                  </a:cubicBezTo>
                  <a:cubicBezTo>
                    <a:pt x="2538" y="1447"/>
                    <a:pt x="2461" y="1234"/>
                    <a:pt x="2317" y="1080"/>
                  </a:cubicBezTo>
                  <a:close/>
                  <a:moveTo>
                    <a:pt x="444" y="1734"/>
                  </a:moveTo>
                  <a:cubicBezTo>
                    <a:pt x="361" y="1734"/>
                    <a:pt x="293" y="1666"/>
                    <a:pt x="293" y="1583"/>
                  </a:cubicBezTo>
                  <a:cubicBezTo>
                    <a:pt x="293" y="1499"/>
                    <a:pt x="361" y="1431"/>
                    <a:pt x="444" y="1431"/>
                  </a:cubicBezTo>
                  <a:cubicBezTo>
                    <a:pt x="528" y="1431"/>
                    <a:pt x="595" y="1499"/>
                    <a:pt x="595" y="1583"/>
                  </a:cubicBezTo>
                  <a:cubicBezTo>
                    <a:pt x="595" y="1666"/>
                    <a:pt x="528" y="1734"/>
                    <a:pt x="444" y="1734"/>
                  </a:cubicBezTo>
                  <a:close/>
                  <a:moveTo>
                    <a:pt x="660" y="2165"/>
                  </a:moveTo>
                  <a:cubicBezTo>
                    <a:pt x="576" y="2165"/>
                    <a:pt x="508" y="2097"/>
                    <a:pt x="508" y="2014"/>
                  </a:cubicBezTo>
                  <a:cubicBezTo>
                    <a:pt x="508" y="1930"/>
                    <a:pt x="576" y="1863"/>
                    <a:pt x="660" y="1863"/>
                  </a:cubicBezTo>
                  <a:cubicBezTo>
                    <a:pt x="743" y="1863"/>
                    <a:pt x="811" y="1930"/>
                    <a:pt x="811" y="2014"/>
                  </a:cubicBezTo>
                  <a:cubicBezTo>
                    <a:pt x="811" y="2097"/>
                    <a:pt x="743" y="2165"/>
                    <a:pt x="660" y="2165"/>
                  </a:cubicBezTo>
                  <a:close/>
                  <a:moveTo>
                    <a:pt x="875" y="1734"/>
                  </a:moveTo>
                  <a:cubicBezTo>
                    <a:pt x="792" y="1734"/>
                    <a:pt x="724" y="1666"/>
                    <a:pt x="724" y="1583"/>
                  </a:cubicBezTo>
                  <a:cubicBezTo>
                    <a:pt x="724" y="1499"/>
                    <a:pt x="792" y="1431"/>
                    <a:pt x="875" y="1431"/>
                  </a:cubicBezTo>
                  <a:cubicBezTo>
                    <a:pt x="959" y="1431"/>
                    <a:pt x="1027" y="1499"/>
                    <a:pt x="1027" y="1583"/>
                  </a:cubicBezTo>
                  <a:cubicBezTo>
                    <a:pt x="1027" y="1666"/>
                    <a:pt x="959" y="1734"/>
                    <a:pt x="875" y="1734"/>
                  </a:cubicBezTo>
                  <a:close/>
                </a:path>
              </a:pathLst>
            </a:custGeom>
            <a:solidFill>
              <a:srgbClr val="F14A4C"/>
            </a:solidFill>
            <a:ln>
              <a:noFill/>
            </a:ln>
          </p:spPr>
        </p:sp>
      </p:grpSp>
      <p:grpSp>
        <p:nvGrpSpPr>
          <p:cNvPr id="41" name="组合 40"/>
          <p:cNvGrpSpPr/>
          <p:nvPr/>
        </p:nvGrpSpPr>
        <p:grpSpPr>
          <a:xfrm>
            <a:off x="6039339" y="3637631"/>
            <a:ext cx="653561" cy="662239"/>
            <a:chOff x="3436804" y="5687720"/>
            <a:chExt cx="728611" cy="728611"/>
          </a:xfrm>
        </p:grpSpPr>
        <p:sp>
          <p:nvSpPr>
            <p:cNvPr id="38" name="椭圆 37"/>
            <p:cNvSpPr/>
            <p:nvPr/>
          </p:nvSpPr>
          <p:spPr>
            <a:xfrm>
              <a:off x="3436804" y="5687720"/>
              <a:ext cx="728611" cy="72861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pear_352657"/>
            <p:cNvSpPr>
              <a:spLocks noChangeAspect="1"/>
            </p:cNvSpPr>
            <p:nvPr/>
          </p:nvSpPr>
          <p:spPr bwMode="auto">
            <a:xfrm>
              <a:off x="3626535" y="5728126"/>
              <a:ext cx="394023" cy="609685"/>
            </a:xfrm>
            <a:custGeom>
              <a:avLst/>
              <a:gdLst>
                <a:gd name="T0" fmla="*/ 4318 w 4498"/>
                <a:gd name="T1" fmla="*/ 4143 h 6970"/>
                <a:gd name="T2" fmla="*/ 4098 w 4498"/>
                <a:gd name="T3" fmla="*/ 3754 h 6970"/>
                <a:gd name="T4" fmla="*/ 3890 w 4498"/>
                <a:gd name="T5" fmla="*/ 3388 h 6970"/>
                <a:gd name="T6" fmla="*/ 3559 w 4498"/>
                <a:gd name="T7" fmla="*/ 2441 h 6970"/>
                <a:gd name="T8" fmla="*/ 2813 w 4498"/>
                <a:gd name="T9" fmla="*/ 1326 h 6970"/>
                <a:gd name="T10" fmla="*/ 2481 w 4498"/>
                <a:gd name="T11" fmla="*/ 1183 h 6970"/>
                <a:gd name="T12" fmla="*/ 2481 w 4498"/>
                <a:gd name="T13" fmla="*/ 1183 h 6970"/>
                <a:gd name="T14" fmla="*/ 2741 w 4498"/>
                <a:gd name="T15" fmla="*/ 418 h 6970"/>
                <a:gd name="T16" fmla="*/ 2671 w 4498"/>
                <a:gd name="T17" fmla="*/ 0 h 6970"/>
                <a:gd name="T18" fmla="*/ 2192 w 4498"/>
                <a:gd name="T19" fmla="*/ 372 h 6970"/>
                <a:gd name="T20" fmla="*/ 927 w 4498"/>
                <a:gd name="T21" fmla="*/ 734 h 6970"/>
                <a:gd name="T22" fmla="*/ 2055 w 4498"/>
                <a:gd name="T23" fmla="*/ 1015 h 6970"/>
                <a:gd name="T24" fmla="*/ 2057 w 4498"/>
                <a:gd name="T25" fmla="*/ 1175 h 6970"/>
                <a:gd name="T26" fmla="*/ 1693 w 4498"/>
                <a:gd name="T27" fmla="*/ 1326 h 6970"/>
                <a:gd name="T28" fmla="*/ 947 w 4498"/>
                <a:gd name="T29" fmla="*/ 2441 h 6970"/>
                <a:gd name="T30" fmla="*/ 617 w 4498"/>
                <a:gd name="T31" fmla="*/ 3388 h 6970"/>
                <a:gd name="T32" fmla="*/ 409 w 4498"/>
                <a:gd name="T33" fmla="*/ 3754 h 6970"/>
                <a:gd name="T34" fmla="*/ 189 w 4498"/>
                <a:gd name="T35" fmla="*/ 4143 h 6970"/>
                <a:gd name="T36" fmla="*/ 10 w 4498"/>
                <a:gd name="T37" fmla="*/ 5078 h 6970"/>
                <a:gd name="T38" fmla="*/ 1011 w 4498"/>
                <a:gd name="T39" fmla="*/ 6671 h 6970"/>
                <a:gd name="T40" fmla="*/ 1020 w 4498"/>
                <a:gd name="T41" fmla="*/ 6676 h 6970"/>
                <a:gd name="T42" fmla="*/ 1030 w 4498"/>
                <a:gd name="T43" fmla="*/ 6680 h 6970"/>
                <a:gd name="T44" fmla="*/ 2253 w 4498"/>
                <a:gd name="T45" fmla="*/ 6728 h 6970"/>
                <a:gd name="T46" fmla="*/ 2741 w 4498"/>
                <a:gd name="T47" fmla="*/ 6827 h 6970"/>
                <a:gd name="T48" fmla="*/ 3476 w 4498"/>
                <a:gd name="T49" fmla="*/ 6680 h 6970"/>
                <a:gd name="T50" fmla="*/ 3486 w 4498"/>
                <a:gd name="T51" fmla="*/ 6676 h 6970"/>
                <a:gd name="T52" fmla="*/ 3496 w 4498"/>
                <a:gd name="T53" fmla="*/ 6671 h 6970"/>
                <a:gd name="T54" fmla="*/ 4497 w 4498"/>
                <a:gd name="T55" fmla="*/ 5078 h 6970"/>
                <a:gd name="T56" fmla="*/ 4498 w 4498"/>
                <a:gd name="T57" fmla="*/ 5007 h 6970"/>
                <a:gd name="T58" fmla="*/ 4318 w 4498"/>
                <a:gd name="T59" fmla="*/ 4143 h 6970"/>
                <a:gd name="T60" fmla="*/ 2053 w 4498"/>
                <a:gd name="T61" fmla="*/ 4616 h 6970"/>
                <a:gd name="T62" fmla="*/ 1630 w 4498"/>
                <a:gd name="T63" fmla="*/ 4616 h 6970"/>
                <a:gd name="T64" fmla="*/ 1630 w 4498"/>
                <a:gd name="T65" fmla="*/ 4004 h 6970"/>
                <a:gd name="T66" fmla="*/ 2053 w 4498"/>
                <a:gd name="T67" fmla="*/ 4004 h 6970"/>
                <a:gd name="T68" fmla="*/ 2053 w 4498"/>
                <a:gd name="T69" fmla="*/ 4616 h 6970"/>
                <a:gd name="T70" fmla="*/ 2877 w 4498"/>
                <a:gd name="T71" fmla="*/ 4616 h 6970"/>
                <a:gd name="T72" fmla="*/ 2453 w 4498"/>
                <a:gd name="T73" fmla="*/ 4616 h 6970"/>
                <a:gd name="T74" fmla="*/ 2453 w 4498"/>
                <a:gd name="T75" fmla="*/ 4004 h 6970"/>
                <a:gd name="T76" fmla="*/ 2877 w 4498"/>
                <a:gd name="T77" fmla="*/ 4004 h 6970"/>
                <a:gd name="T78" fmla="*/ 2877 w 4498"/>
                <a:gd name="T79" fmla="*/ 4616 h 6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498" h="6970">
                  <a:moveTo>
                    <a:pt x="4318" y="4143"/>
                  </a:moveTo>
                  <a:cubicBezTo>
                    <a:pt x="4250" y="4007"/>
                    <a:pt x="4172" y="3879"/>
                    <a:pt x="4098" y="3754"/>
                  </a:cubicBezTo>
                  <a:cubicBezTo>
                    <a:pt x="4022" y="3629"/>
                    <a:pt x="3951" y="3511"/>
                    <a:pt x="3890" y="3388"/>
                  </a:cubicBezTo>
                  <a:cubicBezTo>
                    <a:pt x="3753" y="3112"/>
                    <a:pt x="3645" y="2803"/>
                    <a:pt x="3559" y="2441"/>
                  </a:cubicBezTo>
                  <a:cubicBezTo>
                    <a:pt x="3406" y="1796"/>
                    <a:pt x="3069" y="1479"/>
                    <a:pt x="2813" y="1326"/>
                  </a:cubicBezTo>
                  <a:cubicBezTo>
                    <a:pt x="2691" y="1252"/>
                    <a:pt x="2575" y="1209"/>
                    <a:pt x="2481" y="1183"/>
                  </a:cubicBezTo>
                  <a:cubicBezTo>
                    <a:pt x="2481" y="1183"/>
                    <a:pt x="2481" y="1183"/>
                    <a:pt x="2481" y="1183"/>
                  </a:cubicBezTo>
                  <a:cubicBezTo>
                    <a:pt x="2469" y="976"/>
                    <a:pt x="2484" y="460"/>
                    <a:pt x="2741" y="418"/>
                  </a:cubicBezTo>
                  <a:lnTo>
                    <a:pt x="2671" y="0"/>
                  </a:lnTo>
                  <a:cubicBezTo>
                    <a:pt x="2537" y="22"/>
                    <a:pt x="2329" y="102"/>
                    <a:pt x="2192" y="372"/>
                  </a:cubicBezTo>
                  <a:cubicBezTo>
                    <a:pt x="2021" y="194"/>
                    <a:pt x="1655" y="77"/>
                    <a:pt x="927" y="734"/>
                  </a:cubicBezTo>
                  <a:cubicBezTo>
                    <a:pt x="1516" y="1092"/>
                    <a:pt x="1857" y="1108"/>
                    <a:pt x="2055" y="1015"/>
                  </a:cubicBezTo>
                  <a:cubicBezTo>
                    <a:pt x="2054" y="1077"/>
                    <a:pt x="2055" y="1131"/>
                    <a:pt x="2057" y="1175"/>
                  </a:cubicBezTo>
                  <a:cubicBezTo>
                    <a:pt x="1958" y="1199"/>
                    <a:pt x="1830" y="1244"/>
                    <a:pt x="1693" y="1326"/>
                  </a:cubicBezTo>
                  <a:cubicBezTo>
                    <a:pt x="1437" y="1479"/>
                    <a:pt x="1100" y="1796"/>
                    <a:pt x="947" y="2441"/>
                  </a:cubicBezTo>
                  <a:cubicBezTo>
                    <a:pt x="861" y="2803"/>
                    <a:pt x="754" y="3112"/>
                    <a:pt x="617" y="3388"/>
                  </a:cubicBezTo>
                  <a:cubicBezTo>
                    <a:pt x="556" y="3511"/>
                    <a:pt x="485" y="3629"/>
                    <a:pt x="409" y="3754"/>
                  </a:cubicBezTo>
                  <a:cubicBezTo>
                    <a:pt x="334" y="3879"/>
                    <a:pt x="257" y="4007"/>
                    <a:pt x="189" y="4143"/>
                  </a:cubicBezTo>
                  <a:cubicBezTo>
                    <a:pt x="62" y="4396"/>
                    <a:pt x="0" y="4719"/>
                    <a:pt x="10" y="5078"/>
                  </a:cubicBezTo>
                  <a:cubicBezTo>
                    <a:pt x="28" y="5755"/>
                    <a:pt x="392" y="6335"/>
                    <a:pt x="1011" y="6671"/>
                  </a:cubicBezTo>
                  <a:lnTo>
                    <a:pt x="1020" y="6676"/>
                  </a:lnTo>
                  <a:lnTo>
                    <a:pt x="1030" y="6680"/>
                  </a:lnTo>
                  <a:cubicBezTo>
                    <a:pt x="1061" y="6693"/>
                    <a:pt x="1740" y="6970"/>
                    <a:pt x="2253" y="6728"/>
                  </a:cubicBezTo>
                  <a:cubicBezTo>
                    <a:pt x="2408" y="6801"/>
                    <a:pt x="2578" y="6827"/>
                    <a:pt x="2741" y="6827"/>
                  </a:cubicBezTo>
                  <a:cubicBezTo>
                    <a:pt x="3118" y="6827"/>
                    <a:pt x="3455" y="6689"/>
                    <a:pt x="3476" y="6680"/>
                  </a:cubicBezTo>
                  <a:lnTo>
                    <a:pt x="3486" y="6676"/>
                  </a:lnTo>
                  <a:lnTo>
                    <a:pt x="3496" y="6671"/>
                  </a:lnTo>
                  <a:cubicBezTo>
                    <a:pt x="4114" y="6335"/>
                    <a:pt x="4479" y="5755"/>
                    <a:pt x="4497" y="5078"/>
                  </a:cubicBezTo>
                  <a:cubicBezTo>
                    <a:pt x="4497" y="5054"/>
                    <a:pt x="4498" y="5031"/>
                    <a:pt x="4498" y="5007"/>
                  </a:cubicBezTo>
                  <a:cubicBezTo>
                    <a:pt x="4498" y="4676"/>
                    <a:pt x="4436" y="4379"/>
                    <a:pt x="4318" y="4143"/>
                  </a:cubicBezTo>
                  <a:close/>
                  <a:moveTo>
                    <a:pt x="2053" y="4616"/>
                  </a:moveTo>
                  <a:lnTo>
                    <a:pt x="1630" y="4616"/>
                  </a:lnTo>
                  <a:lnTo>
                    <a:pt x="1630" y="4004"/>
                  </a:lnTo>
                  <a:lnTo>
                    <a:pt x="2053" y="4004"/>
                  </a:lnTo>
                  <a:lnTo>
                    <a:pt x="2053" y="4616"/>
                  </a:lnTo>
                  <a:close/>
                  <a:moveTo>
                    <a:pt x="2877" y="4616"/>
                  </a:moveTo>
                  <a:lnTo>
                    <a:pt x="2453" y="4616"/>
                  </a:lnTo>
                  <a:lnTo>
                    <a:pt x="2453" y="4004"/>
                  </a:lnTo>
                  <a:lnTo>
                    <a:pt x="2877" y="4004"/>
                  </a:lnTo>
                  <a:lnTo>
                    <a:pt x="2877" y="4616"/>
                  </a:lnTo>
                  <a:close/>
                </a:path>
              </a:pathLst>
            </a:custGeom>
            <a:solidFill>
              <a:srgbClr val="FDBC0F"/>
            </a:solidFill>
            <a:ln>
              <a:noFill/>
            </a:ln>
          </p:spPr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742512" y="0"/>
            <a:ext cx="5480988" cy="6447919"/>
          </a:xfrm>
          <a:prstGeom prst="rect">
            <a:avLst/>
          </a:prstGeom>
          <a:noFill/>
          <a:effectLst>
            <a:outerShdw blurRad="139700" dist="114300" dir="8100000" algn="tr" rotWithShape="0">
              <a:prstClr val="black">
                <a:alpha val="58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zh-CN" altLang="en-US" sz="41300" dirty="0">
                <a:blipFill>
                  <a:blip r:embed="rId1"/>
                  <a:stretch>
                    <a:fillRect/>
                  </a:stretch>
                </a:blipFill>
                <a:latin typeface="晨光大字" panose="02010601030101010101" pitchFamily="2" charset="-122"/>
                <a:ea typeface="晨光大字" panose="02010601030101010101" pitchFamily="2" charset="-122"/>
              </a:rPr>
              <a:t>夏</a:t>
            </a:r>
            <a:endParaRPr lang="zh-CN" altLang="en-US" sz="41300" dirty="0">
              <a:blipFill>
                <a:blip r:embed="rId1"/>
                <a:stretch>
                  <a:fillRect/>
                </a:stretch>
              </a:blipFill>
              <a:latin typeface="晨光大字" panose="02010601030101010101" pitchFamily="2" charset="-122"/>
              <a:ea typeface="晨光大字" panose="02010601030101010101" pitchFamily="2" charset="-122"/>
            </a:endParaRPr>
          </a:p>
        </p:txBody>
      </p:sp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2</a:t>
            </a:r>
            <a:r>
              <a:rPr lang="zh-CN" altLang="en-US" dirty="0"/>
              <a:t>四季饮食需要注意什么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85700" y="3956735"/>
            <a:ext cx="52103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2400" dirty="0"/>
              <a:t>夏天吃苦夏季天气炎热，</a:t>
            </a:r>
            <a:endParaRPr lang="en-US" altLang="zh-CN" sz="2400" dirty="0"/>
          </a:p>
          <a:p>
            <a:pPr algn="r"/>
            <a:r>
              <a:rPr lang="zh-CN" altLang="en-US" sz="2400" dirty="0"/>
              <a:t>而苦味的食物，如苦瓜、油麦菜等，</a:t>
            </a:r>
            <a:endParaRPr lang="en-US" altLang="zh-CN" sz="2400" dirty="0"/>
          </a:p>
          <a:p>
            <a:pPr algn="r"/>
            <a:r>
              <a:rPr lang="zh-CN" altLang="en-US" sz="2400" dirty="0"/>
              <a:t>具有清热降火的功效，</a:t>
            </a:r>
            <a:endParaRPr lang="en-US" altLang="zh-CN" sz="2400" dirty="0"/>
          </a:p>
          <a:p>
            <a:pPr algn="r"/>
            <a:r>
              <a:rPr lang="zh-CN" altLang="en-US" sz="2400" dirty="0"/>
              <a:t>适量摄取此类食物对身体有益。</a:t>
            </a:r>
            <a:endParaRPr lang="zh-CN" altLang="en-US" sz="2400" dirty="0"/>
          </a:p>
        </p:txBody>
      </p:sp>
      <p:grpSp>
        <p:nvGrpSpPr>
          <p:cNvPr id="14" name="组合 13"/>
          <p:cNvGrpSpPr/>
          <p:nvPr/>
        </p:nvGrpSpPr>
        <p:grpSpPr>
          <a:xfrm>
            <a:off x="5020724" y="3035211"/>
            <a:ext cx="721788" cy="699152"/>
            <a:chOff x="5020724" y="2511465"/>
            <a:chExt cx="721788" cy="699152"/>
          </a:xfrm>
        </p:grpSpPr>
        <p:sp>
          <p:nvSpPr>
            <p:cNvPr id="13" name="椭圆 12"/>
            <p:cNvSpPr/>
            <p:nvPr/>
          </p:nvSpPr>
          <p:spPr>
            <a:xfrm>
              <a:off x="5020724" y="2511465"/>
              <a:ext cx="721788" cy="699152"/>
            </a:xfrm>
            <a:prstGeom prst="ellipse">
              <a:avLst/>
            </a:prstGeom>
            <a:solidFill>
              <a:srgbClr val="3882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sun_165447"/>
            <p:cNvSpPr>
              <a:spLocks noChangeAspect="1"/>
            </p:cNvSpPr>
            <p:nvPr/>
          </p:nvSpPr>
          <p:spPr bwMode="auto">
            <a:xfrm>
              <a:off x="5127577" y="2632760"/>
              <a:ext cx="487936" cy="487357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  <a:gd name="connsiteX50" fmla="*/ 373273 h 605239"/>
                <a:gd name="connsiteY50" fmla="*/ 373273 h 605239"/>
                <a:gd name="connsiteX51" fmla="*/ 373273 h 605239"/>
                <a:gd name="connsiteY51" fmla="*/ 373273 h 605239"/>
                <a:gd name="connsiteX52" fmla="*/ 373273 h 605239"/>
                <a:gd name="connsiteY52" fmla="*/ 373273 h 605239"/>
                <a:gd name="connsiteX53" fmla="*/ 373273 h 605239"/>
                <a:gd name="connsiteY53" fmla="*/ 373273 h 605239"/>
                <a:gd name="connsiteX54" fmla="*/ 373273 h 605239"/>
                <a:gd name="connsiteY54" fmla="*/ 373273 h 605239"/>
                <a:gd name="connsiteX55" fmla="*/ 373273 h 605239"/>
                <a:gd name="connsiteY55" fmla="*/ 373273 h 605239"/>
                <a:gd name="connsiteX56" fmla="*/ 373273 h 605239"/>
                <a:gd name="connsiteY56" fmla="*/ 373273 h 605239"/>
                <a:gd name="connsiteX57" fmla="*/ 373273 h 605239"/>
                <a:gd name="connsiteY57" fmla="*/ 373273 h 605239"/>
                <a:gd name="connsiteX58" fmla="*/ 373273 h 605239"/>
                <a:gd name="connsiteY58" fmla="*/ 373273 h 605239"/>
                <a:gd name="connsiteX59" fmla="*/ 373273 h 605239"/>
                <a:gd name="connsiteY59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606382" h="605663">
                  <a:moveTo>
                    <a:pt x="303279" y="208701"/>
                  </a:moveTo>
                  <a:cubicBezTo>
                    <a:pt x="252219" y="208701"/>
                    <a:pt x="210907" y="250140"/>
                    <a:pt x="210907" y="300943"/>
                  </a:cubicBezTo>
                  <a:cubicBezTo>
                    <a:pt x="210907" y="351838"/>
                    <a:pt x="252405" y="393092"/>
                    <a:pt x="303279" y="393092"/>
                  </a:cubicBezTo>
                  <a:cubicBezTo>
                    <a:pt x="354153" y="393092"/>
                    <a:pt x="395558" y="351746"/>
                    <a:pt x="395558" y="300943"/>
                  </a:cubicBezTo>
                  <a:cubicBezTo>
                    <a:pt x="395558" y="249955"/>
                    <a:pt x="354246" y="208701"/>
                    <a:pt x="303279" y="208701"/>
                  </a:cubicBezTo>
                  <a:close/>
                  <a:moveTo>
                    <a:pt x="303279" y="158176"/>
                  </a:moveTo>
                  <a:cubicBezTo>
                    <a:pt x="382097" y="158176"/>
                    <a:pt x="446339" y="222143"/>
                    <a:pt x="446339" y="301036"/>
                  </a:cubicBezTo>
                  <a:cubicBezTo>
                    <a:pt x="446339" y="379928"/>
                    <a:pt x="382190" y="443895"/>
                    <a:pt x="303279" y="443895"/>
                  </a:cubicBezTo>
                  <a:cubicBezTo>
                    <a:pt x="224276" y="443895"/>
                    <a:pt x="160126" y="379743"/>
                    <a:pt x="160126" y="301036"/>
                  </a:cubicBezTo>
                  <a:cubicBezTo>
                    <a:pt x="160126" y="222143"/>
                    <a:pt x="224369" y="158176"/>
                    <a:pt x="303279" y="158176"/>
                  </a:cubicBezTo>
                  <a:close/>
                  <a:moveTo>
                    <a:pt x="303301" y="60649"/>
                  </a:moveTo>
                  <a:lnTo>
                    <a:pt x="240162" y="123685"/>
                  </a:lnTo>
                  <a:cubicBezTo>
                    <a:pt x="234962" y="128876"/>
                    <a:pt x="228463" y="131472"/>
                    <a:pt x="222056" y="131472"/>
                  </a:cubicBezTo>
                  <a:lnTo>
                    <a:pt x="131711" y="131472"/>
                  </a:lnTo>
                  <a:lnTo>
                    <a:pt x="131711" y="221669"/>
                  </a:lnTo>
                  <a:cubicBezTo>
                    <a:pt x="131711" y="228066"/>
                    <a:pt x="129111" y="234555"/>
                    <a:pt x="123911" y="239746"/>
                  </a:cubicBezTo>
                  <a:lnTo>
                    <a:pt x="60586" y="302875"/>
                  </a:lnTo>
                  <a:lnTo>
                    <a:pt x="123725" y="365911"/>
                  </a:lnTo>
                  <a:cubicBezTo>
                    <a:pt x="128925" y="371102"/>
                    <a:pt x="131525" y="377498"/>
                    <a:pt x="131525" y="383987"/>
                  </a:cubicBezTo>
                  <a:lnTo>
                    <a:pt x="131525" y="474184"/>
                  </a:lnTo>
                  <a:lnTo>
                    <a:pt x="221963" y="474184"/>
                  </a:lnTo>
                  <a:cubicBezTo>
                    <a:pt x="228370" y="474184"/>
                    <a:pt x="234777" y="476780"/>
                    <a:pt x="239976" y="481971"/>
                  </a:cubicBezTo>
                  <a:lnTo>
                    <a:pt x="303301" y="545100"/>
                  </a:lnTo>
                  <a:lnTo>
                    <a:pt x="366441" y="482064"/>
                  </a:lnTo>
                  <a:cubicBezTo>
                    <a:pt x="371641" y="476872"/>
                    <a:pt x="378047" y="474277"/>
                    <a:pt x="384454" y="474277"/>
                  </a:cubicBezTo>
                  <a:lnTo>
                    <a:pt x="474892" y="474277"/>
                  </a:lnTo>
                  <a:lnTo>
                    <a:pt x="474892" y="384080"/>
                  </a:lnTo>
                  <a:cubicBezTo>
                    <a:pt x="474892" y="377683"/>
                    <a:pt x="477492" y="371194"/>
                    <a:pt x="482692" y="366003"/>
                  </a:cubicBezTo>
                  <a:lnTo>
                    <a:pt x="545924" y="302875"/>
                  </a:lnTo>
                  <a:lnTo>
                    <a:pt x="482784" y="239839"/>
                  </a:lnTo>
                  <a:cubicBezTo>
                    <a:pt x="477585" y="234647"/>
                    <a:pt x="474985" y="228251"/>
                    <a:pt x="474985" y="221762"/>
                  </a:cubicBezTo>
                  <a:lnTo>
                    <a:pt x="474985" y="131565"/>
                  </a:lnTo>
                  <a:lnTo>
                    <a:pt x="384640" y="131565"/>
                  </a:lnTo>
                  <a:cubicBezTo>
                    <a:pt x="378140" y="131565"/>
                    <a:pt x="371733" y="128969"/>
                    <a:pt x="366534" y="123778"/>
                  </a:cubicBezTo>
                  <a:close/>
                  <a:moveTo>
                    <a:pt x="303290" y="0"/>
                  </a:moveTo>
                  <a:cubicBezTo>
                    <a:pt x="309755" y="0"/>
                    <a:pt x="316208" y="2573"/>
                    <a:pt x="321315" y="7718"/>
                  </a:cubicBezTo>
                  <a:lnTo>
                    <a:pt x="394854" y="81136"/>
                  </a:lnTo>
                  <a:lnTo>
                    <a:pt x="499405" y="81136"/>
                  </a:lnTo>
                  <a:cubicBezTo>
                    <a:pt x="513611" y="81136"/>
                    <a:pt x="525218" y="92723"/>
                    <a:pt x="525218" y="106999"/>
                  </a:cubicBezTo>
                  <a:lnTo>
                    <a:pt x="525218" y="211380"/>
                  </a:lnTo>
                  <a:lnTo>
                    <a:pt x="598757" y="284798"/>
                  </a:lnTo>
                  <a:cubicBezTo>
                    <a:pt x="608785" y="294810"/>
                    <a:pt x="609063" y="310754"/>
                    <a:pt x="598757" y="320951"/>
                  </a:cubicBezTo>
                  <a:lnTo>
                    <a:pt x="525218" y="394369"/>
                  </a:lnTo>
                  <a:lnTo>
                    <a:pt x="525218" y="498657"/>
                  </a:lnTo>
                  <a:cubicBezTo>
                    <a:pt x="525218" y="512840"/>
                    <a:pt x="513611" y="524520"/>
                    <a:pt x="499405" y="524520"/>
                  </a:cubicBezTo>
                  <a:lnTo>
                    <a:pt x="394854" y="524520"/>
                  </a:lnTo>
                  <a:lnTo>
                    <a:pt x="321315" y="597939"/>
                  </a:lnTo>
                  <a:cubicBezTo>
                    <a:pt x="310358" y="608877"/>
                    <a:pt x="294852" y="607579"/>
                    <a:pt x="285195" y="597939"/>
                  </a:cubicBezTo>
                  <a:lnTo>
                    <a:pt x="211656" y="524520"/>
                  </a:lnTo>
                  <a:lnTo>
                    <a:pt x="107198" y="524520"/>
                  </a:lnTo>
                  <a:cubicBezTo>
                    <a:pt x="92898" y="524520"/>
                    <a:pt x="81292" y="512840"/>
                    <a:pt x="81292" y="498657"/>
                  </a:cubicBezTo>
                  <a:lnTo>
                    <a:pt x="81292" y="394369"/>
                  </a:lnTo>
                  <a:lnTo>
                    <a:pt x="7660" y="320951"/>
                  </a:lnTo>
                  <a:cubicBezTo>
                    <a:pt x="-2368" y="310939"/>
                    <a:pt x="-2739" y="295180"/>
                    <a:pt x="7660" y="284798"/>
                  </a:cubicBezTo>
                  <a:lnTo>
                    <a:pt x="81199" y="211380"/>
                  </a:lnTo>
                  <a:lnTo>
                    <a:pt x="81199" y="107092"/>
                  </a:lnTo>
                  <a:cubicBezTo>
                    <a:pt x="81199" y="92909"/>
                    <a:pt x="92806" y="81229"/>
                    <a:pt x="107012" y="81229"/>
                  </a:cubicBezTo>
                  <a:lnTo>
                    <a:pt x="211656" y="81229"/>
                  </a:lnTo>
                  <a:lnTo>
                    <a:pt x="285195" y="7718"/>
                  </a:lnTo>
                  <a:cubicBezTo>
                    <a:pt x="290349" y="2573"/>
                    <a:pt x="296825" y="0"/>
                    <a:pt x="30329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6443048" y="2575607"/>
            <a:ext cx="721788" cy="699152"/>
          </a:xfrm>
          <a:prstGeom prst="ellipse">
            <a:avLst/>
          </a:prstGeom>
          <a:solidFill>
            <a:srgbClr val="EEE6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2</a:t>
            </a:r>
            <a:r>
              <a:rPr lang="zh-CN" altLang="en-US" dirty="0"/>
              <a:t>四季饮食需要注意什么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018112" y="0"/>
            <a:ext cx="5480988" cy="6447919"/>
          </a:xfrm>
          <a:prstGeom prst="rect">
            <a:avLst/>
          </a:prstGeom>
          <a:noFill/>
          <a:effectLst>
            <a:outerShdw blurRad="139700" dist="114300" dir="8100000" algn="tr" rotWithShape="0">
              <a:prstClr val="black">
                <a:alpha val="58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zh-CN" altLang="en-US" sz="41300" dirty="0">
                <a:blipFill>
                  <a:blip r:embed="rId1"/>
                  <a:stretch>
                    <a:fillRect/>
                  </a:stretch>
                </a:blipFill>
                <a:latin typeface="晨光大字" panose="02010601030101010101" pitchFamily="2" charset="-122"/>
                <a:ea typeface="晨光大字" panose="02010601030101010101" pitchFamily="2" charset="-122"/>
              </a:rPr>
              <a:t>秋</a:t>
            </a:r>
            <a:endParaRPr lang="zh-CN" altLang="en-US" sz="41300" dirty="0">
              <a:blipFill>
                <a:blip r:embed="rId1"/>
                <a:stretch>
                  <a:fillRect/>
                </a:stretch>
              </a:blipFill>
              <a:latin typeface="晨光大字" panose="02010601030101010101" pitchFamily="2" charset="-122"/>
              <a:ea typeface="晨光大字" panose="02010601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388100" y="3653135"/>
            <a:ext cx="5486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/>
              <a:t>秋天养肺秋季气候干燥，</a:t>
            </a:r>
            <a:endParaRPr lang="en-US" altLang="zh-CN" sz="2400" dirty="0"/>
          </a:p>
          <a:p>
            <a:r>
              <a:rPr lang="zh-CN" altLang="en-US" sz="2400" dirty="0"/>
              <a:t>天气转凉，是滋养肺气的时机，可在饮食中适</a:t>
            </a:r>
            <a:endParaRPr lang="en-US" altLang="zh-CN" sz="2400" dirty="0"/>
          </a:p>
          <a:p>
            <a:r>
              <a:rPr lang="zh-CN" altLang="en-US" sz="2400" dirty="0"/>
              <a:t>量加入辛辣的食物，如姜、蒜等</a:t>
            </a:r>
            <a:endParaRPr lang="en-US" altLang="zh-CN" sz="2400" dirty="0"/>
          </a:p>
          <a:p>
            <a:r>
              <a:rPr lang="zh-CN" altLang="en-US" sz="2400" dirty="0"/>
              <a:t>既可提高免疫力，又可增强血液循环</a:t>
            </a:r>
            <a:endParaRPr lang="zh-CN" altLang="en-US" sz="2400" dirty="0"/>
          </a:p>
        </p:txBody>
      </p:sp>
      <p:sp>
        <p:nvSpPr>
          <p:cNvPr id="5" name="sun_172908"/>
          <p:cNvSpPr>
            <a:spLocks noChangeAspect="1"/>
          </p:cNvSpPr>
          <p:nvPr/>
        </p:nvSpPr>
        <p:spPr bwMode="auto">
          <a:xfrm>
            <a:off x="6537201" y="2678669"/>
            <a:ext cx="511300" cy="510550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  <a:gd name="connsiteX75" fmla="*/ 373273 h 605239"/>
              <a:gd name="connsiteY75" fmla="*/ 373273 h 605239"/>
              <a:gd name="connsiteX76" fmla="*/ 373273 h 605239"/>
              <a:gd name="connsiteY76" fmla="*/ 373273 h 605239"/>
              <a:gd name="connsiteX77" fmla="*/ 373273 h 605239"/>
              <a:gd name="connsiteY77" fmla="*/ 373273 h 605239"/>
              <a:gd name="connsiteX78" fmla="*/ 373273 h 605239"/>
              <a:gd name="connsiteY78" fmla="*/ 373273 h 605239"/>
              <a:gd name="connsiteX79" fmla="*/ 373273 h 605239"/>
              <a:gd name="connsiteY79" fmla="*/ 373273 h 605239"/>
              <a:gd name="connsiteX80" fmla="*/ 373273 h 605239"/>
              <a:gd name="connsiteY80" fmla="*/ 373273 h 605239"/>
              <a:gd name="connsiteX81" fmla="*/ 373273 h 605239"/>
              <a:gd name="connsiteY81" fmla="*/ 373273 h 605239"/>
              <a:gd name="connsiteX82" fmla="*/ 373273 h 605239"/>
              <a:gd name="connsiteY82" fmla="*/ 373273 h 605239"/>
              <a:gd name="connsiteX83" fmla="*/ 373273 h 605239"/>
              <a:gd name="connsiteY83" fmla="*/ 373273 h 605239"/>
              <a:gd name="connsiteX84" fmla="*/ 373273 h 605239"/>
              <a:gd name="connsiteY84" fmla="*/ 373273 h 605239"/>
              <a:gd name="connsiteX85" fmla="*/ 373273 h 605239"/>
              <a:gd name="connsiteY85" fmla="*/ 373273 h 605239"/>
              <a:gd name="connsiteX86" fmla="*/ 373273 h 605239"/>
              <a:gd name="connsiteY86" fmla="*/ 373273 h 605239"/>
              <a:gd name="connsiteX87" fmla="*/ 373273 h 605239"/>
              <a:gd name="connsiteY87" fmla="*/ 373273 h 605239"/>
              <a:gd name="connsiteX88" fmla="*/ 373273 h 605239"/>
              <a:gd name="connsiteY88" fmla="*/ 373273 h 605239"/>
              <a:gd name="connsiteX89" fmla="*/ 373273 h 605239"/>
              <a:gd name="connsiteY89" fmla="*/ 373273 h 605239"/>
              <a:gd name="connsiteX90" fmla="*/ 373273 h 605239"/>
              <a:gd name="connsiteY90" fmla="*/ 373273 h 605239"/>
              <a:gd name="connsiteX91" fmla="*/ 373273 h 605239"/>
              <a:gd name="connsiteY91" fmla="*/ 373273 h 605239"/>
              <a:gd name="connsiteX92" fmla="*/ 373273 h 605239"/>
              <a:gd name="connsiteY92" fmla="*/ 373273 h 605239"/>
              <a:gd name="connsiteX93" fmla="*/ 373273 h 605239"/>
              <a:gd name="connsiteY93" fmla="*/ 373273 h 605239"/>
              <a:gd name="connsiteX94" fmla="*/ 373273 h 605239"/>
              <a:gd name="connsiteY94" fmla="*/ 373273 h 605239"/>
              <a:gd name="connsiteX95" fmla="*/ 373273 h 605239"/>
              <a:gd name="connsiteY95" fmla="*/ 373273 h 605239"/>
              <a:gd name="connsiteX96" fmla="*/ 373273 h 605239"/>
              <a:gd name="connsiteY96" fmla="*/ 373273 h 605239"/>
              <a:gd name="connsiteX97" fmla="*/ 373273 h 605239"/>
              <a:gd name="connsiteY97" fmla="*/ 373273 h 605239"/>
              <a:gd name="connsiteX98" fmla="*/ 373273 h 605239"/>
              <a:gd name="connsiteY98" fmla="*/ 373273 h 605239"/>
              <a:gd name="connsiteX99" fmla="*/ 373273 h 605239"/>
              <a:gd name="connsiteY99" fmla="*/ 373273 h 605239"/>
              <a:gd name="connsiteX100" fmla="*/ 373273 h 605239"/>
              <a:gd name="connsiteY100" fmla="*/ 373273 h 605239"/>
              <a:gd name="connsiteX101" fmla="*/ 373273 h 605239"/>
              <a:gd name="connsiteY101" fmla="*/ 373273 h 605239"/>
              <a:gd name="connsiteX102" fmla="*/ 373273 h 605239"/>
              <a:gd name="connsiteY102" fmla="*/ 373273 h 605239"/>
              <a:gd name="connsiteX103" fmla="*/ 373273 h 605239"/>
              <a:gd name="connsiteY103" fmla="*/ 373273 h 605239"/>
              <a:gd name="connsiteX104" fmla="*/ 373273 h 605239"/>
              <a:gd name="connsiteY104" fmla="*/ 373273 h 605239"/>
              <a:gd name="connsiteX105" fmla="*/ 373273 h 605239"/>
              <a:gd name="connsiteY105" fmla="*/ 373273 h 605239"/>
              <a:gd name="connsiteX106" fmla="*/ 373273 h 605239"/>
              <a:gd name="connsiteY106" fmla="*/ 373273 h 605239"/>
              <a:gd name="connsiteX107" fmla="*/ 373273 h 605239"/>
              <a:gd name="connsiteY107" fmla="*/ 373273 h 605239"/>
              <a:gd name="connsiteX108" fmla="*/ 373273 h 605239"/>
              <a:gd name="connsiteY108" fmla="*/ 373273 h 605239"/>
              <a:gd name="connsiteX109" fmla="*/ 373273 h 605239"/>
              <a:gd name="connsiteY109" fmla="*/ 373273 h 605239"/>
              <a:gd name="connsiteX110" fmla="*/ 373273 h 605239"/>
              <a:gd name="connsiteY110" fmla="*/ 373273 h 605239"/>
              <a:gd name="connsiteX111" fmla="*/ 373273 h 605239"/>
              <a:gd name="connsiteY111" fmla="*/ 373273 h 605239"/>
              <a:gd name="connsiteX112" fmla="*/ 373273 h 605239"/>
              <a:gd name="connsiteY112" fmla="*/ 373273 h 605239"/>
              <a:gd name="connsiteX113" fmla="*/ 373273 h 605239"/>
              <a:gd name="connsiteY113" fmla="*/ 373273 h 605239"/>
              <a:gd name="connsiteX114" fmla="*/ 373273 h 605239"/>
              <a:gd name="connsiteY114" fmla="*/ 373273 h 605239"/>
              <a:gd name="connsiteX115" fmla="*/ 373273 h 605239"/>
              <a:gd name="connsiteY115" fmla="*/ 373273 h 605239"/>
              <a:gd name="connsiteX116" fmla="*/ 373273 h 605239"/>
              <a:gd name="connsiteY116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609287" h="608394">
                <a:moveTo>
                  <a:pt x="292544" y="501536"/>
                </a:moveTo>
                <a:cubicBezTo>
                  <a:pt x="291468" y="506369"/>
                  <a:pt x="290751" y="511380"/>
                  <a:pt x="290751" y="516571"/>
                </a:cubicBezTo>
                <a:cubicBezTo>
                  <a:pt x="290751" y="531607"/>
                  <a:pt x="295770" y="545568"/>
                  <a:pt x="304554" y="557023"/>
                </a:cubicBezTo>
                <a:cubicBezTo>
                  <a:pt x="313517" y="545568"/>
                  <a:pt x="318536" y="531607"/>
                  <a:pt x="318536" y="516571"/>
                </a:cubicBezTo>
                <a:cubicBezTo>
                  <a:pt x="318536" y="511380"/>
                  <a:pt x="317819" y="506369"/>
                  <a:pt x="316743" y="501536"/>
                </a:cubicBezTo>
                <a:cubicBezTo>
                  <a:pt x="312800" y="501894"/>
                  <a:pt x="308677" y="502073"/>
                  <a:pt x="304554" y="502073"/>
                </a:cubicBezTo>
                <a:cubicBezTo>
                  <a:pt x="300610" y="502073"/>
                  <a:pt x="296487" y="501894"/>
                  <a:pt x="292544" y="501536"/>
                </a:cubicBezTo>
                <a:close/>
                <a:moveTo>
                  <a:pt x="452977" y="435130"/>
                </a:moveTo>
                <a:cubicBezTo>
                  <a:pt x="447599" y="441216"/>
                  <a:pt x="441863" y="446943"/>
                  <a:pt x="435768" y="452313"/>
                </a:cubicBezTo>
                <a:cubicBezTo>
                  <a:pt x="438457" y="456430"/>
                  <a:pt x="441505" y="460547"/>
                  <a:pt x="445269" y="464127"/>
                </a:cubicBezTo>
                <a:cubicBezTo>
                  <a:pt x="455845" y="474687"/>
                  <a:pt x="469289" y="481310"/>
                  <a:pt x="483809" y="483100"/>
                </a:cubicBezTo>
                <a:cubicBezTo>
                  <a:pt x="482016" y="468601"/>
                  <a:pt x="475384" y="455177"/>
                  <a:pt x="464808" y="444616"/>
                </a:cubicBezTo>
                <a:cubicBezTo>
                  <a:pt x="461223" y="440858"/>
                  <a:pt x="457100" y="437815"/>
                  <a:pt x="452977" y="435130"/>
                </a:cubicBezTo>
                <a:close/>
                <a:moveTo>
                  <a:pt x="156310" y="435130"/>
                </a:moveTo>
                <a:cubicBezTo>
                  <a:pt x="152187" y="437815"/>
                  <a:pt x="148064" y="440858"/>
                  <a:pt x="144479" y="444616"/>
                </a:cubicBezTo>
                <a:cubicBezTo>
                  <a:pt x="133903" y="455177"/>
                  <a:pt x="127271" y="468601"/>
                  <a:pt x="125478" y="483100"/>
                </a:cubicBezTo>
                <a:cubicBezTo>
                  <a:pt x="139998" y="481310"/>
                  <a:pt x="153442" y="474687"/>
                  <a:pt x="164018" y="464127"/>
                </a:cubicBezTo>
                <a:cubicBezTo>
                  <a:pt x="167782" y="460547"/>
                  <a:pt x="170830" y="456430"/>
                  <a:pt x="173519" y="452313"/>
                </a:cubicBezTo>
                <a:cubicBezTo>
                  <a:pt x="167424" y="446943"/>
                  <a:pt x="161688" y="441216"/>
                  <a:pt x="156310" y="435130"/>
                </a:cubicBezTo>
                <a:close/>
                <a:moveTo>
                  <a:pt x="517329" y="290325"/>
                </a:moveTo>
                <a:cubicBezTo>
                  <a:pt x="512131" y="290325"/>
                  <a:pt x="507112" y="291041"/>
                  <a:pt x="502272" y="292115"/>
                </a:cubicBezTo>
                <a:cubicBezTo>
                  <a:pt x="502630" y="296053"/>
                  <a:pt x="502810" y="300170"/>
                  <a:pt x="502810" y="304108"/>
                </a:cubicBezTo>
                <a:cubicBezTo>
                  <a:pt x="502810" y="308224"/>
                  <a:pt x="502630" y="312341"/>
                  <a:pt x="502272" y="316279"/>
                </a:cubicBezTo>
                <a:cubicBezTo>
                  <a:pt x="507112" y="317353"/>
                  <a:pt x="512131" y="318069"/>
                  <a:pt x="517329" y="318069"/>
                </a:cubicBezTo>
                <a:cubicBezTo>
                  <a:pt x="532387" y="318069"/>
                  <a:pt x="546369" y="313057"/>
                  <a:pt x="558020" y="304108"/>
                </a:cubicBezTo>
                <a:cubicBezTo>
                  <a:pt x="546369" y="295337"/>
                  <a:pt x="532387" y="290325"/>
                  <a:pt x="517329" y="290325"/>
                </a:cubicBezTo>
                <a:close/>
                <a:moveTo>
                  <a:pt x="91958" y="290325"/>
                </a:moveTo>
                <a:cubicBezTo>
                  <a:pt x="76900" y="290325"/>
                  <a:pt x="62739" y="295337"/>
                  <a:pt x="51267" y="304108"/>
                </a:cubicBezTo>
                <a:cubicBezTo>
                  <a:pt x="62739" y="313057"/>
                  <a:pt x="76900" y="318069"/>
                  <a:pt x="91958" y="318069"/>
                </a:cubicBezTo>
                <a:cubicBezTo>
                  <a:pt x="97156" y="318069"/>
                  <a:pt x="102175" y="317353"/>
                  <a:pt x="107015" y="316279"/>
                </a:cubicBezTo>
                <a:cubicBezTo>
                  <a:pt x="106657" y="312341"/>
                  <a:pt x="106477" y="308224"/>
                  <a:pt x="106477" y="304108"/>
                </a:cubicBezTo>
                <a:cubicBezTo>
                  <a:pt x="106477" y="300170"/>
                  <a:pt x="106657" y="296053"/>
                  <a:pt x="107015" y="292115"/>
                </a:cubicBezTo>
                <a:cubicBezTo>
                  <a:pt x="102175" y="291041"/>
                  <a:pt x="97156" y="290325"/>
                  <a:pt x="91958" y="290325"/>
                </a:cubicBezTo>
                <a:close/>
                <a:moveTo>
                  <a:pt x="298971" y="199185"/>
                </a:moveTo>
                <a:cubicBezTo>
                  <a:pt x="310984" y="199185"/>
                  <a:pt x="320486" y="208671"/>
                  <a:pt x="320486" y="220662"/>
                </a:cubicBezTo>
                <a:cubicBezTo>
                  <a:pt x="320486" y="232474"/>
                  <a:pt x="310984" y="242139"/>
                  <a:pt x="298971" y="242139"/>
                </a:cubicBezTo>
                <a:cubicBezTo>
                  <a:pt x="267775" y="242139"/>
                  <a:pt x="242495" y="267375"/>
                  <a:pt x="242495" y="298516"/>
                </a:cubicBezTo>
                <a:cubicBezTo>
                  <a:pt x="242495" y="310507"/>
                  <a:pt x="232814" y="319993"/>
                  <a:pt x="220981" y="319993"/>
                </a:cubicBezTo>
                <a:cubicBezTo>
                  <a:pt x="208968" y="319993"/>
                  <a:pt x="199466" y="310507"/>
                  <a:pt x="199466" y="298516"/>
                </a:cubicBezTo>
                <a:cubicBezTo>
                  <a:pt x="199466" y="243750"/>
                  <a:pt x="244109" y="199185"/>
                  <a:pt x="298971" y="199185"/>
                </a:cubicBezTo>
                <a:close/>
                <a:moveTo>
                  <a:pt x="304554" y="149279"/>
                </a:moveTo>
                <a:cubicBezTo>
                  <a:pt x="219049" y="149279"/>
                  <a:pt x="149499" y="218728"/>
                  <a:pt x="149499" y="304108"/>
                </a:cubicBezTo>
                <a:cubicBezTo>
                  <a:pt x="149499" y="389666"/>
                  <a:pt x="219049" y="459115"/>
                  <a:pt x="304554" y="459115"/>
                </a:cubicBezTo>
                <a:cubicBezTo>
                  <a:pt x="390238" y="459115"/>
                  <a:pt x="459789" y="389666"/>
                  <a:pt x="459789" y="304108"/>
                </a:cubicBezTo>
                <a:cubicBezTo>
                  <a:pt x="459789" y="218728"/>
                  <a:pt x="390238" y="149279"/>
                  <a:pt x="304554" y="149279"/>
                </a:cubicBezTo>
                <a:close/>
                <a:moveTo>
                  <a:pt x="483809" y="125294"/>
                </a:moveTo>
                <a:cubicBezTo>
                  <a:pt x="469289" y="127084"/>
                  <a:pt x="455845" y="133707"/>
                  <a:pt x="445269" y="144267"/>
                </a:cubicBezTo>
                <a:cubicBezTo>
                  <a:pt x="441505" y="147847"/>
                  <a:pt x="438457" y="151964"/>
                  <a:pt x="435768" y="156081"/>
                </a:cubicBezTo>
                <a:cubicBezTo>
                  <a:pt x="441863" y="161451"/>
                  <a:pt x="447599" y="167178"/>
                  <a:pt x="452977" y="173264"/>
                </a:cubicBezTo>
                <a:cubicBezTo>
                  <a:pt x="457100" y="170579"/>
                  <a:pt x="461223" y="167536"/>
                  <a:pt x="464808" y="163778"/>
                </a:cubicBezTo>
                <a:cubicBezTo>
                  <a:pt x="475384" y="153217"/>
                  <a:pt x="482016" y="139793"/>
                  <a:pt x="483809" y="125294"/>
                </a:cubicBezTo>
                <a:close/>
                <a:moveTo>
                  <a:pt x="125478" y="125294"/>
                </a:moveTo>
                <a:cubicBezTo>
                  <a:pt x="127271" y="139793"/>
                  <a:pt x="133903" y="153217"/>
                  <a:pt x="144479" y="163778"/>
                </a:cubicBezTo>
                <a:cubicBezTo>
                  <a:pt x="148064" y="167536"/>
                  <a:pt x="152187" y="170579"/>
                  <a:pt x="156310" y="173264"/>
                </a:cubicBezTo>
                <a:cubicBezTo>
                  <a:pt x="161688" y="167178"/>
                  <a:pt x="167424" y="161451"/>
                  <a:pt x="173519" y="156081"/>
                </a:cubicBezTo>
                <a:cubicBezTo>
                  <a:pt x="170830" y="151964"/>
                  <a:pt x="167782" y="147847"/>
                  <a:pt x="164018" y="144267"/>
                </a:cubicBezTo>
                <a:cubicBezTo>
                  <a:pt x="153442" y="133707"/>
                  <a:pt x="139998" y="127084"/>
                  <a:pt x="125478" y="125294"/>
                </a:cubicBezTo>
                <a:close/>
                <a:moveTo>
                  <a:pt x="304554" y="51192"/>
                </a:moveTo>
                <a:cubicBezTo>
                  <a:pt x="295770" y="62647"/>
                  <a:pt x="290751" y="76787"/>
                  <a:pt x="290751" y="91823"/>
                </a:cubicBezTo>
                <a:cubicBezTo>
                  <a:pt x="290751" y="97014"/>
                  <a:pt x="291468" y="102025"/>
                  <a:pt x="292544" y="106858"/>
                </a:cubicBezTo>
                <a:cubicBezTo>
                  <a:pt x="296487" y="106500"/>
                  <a:pt x="300610" y="106321"/>
                  <a:pt x="304554" y="106321"/>
                </a:cubicBezTo>
                <a:cubicBezTo>
                  <a:pt x="308677" y="106321"/>
                  <a:pt x="312800" y="106500"/>
                  <a:pt x="316743" y="106858"/>
                </a:cubicBezTo>
                <a:cubicBezTo>
                  <a:pt x="317819" y="102025"/>
                  <a:pt x="318536" y="97014"/>
                  <a:pt x="318536" y="91823"/>
                </a:cubicBezTo>
                <a:cubicBezTo>
                  <a:pt x="318536" y="76787"/>
                  <a:pt x="313517" y="62647"/>
                  <a:pt x="304554" y="51192"/>
                </a:cubicBezTo>
                <a:close/>
                <a:moveTo>
                  <a:pt x="304643" y="0"/>
                </a:moveTo>
                <a:cubicBezTo>
                  <a:pt x="309169" y="0"/>
                  <a:pt x="313695" y="1432"/>
                  <a:pt x="317460" y="4296"/>
                </a:cubicBezTo>
                <a:cubicBezTo>
                  <a:pt x="345065" y="24880"/>
                  <a:pt x="361557" y="57635"/>
                  <a:pt x="361557" y="91823"/>
                </a:cubicBezTo>
                <a:cubicBezTo>
                  <a:pt x="361557" y="99340"/>
                  <a:pt x="360661" y="106858"/>
                  <a:pt x="359227" y="114018"/>
                </a:cubicBezTo>
                <a:cubicBezTo>
                  <a:pt x="373746" y="118135"/>
                  <a:pt x="387728" y="124041"/>
                  <a:pt x="400634" y="131201"/>
                </a:cubicBezTo>
                <a:cubicBezTo>
                  <a:pt x="404757" y="125115"/>
                  <a:pt x="409418" y="119209"/>
                  <a:pt x="414796" y="113839"/>
                </a:cubicBezTo>
                <a:cubicBezTo>
                  <a:pt x="438995" y="89675"/>
                  <a:pt x="473950" y="78040"/>
                  <a:pt x="507829" y="83052"/>
                </a:cubicBezTo>
                <a:cubicBezTo>
                  <a:pt x="517329" y="84305"/>
                  <a:pt x="524679" y="91823"/>
                  <a:pt x="526113" y="101130"/>
                </a:cubicBezTo>
                <a:cubicBezTo>
                  <a:pt x="531132" y="135139"/>
                  <a:pt x="519480" y="169863"/>
                  <a:pt x="495281" y="194206"/>
                </a:cubicBezTo>
                <a:cubicBezTo>
                  <a:pt x="489903" y="199576"/>
                  <a:pt x="483988" y="204230"/>
                  <a:pt x="477893" y="208347"/>
                </a:cubicBezTo>
                <a:cubicBezTo>
                  <a:pt x="485063" y="221234"/>
                  <a:pt x="490800" y="235196"/>
                  <a:pt x="495102" y="249694"/>
                </a:cubicBezTo>
                <a:cubicBezTo>
                  <a:pt x="502272" y="248262"/>
                  <a:pt x="509801" y="247367"/>
                  <a:pt x="517329" y="247367"/>
                </a:cubicBezTo>
                <a:cubicBezTo>
                  <a:pt x="551567" y="247367"/>
                  <a:pt x="584371" y="263834"/>
                  <a:pt x="604985" y="291399"/>
                </a:cubicBezTo>
                <a:cubicBezTo>
                  <a:pt x="610721" y="298917"/>
                  <a:pt x="610721" y="309477"/>
                  <a:pt x="604985" y="316995"/>
                </a:cubicBezTo>
                <a:cubicBezTo>
                  <a:pt x="584371" y="344560"/>
                  <a:pt x="551567" y="361027"/>
                  <a:pt x="517329" y="361027"/>
                </a:cubicBezTo>
                <a:cubicBezTo>
                  <a:pt x="509801" y="361027"/>
                  <a:pt x="502272" y="360132"/>
                  <a:pt x="495102" y="358700"/>
                </a:cubicBezTo>
                <a:cubicBezTo>
                  <a:pt x="490800" y="373199"/>
                  <a:pt x="485063" y="387160"/>
                  <a:pt x="477893" y="400047"/>
                </a:cubicBezTo>
                <a:cubicBezTo>
                  <a:pt x="483988" y="404164"/>
                  <a:pt x="489903" y="408818"/>
                  <a:pt x="495281" y="414188"/>
                </a:cubicBezTo>
                <a:cubicBezTo>
                  <a:pt x="519480" y="438352"/>
                  <a:pt x="531132" y="473255"/>
                  <a:pt x="526113" y="507085"/>
                </a:cubicBezTo>
                <a:cubicBezTo>
                  <a:pt x="524679" y="516571"/>
                  <a:pt x="517329" y="523910"/>
                  <a:pt x="507829" y="525342"/>
                </a:cubicBezTo>
                <a:cubicBezTo>
                  <a:pt x="502810" y="526058"/>
                  <a:pt x="497611" y="526416"/>
                  <a:pt x="492413" y="526416"/>
                </a:cubicBezTo>
                <a:cubicBezTo>
                  <a:pt x="463553" y="526416"/>
                  <a:pt x="435410" y="514960"/>
                  <a:pt x="414796" y="494555"/>
                </a:cubicBezTo>
                <a:cubicBezTo>
                  <a:pt x="409418" y="489185"/>
                  <a:pt x="404757" y="483279"/>
                  <a:pt x="400634" y="477193"/>
                </a:cubicBezTo>
                <a:cubicBezTo>
                  <a:pt x="387728" y="484353"/>
                  <a:pt x="373746" y="490080"/>
                  <a:pt x="359227" y="494376"/>
                </a:cubicBezTo>
                <a:cubicBezTo>
                  <a:pt x="360661" y="501536"/>
                  <a:pt x="361557" y="509054"/>
                  <a:pt x="361557" y="516571"/>
                </a:cubicBezTo>
                <a:cubicBezTo>
                  <a:pt x="361557" y="550759"/>
                  <a:pt x="345065" y="583514"/>
                  <a:pt x="317460" y="604098"/>
                </a:cubicBezTo>
                <a:cubicBezTo>
                  <a:pt x="313696" y="606962"/>
                  <a:pt x="309215" y="608394"/>
                  <a:pt x="304554" y="608394"/>
                </a:cubicBezTo>
                <a:cubicBezTo>
                  <a:pt x="300073" y="608394"/>
                  <a:pt x="295591" y="606962"/>
                  <a:pt x="291827" y="604098"/>
                </a:cubicBezTo>
                <a:cubicBezTo>
                  <a:pt x="264222" y="583514"/>
                  <a:pt x="247730" y="550759"/>
                  <a:pt x="247730" y="516571"/>
                </a:cubicBezTo>
                <a:cubicBezTo>
                  <a:pt x="247730" y="509054"/>
                  <a:pt x="248626" y="501536"/>
                  <a:pt x="250060" y="494376"/>
                </a:cubicBezTo>
                <a:cubicBezTo>
                  <a:pt x="235541" y="490080"/>
                  <a:pt x="221559" y="484353"/>
                  <a:pt x="208473" y="477193"/>
                </a:cubicBezTo>
                <a:cubicBezTo>
                  <a:pt x="204530" y="483279"/>
                  <a:pt x="199869" y="489185"/>
                  <a:pt x="194491" y="494555"/>
                </a:cubicBezTo>
                <a:cubicBezTo>
                  <a:pt x="173877" y="514960"/>
                  <a:pt x="145734" y="526416"/>
                  <a:pt x="116874" y="526416"/>
                </a:cubicBezTo>
                <a:cubicBezTo>
                  <a:pt x="111676" y="526416"/>
                  <a:pt x="106477" y="526058"/>
                  <a:pt x="101279" y="525342"/>
                </a:cubicBezTo>
                <a:cubicBezTo>
                  <a:pt x="91958" y="523910"/>
                  <a:pt x="84429" y="516571"/>
                  <a:pt x="83174" y="507085"/>
                </a:cubicBezTo>
                <a:cubicBezTo>
                  <a:pt x="78155" y="473255"/>
                  <a:pt x="89807" y="438352"/>
                  <a:pt x="114006" y="414188"/>
                </a:cubicBezTo>
                <a:cubicBezTo>
                  <a:pt x="119384" y="408818"/>
                  <a:pt x="125299" y="404164"/>
                  <a:pt x="131394" y="400047"/>
                </a:cubicBezTo>
                <a:cubicBezTo>
                  <a:pt x="124224" y="387160"/>
                  <a:pt x="118487" y="373199"/>
                  <a:pt x="114185" y="358700"/>
                </a:cubicBezTo>
                <a:cubicBezTo>
                  <a:pt x="107015" y="360132"/>
                  <a:pt x="99486" y="361027"/>
                  <a:pt x="91958" y="361027"/>
                </a:cubicBezTo>
                <a:cubicBezTo>
                  <a:pt x="57720" y="361027"/>
                  <a:pt x="24916" y="344560"/>
                  <a:pt x="4302" y="316995"/>
                </a:cubicBezTo>
                <a:cubicBezTo>
                  <a:pt x="-1434" y="309477"/>
                  <a:pt x="-1434" y="298917"/>
                  <a:pt x="4302" y="291399"/>
                </a:cubicBezTo>
                <a:cubicBezTo>
                  <a:pt x="24916" y="263834"/>
                  <a:pt x="57720" y="247367"/>
                  <a:pt x="91958" y="247367"/>
                </a:cubicBezTo>
                <a:cubicBezTo>
                  <a:pt x="99486" y="247367"/>
                  <a:pt x="107015" y="248262"/>
                  <a:pt x="114185" y="249694"/>
                </a:cubicBezTo>
                <a:cubicBezTo>
                  <a:pt x="118308" y="235196"/>
                  <a:pt x="124224" y="221234"/>
                  <a:pt x="131394" y="208347"/>
                </a:cubicBezTo>
                <a:cubicBezTo>
                  <a:pt x="125299" y="204230"/>
                  <a:pt x="119384" y="199576"/>
                  <a:pt x="114006" y="194206"/>
                </a:cubicBezTo>
                <a:cubicBezTo>
                  <a:pt x="89807" y="169863"/>
                  <a:pt x="78155" y="135139"/>
                  <a:pt x="83174" y="101130"/>
                </a:cubicBezTo>
                <a:cubicBezTo>
                  <a:pt x="84429" y="91823"/>
                  <a:pt x="91958" y="84305"/>
                  <a:pt x="101279" y="83052"/>
                </a:cubicBezTo>
                <a:cubicBezTo>
                  <a:pt x="135337" y="78040"/>
                  <a:pt x="170113" y="89675"/>
                  <a:pt x="194491" y="113839"/>
                </a:cubicBezTo>
                <a:cubicBezTo>
                  <a:pt x="199869" y="119209"/>
                  <a:pt x="204530" y="125115"/>
                  <a:pt x="208473" y="131201"/>
                </a:cubicBezTo>
                <a:cubicBezTo>
                  <a:pt x="221559" y="124041"/>
                  <a:pt x="235541" y="118135"/>
                  <a:pt x="250060" y="114018"/>
                </a:cubicBezTo>
                <a:cubicBezTo>
                  <a:pt x="248626" y="106858"/>
                  <a:pt x="247730" y="99340"/>
                  <a:pt x="247730" y="91823"/>
                </a:cubicBezTo>
                <a:cubicBezTo>
                  <a:pt x="247730" y="57635"/>
                  <a:pt x="264222" y="24880"/>
                  <a:pt x="291827" y="4296"/>
                </a:cubicBezTo>
                <a:cubicBezTo>
                  <a:pt x="295591" y="1432"/>
                  <a:pt x="300117" y="0"/>
                  <a:pt x="3046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2</a:t>
            </a:r>
            <a:r>
              <a:rPr lang="zh-CN" altLang="en-US" dirty="0"/>
              <a:t>四季饮食需要注意什么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441012" y="88900"/>
            <a:ext cx="5480988" cy="6447919"/>
          </a:xfrm>
          <a:prstGeom prst="rect">
            <a:avLst/>
          </a:prstGeom>
          <a:noFill/>
          <a:effectLst>
            <a:outerShdw blurRad="139700" dist="114300" dir="8100000" algn="tr" rotWithShape="0">
              <a:prstClr val="black">
                <a:alpha val="58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zh-CN" altLang="en-US" sz="41300" dirty="0">
                <a:ln w="25400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晨光大字" panose="02010601030101010101" pitchFamily="2" charset="-122"/>
                <a:ea typeface="晨光大字" panose="02010601030101010101" pitchFamily="2" charset="-122"/>
              </a:rPr>
              <a:t>冬</a:t>
            </a:r>
            <a:endParaRPr lang="zh-CN" altLang="en-US" sz="41300" dirty="0">
              <a:ln w="25400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晨光大字" panose="02010601030101010101" pitchFamily="2" charset="-122"/>
              <a:ea typeface="晨光大字" panose="02010601030101010101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173048" y="3079424"/>
            <a:ext cx="721788" cy="699152"/>
            <a:chOff x="5173048" y="3312859"/>
            <a:chExt cx="721788" cy="699152"/>
          </a:xfrm>
        </p:grpSpPr>
        <p:sp>
          <p:nvSpPr>
            <p:cNvPr id="6" name="椭圆 5"/>
            <p:cNvSpPr/>
            <p:nvPr/>
          </p:nvSpPr>
          <p:spPr>
            <a:xfrm>
              <a:off x="5173048" y="3312859"/>
              <a:ext cx="721788" cy="699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" name="sun_248805"/>
            <p:cNvSpPr>
              <a:spLocks noChangeAspect="1"/>
            </p:cNvSpPr>
            <p:nvPr/>
          </p:nvSpPr>
          <p:spPr bwMode="auto">
            <a:xfrm>
              <a:off x="5287349" y="3431995"/>
              <a:ext cx="442170" cy="441505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  <a:gd name="connsiteX50" fmla="*/ 373273 h 605239"/>
                <a:gd name="connsiteY50" fmla="*/ 373273 h 605239"/>
                <a:gd name="connsiteX51" fmla="*/ 373273 h 605239"/>
                <a:gd name="connsiteY51" fmla="*/ 373273 h 605239"/>
                <a:gd name="connsiteX52" fmla="*/ 373273 h 605239"/>
                <a:gd name="connsiteY52" fmla="*/ 373273 h 605239"/>
                <a:gd name="connsiteX53" fmla="*/ 373273 h 605239"/>
                <a:gd name="connsiteY53" fmla="*/ 373273 h 605239"/>
                <a:gd name="connsiteX54" fmla="*/ 373273 h 605239"/>
                <a:gd name="connsiteY54" fmla="*/ 373273 h 605239"/>
                <a:gd name="connsiteX55" fmla="*/ 373273 h 605239"/>
                <a:gd name="connsiteY55" fmla="*/ 373273 h 605239"/>
                <a:gd name="connsiteX56" fmla="*/ 373273 h 605239"/>
                <a:gd name="connsiteY56" fmla="*/ 373273 h 605239"/>
                <a:gd name="connsiteX57" fmla="*/ 373273 h 605239"/>
                <a:gd name="connsiteY57" fmla="*/ 373273 h 605239"/>
                <a:gd name="connsiteX58" fmla="*/ 373273 h 605239"/>
                <a:gd name="connsiteY58" fmla="*/ 373273 h 605239"/>
                <a:gd name="connsiteX59" fmla="*/ 373273 h 605239"/>
                <a:gd name="connsiteY59" fmla="*/ 373273 h 605239"/>
                <a:gd name="connsiteX60" fmla="*/ 373273 h 605239"/>
                <a:gd name="connsiteY60" fmla="*/ 373273 h 605239"/>
                <a:gd name="connsiteX61" fmla="*/ 373273 h 605239"/>
                <a:gd name="connsiteY61" fmla="*/ 373273 h 605239"/>
                <a:gd name="connsiteX62" fmla="*/ 373273 h 605239"/>
                <a:gd name="connsiteY62" fmla="*/ 373273 h 605239"/>
                <a:gd name="connsiteX63" fmla="*/ 373273 h 605239"/>
                <a:gd name="connsiteY63" fmla="*/ 373273 h 605239"/>
                <a:gd name="connsiteX64" fmla="*/ 373273 h 605239"/>
                <a:gd name="connsiteY64" fmla="*/ 373273 h 605239"/>
                <a:gd name="connsiteX65" fmla="*/ 373273 h 605239"/>
                <a:gd name="connsiteY65" fmla="*/ 373273 h 605239"/>
                <a:gd name="connsiteX66" fmla="*/ 373273 h 605239"/>
                <a:gd name="connsiteY66" fmla="*/ 373273 h 605239"/>
                <a:gd name="connsiteX67" fmla="*/ 373273 h 605239"/>
                <a:gd name="connsiteY67" fmla="*/ 373273 h 605239"/>
                <a:gd name="connsiteX68" fmla="*/ 373273 h 605239"/>
                <a:gd name="connsiteY68" fmla="*/ 373273 h 605239"/>
                <a:gd name="connsiteX69" fmla="*/ 373273 h 605239"/>
                <a:gd name="connsiteY69" fmla="*/ 373273 h 605239"/>
                <a:gd name="connsiteX70" fmla="*/ 373273 h 605239"/>
                <a:gd name="connsiteY70" fmla="*/ 373273 h 605239"/>
                <a:gd name="connsiteX71" fmla="*/ 373273 h 605239"/>
                <a:gd name="connsiteY71" fmla="*/ 373273 h 605239"/>
                <a:gd name="connsiteX72" fmla="*/ 373273 h 605239"/>
                <a:gd name="connsiteY72" fmla="*/ 373273 h 605239"/>
                <a:gd name="connsiteX73" fmla="*/ 373273 h 605239"/>
                <a:gd name="connsiteY73" fmla="*/ 373273 h 605239"/>
                <a:gd name="connsiteX74" fmla="*/ 373273 h 605239"/>
                <a:gd name="connsiteY74" fmla="*/ 373273 h 605239"/>
                <a:gd name="connsiteX75" fmla="*/ 373273 h 605239"/>
                <a:gd name="connsiteY75" fmla="*/ 373273 h 605239"/>
                <a:gd name="connsiteX76" fmla="*/ 373273 h 605239"/>
                <a:gd name="connsiteY76" fmla="*/ 373273 h 605239"/>
                <a:gd name="connsiteX77" fmla="*/ 373273 h 605239"/>
                <a:gd name="connsiteY77" fmla="*/ 373273 h 605239"/>
                <a:gd name="connsiteX78" fmla="*/ 373273 h 605239"/>
                <a:gd name="connsiteY78" fmla="*/ 373273 h 605239"/>
                <a:gd name="connsiteX79" fmla="*/ 373273 h 605239"/>
                <a:gd name="connsiteY79" fmla="*/ 373273 h 605239"/>
                <a:gd name="connsiteX80" fmla="*/ 373273 h 605239"/>
                <a:gd name="connsiteY80" fmla="*/ 373273 h 605239"/>
                <a:gd name="connsiteX81" fmla="*/ 373273 h 605239"/>
                <a:gd name="connsiteY81" fmla="*/ 373273 h 605239"/>
                <a:gd name="connsiteX82" fmla="*/ 373273 h 605239"/>
                <a:gd name="connsiteY82" fmla="*/ 373273 h 605239"/>
                <a:gd name="connsiteX83" fmla="*/ 373273 h 605239"/>
                <a:gd name="connsiteY83" fmla="*/ 373273 h 605239"/>
                <a:gd name="connsiteX84" fmla="*/ 373273 h 605239"/>
                <a:gd name="connsiteY84" fmla="*/ 373273 h 605239"/>
                <a:gd name="connsiteX85" fmla="*/ 373273 h 605239"/>
                <a:gd name="connsiteY85" fmla="*/ 373273 h 605239"/>
                <a:gd name="connsiteX86" fmla="*/ 373273 h 605239"/>
                <a:gd name="connsiteY86" fmla="*/ 373273 h 605239"/>
                <a:gd name="connsiteX87" fmla="*/ 373273 h 605239"/>
                <a:gd name="connsiteY87" fmla="*/ 373273 h 605239"/>
                <a:gd name="connsiteX88" fmla="*/ 373273 h 605239"/>
                <a:gd name="connsiteY88" fmla="*/ 373273 h 605239"/>
                <a:gd name="connsiteX89" fmla="*/ 373273 h 605239"/>
                <a:gd name="connsiteY89" fmla="*/ 373273 h 605239"/>
                <a:gd name="connsiteX90" fmla="*/ 373273 h 605239"/>
                <a:gd name="connsiteY90" fmla="*/ 373273 h 605239"/>
                <a:gd name="connsiteX91" fmla="*/ 373273 h 605239"/>
                <a:gd name="connsiteY91" fmla="*/ 373273 h 605239"/>
                <a:gd name="connsiteX92" fmla="*/ 373273 h 605239"/>
                <a:gd name="connsiteY92" fmla="*/ 373273 h 605239"/>
                <a:gd name="connsiteX93" fmla="*/ 373273 h 605239"/>
                <a:gd name="connsiteY93" fmla="*/ 373273 h 605239"/>
                <a:gd name="connsiteX94" fmla="*/ 373273 h 605239"/>
                <a:gd name="connsiteY94" fmla="*/ 373273 h 605239"/>
                <a:gd name="connsiteX95" fmla="*/ 373273 h 605239"/>
                <a:gd name="connsiteY95" fmla="*/ 373273 h 605239"/>
                <a:gd name="connsiteX96" fmla="*/ 373273 h 605239"/>
                <a:gd name="connsiteY96" fmla="*/ 373273 h 605239"/>
                <a:gd name="connsiteX97" fmla="*/ 373273 h 605239"/>
                <a:gd name="connsiteY97" fmla="*/ 373273 h 605239"/>
                <a:gd name="connsiteX98" fmla="*/ 373273 h 605239"/>
                <a:gd name="connsiteY98" fmla="*/ 373273 h 605239"/>
                <a:gd name="connsiteX99" fmla="*/ 373273 h 605239"/>
                <a:gd name="connsiteY99" fmla="*/ 373273 h 605239"/>
                <a:gd name="connsiteX100" fmla="*/ 373273 h 605239"/>
                <a:gd name="connsiteY100" fmla="*/ 373273 h 605239"/>
                <a:gd name="connsiteX101" fmla="*/ 373273 h 605239"/>
                <a:gd name="connsiteY101" fmla="*/ 373273 h 605239"/>
                <a:gd name="connsiteX102" fmla="*/ 373273 h 605239"/>
                <a:gd name="connsiteY102" fmla="*/ 373273 h 605239"/>
                <a:gd name="connsiteX103" fmla="*/ 373273 h 605239"/>
                <a:gd name="connsiteY103" fmla="*/ 373273 h 605239"/>
                <a:gd name="connsiteX104" fmla="*/ 373273 h 605239"/>
                <a:gd name="connsiteY104" fmla="*/ 373273 h 605239"/>
                <a:gd name="connsiteX105" fmla="*/ 373273 h 605239"/>
                <a:gd name="connsiteY105" fmla="*/ 373273 h 605239"/>
                <a:gd name="connsiteX106" fmla="*/ 373273 h 605239"/>
                <a:gd name="connsiteY106" fmla="*/ 373273 h 605239"/>
                <a:gd name="connsiteX107" fmla="*/ 373273 h 605239"/>
                <a:gd name="connsiteY107" fmla="*/ 373273 h 605239"/>
                <a:gd name="connsiteX108" fmla="*/ 373273 h 605239"/>
                <a:gd name="connsiteY108" fmla="*/ 373273 h 605239"/>
                <a:gd name="connsiteX109" fmla="*/ 373273 h 605239"/>
                <a:gd name="connsiteY109" fmla="*/ 373273 h 605239"/>
                <a:gd name="connsiteX110" fmla="*/ 373273 h 605239"/>
                <a:gd name="connsiteY110" fmla="*/ 373273 h 605239"/>
                <a:gd name="connsiteX111" fmla="*/ 373273 h 605239"/>
                <a:gd name="connsiteY111" fmla="*/ 373273 h 605239"/>
                <a:gd name="connsiteX112" fmla="*/ 373273 h 605239"/>
                <a:gd name="connsiteY112" fmla="*/ 373273 h 605239"/>
                <a:gd name="connsiteX113" fmla="*/ 373273 h 605239"/>
                <a:gd name="connsiteY113" fmla="*/ 373273 h 605239"/>
                <a:gd name="connsiteX114" fmla="*/ 373273 h 605239"/>
                <a:gd name="connsiteY114" fmla="*/ 373273 h 605239"/>
                <a:gd name="connsiteX115" fmla="*/ 373273 h 605239"/>
                <a:gd name="connsiteY115" fmla="*/ 373273 h 605239"/>
                <a:gd name="connsiteX116" fmla="*/ 373273 h 605239"/>
                <a:gd name="connsiteY116" fmla="*/ 373273 h 605239"/>
                <a:gd name="connsiteX117" fmla="*/ 373273 h 605239"/>
                <a:gd name="connsiteY117" fmla="*/ 373273 h 605239"/>
                <a:gd name="connsiteX118" fmla="*/ 373273 h 605239"/>
                <a:gd name="connsiteY118" fmla="*/ 373273 h 605239"/>
                <a:gd name="connsiteX119" fmla="*/ 373273 h 605239"/>
                <a:gd name="connsiteY119" fmla="*/ 373273 h 605239"/>
                <a:gd name="connsiteX120" fmla="*/ 373273 h 605239"/>
                <a:gd name="connsiteY120" fmla="*/ 373273 h 605239"/>
                <a:gd name="connsiteX121" fmla="*/ 373273 h 605239"/>
                <a:gd name="connsiteY121" fmla="*/ 373273 h 605239"/>
                <a:gd name="connsiteX122" fmla="*/ 373273 h 605239"/>
                <a:gd name="connsiteY122" fmla="*/ 373273 h 605239"/>
                <a:gd name="connsiteX123" fmla="*/ 373273 h 605239"/>
                <a:gd name="connsiteY123" fmla="*/ 373273 h 605239"/>
                <a:gd name="connsiteX124" fmla="*/ 373273 h 605239"/>
                <a:gd name="connsiteY124" fmla="*/ 373273 h 605239"/>
                <a:gd name="connsiteX125" fmla="*/ 373273 h 605239"/>
                <a:gd name="connsiteY125" fmla="*/ 373273 h 605239"/>
                <a:gd name="connsiteX126" fmla="*/ 373273 h 605239"/>
                <a:gd name="connsiteY126" fmla="*/ 373273 h 605239"/>
                <a:gd name="connsiteX127" fmla="*/ 373273 h 605239"/>
                <a:gd name="connsiteY127" fmla="*/ 373273 h 605239"/>
                <a:gd name="connsiteX128" fmla="*/ 373273 h 605239"/>
                <a:gd name="connsiteY128" fmla="*/ 373273 h 605239"/>
                <a:gd name="connsiteX129" fmla="*/ 373273 h 605239"/>
                <a:gd name="connsiteY129" fmla="*/ 373273 h 605239"/>
                <a:gd name="connsiteX130" fmla="*/ 373273 h 605239"/>
                <a:gd name="connsiteY130" fmla="*/ 373273 h 605239"/>
                <a:gd name="connsiteX131" fmla="*/ 373273 h 605239"/>
                <a:gd name="connsiteY131" fmla="*/ 373273 h 605239"/>
                <a:gd name="connsiteX132" fmla="*/ 373273 h 605239"/>
                <a:gd name="connsiteY132" fmla="*/ 373273 h 605239"/>
                <a:gd name="connsiteX133" fmla="*/ 373273 h 605239"/>
                <a:gd name="connsiteY133" fmla="*/ 373273 h 605239"/>
                <a:gd name="connsiteX134" fmla="*/ 373273 h 605239"/>
                <a:gd name="connsiteY134" fmla="*/ 373273 h 605239"/>
                <a:gd name="connsiteX135" fmla="*/ 373273 h 605239"/>
                <a:gd name="connsiteY135" fmla="*/ 373273 h 605239"/>
                <a:gd name="connsiteX136" fmla="*/ 373273 h 605239"/>
                <a:gd name="connsiteY136" fmla="*/ 373273 h 605239"/>
                <a:gd name="connsiteX137" fmla="*/ 373273 h 605239"/>
                <a:gd name="connsiteY137" fmla="*/ 373273 h 605239"/>
                <a:gd name="connsiteX138" fmla="*/ 373273 h 605239"/>
                <a:gd name="connsiteY138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609614" h="608697">
                  <a:moveTo>
                    <a:pt x="58998" y="549775"/>
                  </a:moveTo>
                  <a:cubicBezTo>
                    <a:pt x="79463" y="549775"/>
                    <a:pt x="97623" y="560270"/>
                    <a:pt x="108132" y="576198"/>
                  </a:cubicBezTo>
                  <a:cubicBezTo>
                    <a:pt x="118733" y="560270"/>
                    <a:pt x="136801" y="549775"/>
                    <a:pt x="157358" y="549775"/>
                  </a:cubicBezTo>
                  <a:cubicBezTo>
                    <a:pt x="177823" y="549775"/>
                    <a:pt x="195891" y="560270"/>
                    <a:pt x="206493" y="576198"/>
                  </a:cubicBezTo>
                  <a:cubicBezTo>
                    <a:pt x="217094" y="560270"/>
                    <a:pt x="235162" y="549775"/>
                    <a:pt x="255627" y="549775"/>
                  </a:cubicBezTo>
                  <a:cubicBezTo>
                    <a:pt x="276184" y="549775"/>
                    <a:pt x="294252" y="560270"/>
                    <a:pt x="304853" y="576198"/>
                  </a:cubicBezTo>
                  <a:cubicBezTo>
                    <a:pt x="315362" y="560270"/>
                    <a:pt x="333522" y="549775"/>
                    <a:pt x="353987" y="549775"/>
                  </a:cubicBezTo>
                  <a:cubicBezTo>
                    <a:pt x="374452" y="549775"/>
                    <a:pt x="392612" y="560270"/>
                    <a:pt x="403121" y="576198"/>
                  </a:cubicBezTo>
                  <a:cubicBezTo>
                    <a:pt x="413723" y="560270"/>
                    <a:pt x="431791" y="549775"/>
                    <a:pt x="452348" y="549775"/>
                  </a:cubicBezTo>
                  <a:cubicBezTo>
                    <a:pt x="472813" y="549775"/>
                    <a:pt x="490881" y="560270"/>
                    <a:pt x="501482" y="576198"/>
                  </a:cubicBezTo>
                  <a:cubicBezTo>
                    <a:pt x="512083" y="560270"/>
                    <a:pt x="530151" y="549775"/>
                    <a:pt x="550616" y="549775"/>
                  </a:cubicBezTo>
                  <a:cubicBezTo>
                    <a:pt x="583157" y="549775"/>
                    <a:pt x="609614" y="576198"/>
                    <a:pt x="609614" y="608697"/>
                  </a:cubicBezTo>
                  <a:lnTo>
                    <a:pt x="589979" y="608697"/>
                  </a:lnTo>
                  <a:cubicBezTo>
                    <a:pt x="589979" y="587062"/>
                    <a:pt x="572372" y="569477"/>
                    <a:pt x="550616" y="569477"/>
                  </a:cubicBezTo>
                  <a:cubicBezTo>
                    <a:pt x="528953" y="569477"/>
                    <a:pt x="511346" y="587062"/>
                    <a:pt x="511346" y="608697"/>
                  </a:cubicBezTo>
                  <a:lnTo>
                    <a:pt x="491618" y="608697"/>
                  </a:lnTo>
                  <a:cubicBezTo>
                    <a:pt x="491618" y="587062"/>
                    <a:pt x="474011" y="569477"/>
                    <a:pt x="452348" y="569477"/>
                  </a:cubicBezTo>
                  <a:cubicBezTo>
                    <a:pt x="430592" y="569477"/>
                    <a:pt x="412985" y="587062"/>
                    <a:pt x="412985" y="608697"/>
                  </a:cubicBezTo>
                  <a:lnTo>
                    <a:pt x="393350" y="608697"/>
                  </a:lnTo>
                  <a:cubicBezTo>
                    <a:pt x="393350" y="587062"/>
                    <a:pt x="375651" y="569477"/>
                    <a:pt x="353987" y="569477"/>
                  </a:cubicBezTo>
                  <a:cubicBezTo>
                    <a:pt x="332324" y="569477"/>
                    <a:pt x="314625" y="587062"/>
                    <a:pt x="314625" y="608697"/>
                  </a:cubicBezTo>
                  <a:lnTo>
                    <a:pt x="294989" y="608697"/>
                  </a:lnTo>
                  <a:cubicBezTo>
                    <a:pt x="294989" y="587062"/>
                    <a:pt x="277382" y="569477"/>
                    <a:pt x="255627" y="569477"/>
                  </a:cubicBezTo>
                  <a:cubicBezTo>
                    <a:pt x="233963" y="569477"/>
                    <a:pt x="216356" y="587062"/>
                    <a:pt x="216356" y="608697"/>
                  </a:cubicBezTo>
                  <a:lnTo>
                    <a:pt x="196629" y="608697"/>
                  </a:lnTo>
                  <a:cubicBezTo>
                    <a:pt x="196629" y="587062"/>
                    <a:pt x="179022" y="569477"/>
                    <a:pt x="157358" y="569477"/>
                  </a:cubicBezTo>
                  <a:cubicBezTo>
                    <a:pt x="135603" y="569477"/>
                    <a:pt x="117996" y="587062"/>
                    <a:pt x="117996" y="608697"/>
                  </a:cubicBezTo>
                  <a:lnTo>
                    <a:pt x="98361" y="608697"/>
                  </a:lnTo>
                  <a:cubicBezTo>
                    <a:pt x="98361" y="587062"/>
                    <a:pt x="80661" y="569477"/>
                    <a:pt x="58998" y="569477"/>
                  </a:cubicBezTo>
                  <a:cubicBezTo>
                    <a:pt x="37335" y="569477"/>
                    <a:pt x="19635" y="587062"/>
                    <a:pt x="19635" y="608697"/>
                  </a:cubicBezTo>
                  <a:lnTo>
                    <a:pt x="0" y="608697"/>
                  </a:lnTo>
                  <a:cubicBezTo>
                    <a:pt x="0" y="576198"/>
                    <a:pt x="26457" y="549775"/>
                    <a:pt x="58998" y="549775"/>
                  </a:cubicBezTo>
                  <a:close/>
                  <a:moveTo>
                    <a:pt x="0" y="471306"/>
                  </a:moveTo>
                  <a:lnTo>
                    <a:pt x="9864" y="471306"/>
                  </a:lnTo>
                  <a:cubicBezTo>
                    <a:pt x="30329" y="471306"/>
                    <a:pt x="48397" y="481789"/>
                    <a:pt x="58998" y="497697"/>
                  </a:cubicBezTo>
                  <a:cubicBezTo>
                    <a:pt x="69599" y="481789"/>
                    <a:pt x="87667" y="471306"/>
                    <a:pt x="108132" y="471306"/>
                  </a:cubicBezTo>
                  <a:cubicBezTo>
                    <a:pt x="128689" y="471306"/>
                    <a:pt x="146757" y="481789"/>
                    <a:pt x="157358" y="497697"/>
                  </a:cubicBezTo>
                  <a:cubicBezTo>
                    <a:pt x="167867" y="481789"/>
                    <a:pt x="186028" y="471306"/>
                    <a:pt x="206493" y="471306"/>
                  </a:cubicBezTo>
                  <a:cubicBezTo>
                    <a:pt x="226957" y="471306"/>
                    <a:pt x="245118" y="481789"/>
                    <a:pt x="255627" y="497697"/>
                  </a:cubicBezTo>
                  <a:cubicBezTo>
                    <a:pt x="266228" y="481789"/>
                    <a:pt x="284296" y="471306"/>
                    <a:pt x="304853" y="471306"/>
                  </a:cubicBezTo>
                  <a:cubicBezTo>
                    <a:pt x="325318" y="471306"/>
                    <a:pt x="343386" y="481789"/>
                    <a:pt x="353987" y="497697"/>
                  </a:cubicBezTo>
                  <a:cubicBezTo>
                    <a:pt x="364588" y="481789"/>
                    <a:pt x="382657" y="471306"/>
                    <a:pt x="403121" y="471306"/>
                  </a:cubicBezTo>
                  <a:cubicBezTo>
                    <a:pt x="423678" y="471306"/>
                    <a:pt x="441747" y="481789"/>
                    <a:pt x="452348" y="497697"/>
                  </a:cubicBezTo>
                  <a:cubicBezTo>
                    <a:pt x="462857" y="481789"/>
                    <a:pt x="481017" y="471306"/>
                    <a:pt x="501482" y="471306"/>
                  </a:cubicBezTo>
                  <a:cubicBezTo>
                    <a:pt x="521947" y="471306"/>
                    <a:pt x="540107" y="481789"/>
                    <a:pt x="550616" y="497697"/>
                  </a:cubicBezTo>
                  <a:cubicBezTo>
                    <a:pt x="561217" y="481789"/>
                    <a:pt x="579285" y="471306"/>
                    <a:pt x="599842" y="471306"/>
                  </a:cubicBezTo>
                  <a:lnTo>
                    <a:pt x="609614" y="471306"/>
                  </a:lnTo>
                  <a:lnTo>
                    <a:pt x="609614" y="490893"/>
                  </a:lnTo>
                  <a:lnTo>
                    <a:pt x="599842" y="490893"/>
                  </a:lnTo>
                  <a:cubicBezTo>
                    <a:pt x="578087" y="490893"/>
                    <a:pt x="560480" y="508548"/>
                    <a:pt x="560480" y="530158"/>
                  </a:cubicBezTo>
                  <a:lnTo>
                    <a:pt x="540845" y="530158"/>
                  </a:lnTo>
                  <a:cubicBezTo>
                    <a:pt x="540845" y="508548"/>
                    <a:pt x="523145" y="490893"/>
                    <a:pt x="501482" y="490893"/>
                  </a:cubicBezTo>
                  <a:cubicBezTo>
                    <a:pt x="479819" y="490893"/>
                    <a:pt x="462119" y="508548"/>
                    <a:pt x="462119" y="530158"/>
                  </a:cubicBezTo>
                  <a:lnTo>
                    <a:pt x="442484" y="530158"/>
                  </a:lnTo>
                  <a:cubicBezTo>
                    <a:pt x="442484" y="508548"/>
                    <a:pt x="424877" y="490893"/>
                    <a:pt x="403121" y="490893"/>
                  </a:cubicBezTo>
                  <a:cubicBezTo>
                    <a:pt x="381458" y="490893"/>
                    <a:pt x="363851" y="508548"/>
                    <a:pt x="363851" y="530158"/>
                  </a:cubicBezTo>
                  <a:lnTo>
                    <a:pt x="344124" y="530158"/>
                  </a:lnTo>
                  <a:cubicBezTo>
                    <a:pt x="344124" y="508548"/>
                    <a:pt x="326516" y="490893"/>
                    <a:pt x="304853" y="490893"/>
                  </a:cubicBezTo>
                  <a:cubicBezTo>
                    <a:pt x="283098" y="490893"/>
                    <a:pt x="265490" y="508548"/>
                    <a:pt x="265490" y="530158"/>
                  </a:cubicBezTo>
                  <a:lnTo>
                    <a:pt x="245855" y="530158"/>
                  </a:lnTo>
                  <a:cubicBezTo>
                    <a:pt x="245855" y="508548"/>
                    <a:pt x="228156" y="490893"/>
                    <a:pt x="206493" y="490893"/>
                  </a:cubicBezTo>
                  <a:cubicBezTo>
                    <a:pt x="184829" y="490893"/>
                    <a:pt x="167130" y="508548"/>
                    <a:pt x="167130" y="530158"/>
                  </a:cubicBezTo>
                  <a:lnTo>
                    <a:pt x="147495" y="530158"/>
                  </a:lnTo>
                  <a:cubicBezTo>
                    <a:pt x="147495" y="508548"/>
                    <a:pt x="129888" y="490893"/>
                    <a:pt x="108132" y="490893"/>
                  </a:cubicBezTo>
                  <a:cubicBezTo>
                    <a:pt x="86469" y="490893"/>
                    <a:pt x="68862" y="508548"/>
                    <a:pt x="68862" y="530158"/>
                  </a:cubicBezTo>
                  <a:lnTo>
                    <a:pt x="49134" y="530158"/>
                  </a:lnTo>
                  <a:cubicBezTo>
                    <a:pt x="49134" y="508548"/>
                    <a:pt x="31527" y="490893"/>
                    <a:pt x="9864" y="490893"/>
                  </a:cubicBezTo>
                  <a:lnTo>
                    <a:pt x="0" y="490893"/>
                  </a:lnTo>
                  <a:close/>
                  <a:moveTo>
                    <a:pt x="0" y="294540"/>
                  </a:moveTo>
                  <a:lnTo>
                    <a:pt x="78610" y="294540"/>
                  </a:lnTo>
                  <a:lnTo>
                    <a:pt x="78610" y="314157"/>
                  </a:lnTo>
                  <a:lnTo>
                    <a:pt x="0" y="314157"/>
                  </a:lnTo>
                  <a:close/>
                  <a:moveTo>
                    <a:pt x="531004" y="284731"/>
                  </a:moveTo>
                  <a:lnTo>
                    <a:pt x="609614" y="284731"/>
                  </a:lnTo>
                  <a:lnTo>
                    <a:pt x="609614" y="304419"/>
                  </a:lnTo>
                  <a:lnTo>
                    <a:pt x="531004" y="304419"/>
                  </a:lnTo>
                  <a:close/>
                  <a:moveTo>
                    <a:pt x="563905" y="143671"/>
                  </a:moveTo>
                  <a:lnTo>
                    <a:pt x="573767" y="160700"/>
                  </a:lnTo>
                  <a:lnTo>
                    <a:pt x="505654" y="199912"/>
                  </a:lnTo>
                  <a:lnTo>
                    <a:pt x="495792" y="182883"/>
                  </a:lnTo>
                  <a:close/>
                  <a:moveTo>
                    <a:pt x="45691" y="143671"/>
                  </a:moveTo>
                  <a:lnTo>
                    <a:pt x="113822" y="182975"/>
                  </a:lnTo>
                  <a:lnTo>
                    <a:pt x="104049" y="199912"/>
                  </a:lnTo>
                  <a:lnTo>
                    <a:pt x="35918" y="160700"/>
                  </a:lnTo>
                  <a:close/>
                  <a:moveTo>
                    <a:pt x="304853" y="117833"/>
                  </a:moveTo>
                  <a:cubicBezTo>
                    <a:pt x="201791" y="117833"/>
                    <a:pt x="117996" y="201504"/>
                    <a:pt x="117996" y="304413"/>
                  </a:cubicBezTo>
                  <a:cubicBezTo>
                    <a:pt x="117996" y="335893"/>
                    <a:pt x="126200" y="367097"/>
                    <a:pt x="141687" y="394896"/>
                  </a:cubicBezTo>
                  <a:cubicBezTo>
                    <a:pt x="146665" y="393515"/>
                    <a:pt x="151920" y="392779"/>
                    <a:pt x="157358" y="392779"/>
                  </a:cubicBezTo>
                  <a:cubicBezTo>
                    <a:pt x="177823" y="392779"/>
                    <a:pt x="195891" y="403272"/>
                    <a:pt x="206493" y="419104"/>
                  </a:cubicBezTo>
                  <a:cubicBezTo>
                    <a:pt x="217094" y="403272"/>
                    <a:pt x="235162" y="392779"/>
                    <a:pt x="255627" y="392779"/>
                  </a:cubicBezTo>
                  <a:cubicBezTo>
                    <a:pt x="276184" y="392779"/>
                    <a:pt x="294252" y="403272"/>
                    <a:pt x="304853" y="419104"/>
                  </a:cubicBezTo>
                  <a:cubicBezTo>
                    <a:pt x="315362" y="403272"/>
                    <a:pt x="333522" y="392779"/>
                    <a:pt x="353987" y="392779"/>
                  </a:cubicBezTo>
                  <a:cubicBezTo>
                    <a:pt x="374452" y="392779"/>
                    <a:pt x="392612" y="403272"/>
                    <a:pt x="403121" y="419104"/>
                  </a:cubicBezTo>
                  <a:cubicBezTo>
                    <a:pt x="413723" y="403272"/>
                    <a:pt x="431791" y="392779"/>
                    <a:pt x="452348" y="392779"/>
                  </a:cubicBezTo>
                  <a:cubicBezTo>
                    <a:pt x="457694" y="392779"/>
                    <a:pt x="462949" y="393515"/>
                    <a:pt x="467927" y="394896"/>
                  </a:cubicBezTo>
                  <a:cubicBezTo>
                    <a:pt x="483414" y="367097"/>
                    <a:pt x="491618" y="335893"/>
                    <a:pt x="491618" y="304413"/>
                  </a:cubicBezTo>
                  <a:cubicBezTo>
                    <a:pt x="491618" y="201504"/>
                    <a:pt x="407823" y="117833"/>
                    <a:pt x="304853" y="117833"/>
                  </a:cubicBezTo>
                  <a:close/>
                  <a:moveTo>
                    <a:pt x="304853" y="98227"/>
                  </a:moveTo>
                  <a:cubicBezTo>
                    <a:pt x="418701" y="98227"/>
                    <a:pt x="511346" y="190643"/>
                    <a:pt x="511346" y="304413"/>
                  </a:cubicBezTo>
                  <a:cubicBezTo>
                    <a:pt x="511346" y="338839"/>
                    <a:pt x="502404" y="372896"/>
                    <a:pt x="485718" y="403180"/>
                  </a:cubicBezTo>
                  <a:cubicBezTo>
                    <a:pt x="491987" y="407506"/>
                    <a:pt x="497334" y="412845"/>
                    <a:pt x="501482" y="419104"/>
                  </a:cubicBezTo>
                  <a:cubicBezTo>
                    <a:pt x="512083" y="403272"/>
                    <a:pt x="530151" y="392779"/>
                    <a:pt x="550616" y="392779"/>
                  </a:cubicBezTo>
                  <a:cubicBezTo>
                    <a:pt x="583157" y="392779"/>
                    <a:pt x="609614" y="419196"/>
                    <a:pt x="609614" y="451689"/>
                  </a:cubicBezTo>
                  <a:lnTo>
                    <a:pt x="589979" y="451689"/>
                  </a:lnTo>
                  <a:cubicBezTo>
                    <a:pt x="589979" y="429966"/>
                    <a:pt x="572372" y="412385"/>
                    <a:pt x="550616" y="412385"/>
                  </a:cubicBezTo>
                  <a:cubicBezTo>
                    <a:pt x="528953" y="412385"/>
                    <a:pt x="511346" y="429966"/>
                    <a:pt x="511346" y="451689"/>
                  </a:cubicBezTo>
                  <a:lnTo>
                    <a:pt x="491618" y="451689"/>
                  </a:lnTo>
                  <a:cubicBezTo>
                    <a:pt x="491618" y="429966"/>
                    <a:pt x="474011" y="412385"/>
                    <a:pt x="452348" y="412385"/>
                  </a:cubicBezTo>
                  <a:cubicBezTo>
                    <a:pt x="430592" y="412385"/>
                    <a:pt x="412985" y="429966"/>
                    <a:pt x="412985" y="451689"/>
                  </a:cubicBezTo>
                  <a:lnTo>
                    <a:pt x="393350" y="451689"/>
                  </a:lnTo>
                  <a:cubicBezTo>
                    <a:pt x="393350" y="429966"/>
                    <a:pt x="375651" y="412385"/>
                    <a:pt x="353987" y="412385"/>
                  </a:cubicBezTo>
                  <a:cubicBezTo>
                    <a:pt x="332324" y="412385"/>
                    <a:pt x="314625" y="429966"/>
                    <a:pt x="314625" y="451689"/>
                  </a:cubicBezTo>
                  <a:lnTo>
                    <a:pt x="294989" y="451689"/>
                  </a:lnTo>
                  <a:cubicBezTo>
                    <a:pt x="294989" y="429966"/>
                    <a:pt x="277382" y="412385"/>
                    <a:pt x="255627" y="412385"/>
                  </a:cubicBezTo>
                  <a:cubicBezTo>
                    <a:pt x="233963" y="412385"/>
                    <a:pt x="216356" y="429966"/>
                    <a:pt x="216356" y="451689"/>
                  </a:cubicBezTo>
                  <a:lnTo>
                    <a:pt x="196629" y="451689"/>
                  </a:lnTo>
                  <a:cubicBezTo>
                    <a:pt x="196629" y="429966"/>
                    <a:pt x="179022" y="412385"/>
                    <a:pt x="157358" y="412385"/>
                  </a:cubicBezTo>
                  <a:cubicBezTo>
                    <a:pt x="135603" y="412385"/>
                    <a:pt x="117996" y="429966"/>
                    <a:pt x="117996" y="451689"/>
                  </a:cubicBezTo>
                  <a:lnTo>
                    <a:pt x="98361" y="451689"/>
                  </a:lnTo>
                  <a:cubicBezTo>
                    <a:pt x="98361" y="429966"/>
                    <a:pt x="80661" y="412385"/>
                    <a:pt x="58998" y="412385"/>
                  </a:cubicBezTo>
                  <a:cubicBezTo>
                    <a:pt x="37335" y="412385"/>
                    <a:pt x="19635" y="429966"/>
                    <a:pt x="19635" y="451689"/>
                  </a:cubicBezTo>
                  <a:lnTo>
                    <a:pt x="0" y="451689"/>
                  </a:lnTo>
                  <a:cubicBezTo>
                    <a:pt x="0" y="419196"/>
                    <a:pt x="26457" y="392779"/>
                    <a:pt x="58998" y="392779"/>
                  </a:cubicBezTo>
                  <a:cubicBezTo>
                    <a:pt x="79463" y="392779"/>
                    <a:pt x="97623" y="403272"/>
                    <a:pt x="108132" y="419104"/>
                  </a:cubicBezTo>
                  <a:cubicBezTo>
                    <a:pt x="112373" y="412845"/>
                    <a:pt x="117719" y="407506"/>
                    <a:pt x="123896" y="403180"/>
                  </a:cubicBezTo>
                  <a:cubicBezTo>
                    <a:pt x="107210" y="372896"/>
                    <a:pt x="98361" y="338839"/>
                    <a:pt x="98361" y="304413"/>
                  </a:cubicBezTo>
                  <a:cubicBezTo>
                    <a:pt x="98361" y="190643"/>
                    <a:pt x="191006" y="98227"/>
                    <a:pt x="304853" y="98227"/>
                  </a:cubicBezTo>
                  <a:close/>
                  <a:moveTo>
                    <a:pt x="448661" y="35918"/>
                  </a:moveTo>
                  <a:lnTo>
                    <a:pt x="465732" y="45673"/>
                  </a:lnTo>
                  <a:lnTo>
                    <a:pt x="426421" y="113681"/>
                  </a:lnTo>
                  <a:lnTo>
                    <a:pt x="409350" y="103926"/>
                  </a:lnTo>
                  <a:close/>
                  <a:moveTo>
                    <a:pt x="160933" y="35918"/>
                  </a:moveTo>
                  <a:lnTo>
                    <a:pt x="200194" y="103926"/>
                  </a:lnTo>
                  <a:lnTo>
                    <a:pt x="183236" y="113681"/>
                  </a:lnTo>
                  <a:lnTo>
                    <a:pt x="143883" y="45673"/>
                  </a:lnTo>
                  <a:close/>
                  <a:moveTo>
                    <a:pt x="294963" y="0"/>
                  </a:moveTo>
                  <a:lnTo>
                    <a:pt x="314651" y="0"/>
                  </a:lnTo>
                  <a:lnTo>
                    <a:pt x="314651" y="78539"/>
                  </a:lnTo>
                  <a:lnTo>
                    <a:pt x="294963" y="7853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</p:sp>
      </p:grpSp>
      <p:sp>
        <p:nvSpPr>
          <p:cNvPr id="2" name="矩形 1"/>
          <p:cNvSpPr/>
          <p:nvPr/>
        </p:nvSpPr>
        <p:spPr>
          <a:xfrm>
            <a:off x="243412" y="3915247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zh-CN" altLang="en-US" sz="2400" dirty="0"/>
              <a:t>冬天养肾冬季天气寒冷，</a:t>
            </a:r>
            <a:endParaRPr lang="en-US" altLang="zh-CN" sz="2400" dirty="0"/>
          </a:p>
          <a:p>
            <a:pPr algn="r"/>
            <a:r>
              <a:rPr lang="zh-CN" altLang="en-US" sz="2400" dirty="0"/>
              <a:t>属水，主肾经，</a:t>
            </a:r>
            <a:endParaRPr lang="en-US" altLang="zh-CN" sz="2400" dirty="0"/>
          </a:p>
          <a:p>
            <a:pPr algn="r"/>
            <a:r>
              <a:rPr lang="zh-CN" altLang="en-US" sz="2400" dirty="0"/>
              <a:t>是滋养肾的好时机，</a:t>
            </a:r>
            <a:endParaRPr lang="en-US" altLang="zh-CN" sz="2400" dirty="0"/>
          </a:p>
          <a:p>
            <a:pPr algn="r"/>
            <a:r>
              <a:rPr lang="zh-CN" altLang="en-US" sz="2400" dirty="0"/>
              <a:t>因此，此时应多吃一些口味重的黑色食物，如木耳、黑豆、芝麻等。</a:t>
            </a:r>
            <a:endParaRPr lang="zh-CN" altLang="en-US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: 圆角 13"/>
          <p:cNvSpPr/>
          <p:nvPr/>
        </p:nvSpPr>
        <p:spPr>
          <a:xfrm>
            <a:off x="2934923" y="1012202"/>
            <a:ext cx="6575052" cy="4530198"/>
          </a:xfrm>
          <a:prstGeom prst="roundRect">
            <a:avLst/>
          </a:prstGeom>
          <a:pattFill prst="solidDmnd">
            <a:fgClr>
              <a:srgbClr val="9BD3CA"/>
            </a:fgClr>
            <a:bgClr>
              <a:srgbClr val="AEDBD4"/>
            </a:bgClr>
          </a:pattFill>
          <a:ln w="1143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4646783" y="1585727"/>
            <a:ext cx="10515600" cy="1325562"/>
          </a:xfrm>
          <a:effectLst>
            <a:outerShdw blurRad="50800" dist="38100" dir="8100000" algn="tr" rotWithShape="0">
              <a:prstClr val="black">
                <a:alpha val="58000"/>
              </a:prstClr>
            </a:outerShdw>
          </a:effectLst>
        </p:spPr>
        <p:txBody>
          <a:bodyPr>
            <a:noAutofit/>
          </a:bodyPr>
          <a:lstStyle/>
          <a:p>
            <a:r>
              <a:rPr lang="en-US" altLang="zh-CN" sz="7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  <a:r>
              <a:rPr lang="en-US" altLang="zh-CN" sz="7200" dirty="0">
                <a:solidFill>
                  <a:srgbClr val="F14A4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7200" dirty="0">
              <a:solidFill>
                <a:srgbClr val="F14A4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标题 1"/>
          <p:cNvSpPr txBox="1"/>
          <p:nvPr/>
        </p:nvSpPr>
        <p:spPr>
          <a:xfrm>
            <a:off x="3361360" y="2548897"/>
            <a:ext cx="5502218" cy="295029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8800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巧吃食物</a:t>
            </a:r>
            <a:endParaRPr lang="en-US" altLang="zh-CN" sz="8800" dirty="0">
              <a:solidFill>
                <a:schemeClr val="bg1"/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  <a:p>
            <a:pPr algn="ctr"/>
            <a:r>
              <a:rPr lang="zh-CN" altLang="en-US" sz="8800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治百病</a:t>
            </a:r>
            <a:endParaRPr lang="zh-CN" altLang="en-US" sz="8800" dirty="0">
              <a:solidFill>
                <a:schemeClr val="bg1"/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462766" y="424175"/>
            <a:ext cx="2487114" cy="2487114"/>
            <a:chOff x="1412916" y="1645309"/>
            <a:chExt cx="3832184" cy="3832184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0" name="椭圆 19"/>
            <p:cNvSpPr/>
            <p:nvPr/>
          </p:nvSpPr>
          <p:spPr>
            <a:xfrm>
              <a:off x="1412916" y="1645309"/>
              <a:ext cx="3832184" cy="3832184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88" t="12811" r="21679" b="12389"/>
            <a:stretch>
              <a:fillRect/>
            </a:stretch>
          </p:blipFill>
          <p:spPr>
            <a:xfrm>
              <a:off x="1591293" y="1852550"/>
              <a:ext cx="3491346" cy="3479471"/>
            </a:xfrm>
            <a:prstGeom prst="rect">
              <a:avLst/>
            </a:prstGeom>
          </p:spPr>
        </p:pic>
      </p:grpSp>
      <p:sp>
        <p:nvSpPr>
          <p:cNvPr id="22" name="任意多边形: 形状 21"/>
          <p:cNvSpPr/>
          <p:nvPr/>
        </p:nvSpPr>
        <p:spPr>
          <a:xfrm rot="896338">
            <a:off x="9133916" y="2069234"/>
            <a:ext cx="307540" cy="3909619"/>
          </a:xfrm>
          <a:custGeom>
            <a:avLst/>
            <a:gdLst>
              <a:gd name="connsiteX0" fmla="*/ 84339 w 113327"/>
              <a:gd name="connsiteY0" fmla="*/ 0 h 609614"/>
              <a:gd name="connsiteX1" fmla="*/ 96459 w 113327"/>
              <a:gd name="connsiteY1" fmla="*/ 0 h 609614"/>
              <a:gd name="connsiteX2" fmla="*/ 108326 w 113327"/>
              <a:gd name="connsiteY2" fmla="*/ 4994 h 609614"/>
              <a:gd name="connsiteX3" fmla="*/ 113327 w 113327"/>
              <a:gd name="connsiteY3" fmla="*/ 16845 h 609614"/>
              <a:gd name="connsiteX4" fmla="*/ 113327 w 113327"/>
              <a:gd name="connsiteY4" fmla="*/ 576010 h 609614"/>
              <a:gd name="connsiteX5" fmla="*/ 103325 w 113327"/>
              <a:gd name="connsiteY5" fmla="*/ 599710 h 609614"/>
              <a:gd name="connsiteX6" fmla="*/ 80015 w 113327"/>
              <a:gd name="connsiteY6" fmla="*/ 609614 h 609614"/>
              <a:gd name="connsiteX7" fmla="*/ 56706 w 113327"/>
              <a:gd name="connsiteY7" fmla="*/ 599710 h 609614"/>
              <a:gd name="connsiteX8" fmla="*/ 46705 w 113327"/>
              <a:gd name="connsiteY8" fmla="*/ 576010 h 609614"/>
              <a:gd name="connsiteX9" fmla="*/ 46705 w 113327"/>
              <a:gd name="connsiteY9" fmla="*/ 303114 h 609614"/>
              <a:gd name="connsiteX10" fmla="*/ 8476 w 113327"/>
              <a:gd name="connsiteY10" fmla="*/ 303114 h 609614"/>
              <a:gd name="connsiteX11" fmla="*/ 2543 w 113327"/>
              <a:gd name="connsiteY11" fmla="*/ 300659 h 609614"/>
              <a:gd name="connsiteX12" fmla="*/ 0 w 113327"/>
              <a:gd name="connsiteY12" fmla="*/ 294734 h 609614"/>
              <a:gd name="connsiteX13" fmla="*/ 0 w 113327"/>
              <a:gd name="connsiteY13" fmla="*/ 84222 h 609614"/>
              <a:gd name="connsiteX14" fmla="*/ 24750 w 113327"/>
              <a:gd name="connsiteY14" fmla="*/ 24716 h 609614"/>
              <a:gd name="connsiteX15" fmla="*/ 84339 w 113327"/>
              <a:gd name="connsiteY15" fmla="*/ 0 h 60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3327" h="609614">
                <a:moveTo>
                  <a:pt x="84339" y="0"/>
                </a:moveTo>
                <a:lnTo>
                  <a:pt x="96459" y="0"/>
                </a:lnTo>
                <a:cubicBezTo>
                  <a:pt x="101037" y="0"/>
                  <a:pt x="104935" y="1692"/>
                  <a:pt x="108326" y="4994"/>
                </a:cubicBezTo>
                <a:cubicBezTo>
                  <a:pt x="111632" y="8295"/>
                  <a:pt x="113327" y="12273"/>
                  <a:pt x="113327" y="16845"/>
                </a:cubicBezTo>
                <a:lnTo>
                  <a:pt x="113327" y="576010"/>
                </a:lnTo>
                <a:cubicBezTo>
                  <a:pt x="113327" y="585151"/>
                  <a:pt x="109936" y="593023"/>
                  <a:pt x="103325" y="599710"/>
                </a:cubicBezTo>
                <a:cubicBezTo>
                  <a:pt x="96713" y="606228"/>
                  <a:pt x="88916" y="609529"/>
                  <a:pt x="80015" y="609614"/>
                </a:cubicBezTo>
                <a:cubicBezTo>
                  <a:pt x="71031" y="609529"/>
                  <a:pt x="63317" y="606228"/>
                  <a:pt x="56706" y="599710"/>
                </a:cubicBezTo>
                <a:cubicBezTo>
                  <a:pt x="50010" y="593023"/>
                  <a:pt x="46705" y="585151"/>
                  <a:pt x="46705" y="576010"/>
                </a:cubicBezTo>
                <a:lnTo>
                  <a:pt x="46705" y="303114"/>
                </a:lnTo>
                <a:lnTo>
                  <a:pt x="8476" y="303114"/>
                </a:lnTo>
                <a:cubicBezTo>
                  <a:pt x="6188" y="303114"/>
                  <a:pt x="4154" y="302267"/>
                  <a:pt x="2543" y="300659"/>
                </a:cubicBezTo>
                <a:cubicBezTo>
                  <a:pt x="847" y="298967"/>
                  <a:pt x="0" y="297019"/>
                  <a:pt x="0" y="294734"/>
                </a:cubicBezTo>
                <a:lnTo>
                  <a:pt x="0" y="84222"/>
                </a:lnTo>
                <a:cubicBezTo>
                  <a:pt x="0" y="61029"/>
                  <a:pt x="8307" y="41222"/>
                  <a:pt x="24750" y="24716"/>
                </a:cubicBezTo>
                <a:cubicBezTo>
                  <a:pt x="41280" y="8211"/>
                  <a:pt x="61113" y="0"/>
                  <a:pt x="84339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: 形状 23"/>
          <p:cNvSpPr/>
          <p:nvPr/>
        </p:nvSpPr>
        <p:spPr>
          <a:xfrm rot="19784478">
            <a:off x="3113066" y="2954327"/>
            <a:ext cx="513987" cy="3612022"/>
          </a:xfrm>
          <a:custGeom>
            <a:avLst/>
            <a:gdLst>
              <a:gd name="connsiteX0" fmla="*/ 16866 w 168573"/>
              <a:gd name="connsiteY0" fmla="*/ 0 h 588977"/>
              <a:gd name="connsiteX1" fmla="*/ 28731 w 168573"/>
              <a:gd name="connsiteY1" fmla="*/ 4994 h 588977"/>
              <a:gd name="connsiteX2" fmla="*/ 33732 w 168573"/>
              <a:gd name="connsiteY2" fmla="*/ 16845 h 588977"/>
              <a:gd name="connsiteX3" fmla="*/ 33732 w 168573"/>
              <a:gd name="connsiteY3" fmla="*/ 126294 h 588977"/>
              <a:gd name="connsiteX4" fmla="*/ 38732 w 168573"/>
              <a:gd name="connsiteY4" fmla="*/ 138144 h 588977"/>
              <a:gd name="connsiteX5" fmla="*/ 50597 w 168573"/>
              <a:gd name="connsiteY5" fmla="*/ 143139 h 588977"/>
              <a:gd name="connsiteX6" fmla="*/ 62463 w 168573"/>
              <a:gd name="connsiteY6" fmla="*/ 138144 h 588977"/>
              <a:gd name="connsiteX7" fmla="*/ 67463 w 168573"/>
              <a:gd name="connsiteY7" fmla="*/ 126294 h 588977"/>
              <a:gd name="connsiteX8" fmla="*/ 67463 w 168573"/>
              <a:gd name="connsiteY8" fmla="*/ 16845 h 588977"/>
              <a:gd name="connsiteX9" fmla="*/ 72464 w 168573"/>
              <a:gd name="connsiteY9" fmla="*/ 4994 h 588977"/>
              <a:gd name="connsiteX10" fmla="*/ 84329 w 168573"/>
              <a:gd name="connsiteY10" fmla="*/ 0 h 588977"/>
              <a:gd name="connsiteX11" fmla="*/ 96109 w 168573"/>
              <a:gd name="connsiteY11" fmla="*/ 4994 h 588977"/>
              <a:gd name="connsiteX12" fmla="*/ 101110 w 168573"/>
              <a:gd name="connsiteY12" fmla="*/ 16845 h 588977"/>
              <a:gd name="connsiteX13" fmla="*/ 101110 w 168573"/>
              <a:gd name="connsiteY13" fmla="*/ 126294 h 588977"/>
              <a:gd name="connsiteX14" fmla="*/ 106196 w 168573"/>
              <a:gd name="connsiteY14" fmla="*/ 138144 h 588977"/>
              <a:gd name="connsiteX15" fmla="*/ 117975 w 168573"/>
              <a:gd name="connsiteY15" fmla="*/ 143139 h 588977"/>
              <a:gd name="connsiteX16" fmla="*/ 129841 w 168573"/>
              <a:gd name="connsiteY16" fmla="*/ 138144 h 588977"/>
              <a:gd name="connsiteX17" fmla="*/ 134841 w 168573"/>
              <a:gd name="connsiteY17" fmla="*/ 126294 h 588977"/>
              <a:gd name="connsiteX18" fmla="*/ 134841 w 168573"/>
              <a:gd name="connsiteY18" fmla="*/ 16845 h 588977"/>
              <a:gd name="connsiteX19" fmla="*/ 139842 w 168573"/>
              <a:gd name="connsiteY19" fmla="*/ 4994 h 588977"/>
              <a:gd name="connsiteX20" fmla="*/ 151707 w 168573"/>
              <a:gd name="connsiteY20" fmla="*/ 0 h 588977"/>
              <a:gd name="connsiteX21" fmla="*/ 163572 w 168573"/>
              <a:gd name="connsiteY21" fmla="*/ 4994 h 588977"/>
              <a:gd name="connsiteX22" fmla="*/ 168573 w 168573"/>
              <a:gd name="connsiteY22" fmla="*/ 16845 h 588977"/>
              <a:gd name="connsiteX23" fmla="*/ 168573 w 168573"/>
              <a:gd name="connsiteY23" fmla="*/ 157613 h 588977"/>
              <a:gd name="connsiteX24" fmla="*/ 121026 w 168573"/>
              <a:gd name="connsiteY24" fmla="*/ 205270 h 588977"/>
              <a:gd name="connsiteX25" fmla="*/ 121026 w 168573"/>
              <a:gd name="connsiteY25" fmla="*/ 555287 h 588977"/>
              <a:gd name="connsiteX26" fmla="*/ 111026 w 168573"/>
              <a:gd name="connsiteY26" fmla="*/ 578988 h 588977"/>
              <a:gd name="connsiteX27" fmla="*/ 87719 w 168573"/>
              <a:gd name="connsiteY27" fmla="*/ 588977 h 588977"/>
              <a:gd name="connsiteX28" fmla="*/ 64497 w 168573"/>
              <a:gd name="connsiteY28" fmla="*/ 578988 h 588977"/>
              <a:gd name="connsiteX29" fmla="*/ 54496 w 168573"/>
              <a:gd name="connsiteY29" fmla="*/ 555287 h 588977"/>
              <a:gd name="connsiteX30" fmla="*/ 54496 w 168573"/>
              <a:gd name="connsiteY30" fmla="*/ 205270 h 588977"/>
              <a:gd name="connsiteX31" fmla="*/ 0 w 168573"/>
              <a:gd name="connsiteY31" fmla="*/ 157613 h 588977"/>
              <a:gd name="connsiteX32" fmla="*/ 0 w 168573"/>
              <a:gd name="connsiteY32" fmla="*/ 16845 h 588977"/>
              <a:gd name="connsiteX33" fmla="*/ 5001 w 168573"/>
              <a:gd name="connsiteY33" fmla="*/ 4994 h 588977"/>
              <a:gd name="connsiteX34" fmla="*/ 16866 w 168573"/>
              <a:gd name="connsiteY34" fmla="*/ 0 h 588977"/>
              <a:gd name="connsiteX0-1" fmla="*/ 16866 w 168573"/>
              <a:gd name="connsiteY0-2" fmla="*/ 0 h 666932"/>
              <a:gd name="connsiteX1-3" fmla="*/ 28731 w 168573"/>
              <a:gd name="connsiteY1-4" fmla="*/ 4994 h 666932"/>
              <a:gd name="connsiteX2-5" fmla="*/ 33732 w 168573"/>
              <a:gd name="connsiteY2-6" fmla="*/ 16845 h 666932"/>
              <a:gd name="connsiteX3-7" fmla="*/ 33732 w 168573"/>
              <a:gd name="connsiteY3-8" fmla="*/ 126294 h 666932"/>
              <a:gd name="connsiteX4-9" fmla="*/ 38732 w 168573"/>
              <a:gd name="connsiteY4-10" fmla="*/ 138144 h 666932"/>
              <a:gd name="connsiteX5-11" fmla="*/ 50597 w 168573"/>
              <a:gd name="connsiteY5-12" fmla="*/ 143139 h 666932"/>
              <a:gd name="connsiteX6-13" fmla="*/ 62463 w 168573"/>
              <a:gd name="connsiteY6-14" fmla="*/ 138144 h 666932"/>
              <a:gd name="connsiteX7-15" fmla="*/ 67463 w 168573"/>
              <a:gd name="connsiteY7-16" fmla="*/ 126294 h 666932"/>
              <a:gd name="connsiteX8-17" fmla="*/ 67463 w 168573"/>
              <a:gd name="connsiteY8-18" fmla="*/ 16845 h 666932"/>
              <a:gd name="connsiteX9-19" fmla="*/ 72464 w 168573"/>
              <a:gd name="connsiteY9-20" fmla="*/ 4994 h 666932"/>
              <a:gd name="connsiteX10-21" fmla="*/ 84329 w 168573"/>
              <a:gd name="connsiteY10-22" fmla="*/ 0 h 666932"/>
              <a:gd name="connsiteX11-23" fmla="*/ 96109 w 168573"/>
              <a:gd name="connsiteY11-24" fmla="*/ 4994 h 666932"/>
              <a:gd name="connsiteX12-25" fmla="*/ 101110 w 168573"/>
              <a:gd name="connsiteY12-26" fmla="*/ 16845 h 666932"/>
              <a:gd name="connsiteX13-27" fmla="*/ 101110 w 168573"/>
              <a:gd name="connsiteY13-28" fmla="*/ 126294 h 666932"/>
              <a:gd name="connsiteX14-29" fmla="*/ 106196 w 168573"/>
              <a:gd name="connsiteY14-30" fmla="*/ 138144 h 666932"/>
              <a:gd name="connsiteX15-31" fmla="*/ 117975 w 168573"/>
              <a:gd name="connsiteY15-32" fmla="*/ 143139 h 666932"/>
              <a:gd name="connsiteX16-33" fmla="*/ 129841 w 168573"/>
              <a:gd name="connsiteY16-34" fmla="*/ 138144 h 666932"/>
              <a:gd name="connsiteX17-35" fmla="*/ 134841 w 168573"/>
              <a:gd name="connsiteY17-36" fmla="*/ 126294 h 666932"/>
              <a:gd name="connsiteX18-37" fmla="*/ 134841 w 168573"/>
              <a:gd name="connsiteY18-38" fmla="*/ 16845 h 666932"/>
              <a:gd name="connsiteX19-39" fmla="*/ 139842 w 168573"/>
              <a:gd name="connsiteY19-40" fmla="*/ 4994 h 666932"/>
              <a:gd name="connsiteX20-41" fmla="*/ 151707 w 168573"/>
              <a:gd name="connsiteY20-42" fmla="*/ 0 h 666932"/>
              <a:gd name="connsiteX21-43" fmla="*/ 163572 w 168573"/>
              <a:gd name="connsiteY21-44" fmla="*/ 4994 h 666932"/>
              <a:gd name="connsiteX22-45" fmla="*/ 168573 w 168573"/>
              <a:gd name="connsiteY22-46" fmla="*/ 16845 h 666932"/>
              <a:gd name="connsiteX23-47" fmla="*/ 168573 w 168573"/>
              <a:gd name="connsiteY23-48" fmla="*/ 157613 h 666932"/>
              <a:gd name="connsiteX24-49" fmla="*/ 121026 w 168573"/>
              <a:gd name="connsiteY24-50" fmla="*/ 205270 h 666932"/>
              <a:gd name="connsiteX25-51" fmla="*/ 121026 w 168573"/>
              <a:gd name="connsiteY25-52" fmla="*/ 555287 h 666932"/>
              <a:gd name="connsiteX26-53" fmla="*/ 111026 w 168573"/>
              <a:gd name="connsiteY26-54" fmla="*/ 578988 h 666932"/>
              <a:gd name="connsiteX27-55" fmla="*/ 90370 w 168573"/>
              <a:gd name="connsiteY27-56" fmla="*/ 666932 h 666932"/>
              <a:gd name="connsiteX28-57" fmla="*/ 64497 w 168573"/>
              <a:gd name="connsiteY28-58" fmla="*/ 578988 h 666932"/>
              <a:gd name="connsiteX29-59" fmla="*/ 54496 w 168573"/>
              <a:gd name="connsiteY29-60" fmla="*/ 555287 h 666932"/>
              <a:gd name="connsiteX30-61" fmla="*/ 54496 w 168573"/>
              <a:gd name="connsiteY30-62" fmla="*/ 205270 h 666932"/>
              <a:gd name="connsiteX31-63" fmla="*/ 0 w 168573"/>
              <a:gd name="connsiteY31-64" fmla="*/ 157613 h 666932"/>
              <a:gd name="connsiteX32-65" fmla="*/ 0 w 168573"/>
              <a:gd name="connsiteY32-66" fmla="*/ 16845 h 666932"/>
              <a:gd name="connsiteX33-67" fmla="*/ 5001 w 168573"/>
              <a:gd name="connsiteY33-68" fmla="*/ 4994 h 666932"/>
              <a:gd name="connsiteX34-69" fmla="*/ 16866 w 168573"/>
              <a:gd name="connsiteY34-70" fmla="*/ 0 h 666932"/>
              <a:gd name="connsiteX0-71" fmla="*/ 16866 w 168573"/>
              <a:gd name="connsiteY0-72" fmla="*/ 0 h 666932"/>
              <a:gd name="connsiteX1-73" fmla="*/ 28731 w 168573"/>
              <a:gd name="connsiteY1-74" fmla="*/ 4994 h 666932"/>
              <a:gd name="connsiteX2-75" fmla="*/ 33732 w 168573"/>
              <a:gd name="connsiteY2-76" fmla="*/ 16845 h 666932"/>
              <a:gd name="connsiteX3-77" fmla="*/ 33732 w 168573"/>
              <a:gd name="connsiteY3-78" fmla="*/ 126294 h 666932"/>
              <a:gd name="connsiteX4-79" fmla="*/ 38732 w 168573"/>
              <a:gd name="connsiteY4-80" fmla="*/ 138144 h 666932"/>
              <a:gd name="connsiteX5-81" fmla="*/ 50597 w 168573"/>
              <a:gd name="connsiteY5-82" fmla="*/ 143139 h 666932"/>
              <a:gd name="connsiteX6-83" fmla="*/ 62463 w 168573"/>
              <a:gd name="connsiteY6-84" fmla="*/ 138144 h 666932"/>
              <a:gd name="connsiteX7-85" fmla="*/ 67463 w 168573"/>
              <a:gd name="connsiteY7-86" fmla="*/ 126294 h 666932"/>
              <a:gd name="connsiteX8-87" fmla="*/ 67463 w 168573"/>
              <a:gd name="connsiteY8-88" fmla="*/ 16845 h 666932"/>
              <a:gd name="connsiteX9-89" fmla="*/ 72464 w 168573"/>
              <a:gd name="connsiteY9-90" fmla="*/ 4994 h 666932"/>
              <a:gd name="connsiteX10-91" fmla="*/ 84329 w 168573"/>
              <a:gd name="connsiteY10-92" fmla="*/ 0 h 666932"/>
              <a:gd name="connsiteX11-93" fmla="*/ 96109 w 168573"/>
              <a:gd name="connsiteY11-94" fmla="*/ 4994 h 666932"/>
              <a:gd name="connsiteX12-95" fmla="*/ 101110 w 168573"/>
              <a:gd name="connsiteY12-96" fmla="*/ 16845 h 666932"/>
              <a:gd name="connsiteX13-97" fmla="*/ 101110 w 168573"/>
              <a:gd name="connsiteY13-98" fmla="*/ 126294 h 666932"/>
              <a:gd name="connsiteX14-99" fmla="*/ 106196 w 168573"/>
              <a:gd name="connsiteY14-100" fmla="*/ 138144 h 666932"/>
              <a:gd name="connsiteX15-101" fmla="*/ 117975 w 168573"/>
              <a:gd name="connsiteY15-102" fmla="*/ 143139 h 666932"/>
              <a:gd name="connsiteX16-103" fmla="*/ 129841 w 168573"/>
              <a:gd name="connsiteY16-104" fmla="*/ 138144 h 666932"/>
              <a:gd name="connsiteX17-105" fmla="*/ 134841 w 168573"/>
              <a:gd name="connsiteY17-106" fmla="*/ 126294 h 666932"/>
              <a:gd name="connsiteX18-107" fmla="*/ 134841 w 168573"/>
              <a:gd name="connsiteY18-108" fmla="*/ 16845 h 666932"/>
              <a:gd name="connsiteX19-109" fmla="*/ 139842 w 168573"/>
              <a:gd name="connsiteY19-110" fmla="*/ 4994 h 666932"/>
              <a:gd name="connsiteX20-111" fmla="*/ 151707 w 168573"/>
              <a:gd name="connsiteY20-112" fmla="*/ 0 h 666932"/>
              <a:gd name="connsiteX21-113" fmla="*/ 163572 w 168573"/>
              <a:gd name="connsiteY21-114" fmla="*/ 4994 h 666932"/>
              <a:gd name="connsiteX22-115" fmla="*/ 168573 w 168573"/>
              <a:gd name="connsiteY22-116" fmla="*/ 16845 h 666932"/>
              <a:gd name="connsiteX23-117" fmla="*/ 168573 w 168573"/>
              <a:gd name="connsiteY23-118" fmla="*/ 157613 h 666932"/>
              <a:gd name="connsiteX24-119" fmla="*/ 121026 w 168573"/>
              <a:gd name="connsiteY24-120" fmla="*/ 205270 h 666932"/>
              <a:gd name="connsiteX25-121" fmla="*/ 121026 w 168573"/>
              <a:gd name="connsiteY25-122" fmla="*/ 555287 h 666932"/>
              <a:gd name="connsiteX26-123" fmla="*/ 119743 w 168573"/>
              <a:gd name="connsiteY26-124" fmla="*/ 602392 h 666932"/>
              <a:gd name="connsiteX27-125" fmla="*/ 90370 w 168573"/>
              <a:gd name="connsiteY27-126" fmla="*/ 666932 h 666932"/>
              <a:gd name="connsiteX28-127" fmla="*/ 64497 w 168573"/>
              <a:gd name="connsiteY28-128" fmla="*/ 578988 h 666932"/>
              <a:gd name="connsiteX29-129" fmla="*/ 54496 w 168573"/>
              <a:gd name="connsiteY29-130" fmla="*/ 555287 h 666932"/>
              <a:gd name="connsiteX30-131" fmla="*/ 54496 w 168573"/>
              <a:gd name="connsiteY30-132" fmla="*/ 205270 h 666932"/>
              <a:gd name="connsiteX31-133" fmla="*/ 0 w 168573"/>
              <a:gd name="connsiteY31-134" fmla="*/ 157613 h 666932"/>
              <a:gd name="connsiteX32-135" fmla="*/ 0 w 168573"/>
              <a:gd name="connsiteY32-136" fmla="*/ 16845 h 666932"/>
              <a:gd name="connsiteX33-137" fmla="*/ 5001 w 168573"/>
              <a:gd name="connsiteY33-138" fmla="*/ 4994 h 666932"/>
              <a:gd name="connsiteX34-139" fmla="*/ 16866 w 168573"/>
              <a:gd name="connsiteY34-140" fmla="*/ 0 h 666932"/>
              <a:gd name="connsiteX0-141" fmla="*/ 16866 w 168573"/>
              <a:gd name="connsiteY0-142" fmla="*/ 0 h 666932"/>
              <a:gd name="connsiteX1-143" fmla="*/ 28731 w 168573"/>
              <a:gd name="connsiteY1-144" fmla="*/ 4994 h 666932"/>
              <a:gd name="connsiteX2-145" fmla="*/ 33732 w 168573"/>
              <a:gd name="connsiteY2-146" fmla="*/ 16845 h 666932"/>
              <a:gd name="connsiteX3-147" fmla="*/ 33732 w 168573"/>
              <a:gd name="connsiteY3-148" fmla="*/ 126294 h 666932"/>
              <a:gd name="connsiteX4-149" fmla="*/ 38732 w 168573"/>
              <a:gd name="connsiteY4-150" fmla="*/ 138144 h 666932"/>
              <a:gd name="connsiteX5-151" fmla="*/ 50597 w 168573"/>
              <a:gd name="connsiteY5-152" fmla="*/ 143139 h 666932"/>
              <a:gd name="connsiteX6-153" fmla="*/ 62463 w 168573"/>
              <a:gd name="connsiteY6-154" fmla="*/ 138144 h 666932"/>
              <a:gd name="connsiteX7-155" fmla="*/ 67463 w 168573"/>
              <a:gd name="connsiteY7-156" fmla="*/ 126294 h 666932"/>
              <a:gd name="connsiteX8-157" fmla="*/ 67463 w 168573"/>
              <a:gd name="connsiteY8-158" fmla="*/ 16845 h 666932"/>
              <a:gd name="connsiteX9-159" fmla="*/ 72464 w 168573"/>
              <a:gd name="connsiteY9-160" fmla="*/ 4994 h 666932"/>
              <a:gd name="connsiteX10-161" fmla="*/ 84329 w 168573"/>
              <a:gd name="connsiteY10-162" fmla="*/ 0 h 666932"/>
              <a:gd name="connsiteX11-163" fmla="*/ 96109 w 168573"/>
              <a:gd name="connsiteY11-164" fmla="*/ 4994 h 666932"/>
              <a:gd name="connsiteX12-165" fmla="*/ 101110 w 168573"/>
              <a:gd name="connsiteY12-166" fmla="*/ 16845 h 666932"/>
              <a:gd name="connsiteX13-167" fmla="*/ 101110 w 168573"/>
              <a:gd name="connsiteY13-168" fmla="*/ 126294 h 666932"/>
              <a:gd name="connsiteX14-169" fmla="*/ 106196 w 168573"/>
              <a:gd name="connsiteY14-170" fmla="*/ 138144 h 666932"/>
              <a:gd name="connsiteX15-171" fmla="*/ 117975 w 168573"/>
              <a:gd name="connsiteY15-172" fmla="*/ 143139 h 666932"/>
              <a:gd name="connsiteX16-173" fmla="*/ 129841 w 168573"/>
              <a:gd name="connsiteY16-174" fmla="*/ 138144 h 666932"/>
              <a:gd name="connsiteX17-175" fmla="*/ 134841 w 168573"/>
              <a:gd name="connsiteY17-176" fmla="*/ 126294 h 666932"/>
              <a:gd name="connsiteX18-177" fmla="*/ 134841 w 168573"/>
              <a:gd name="connsiteY18-178" fmla="*/ 16845 h 666932"/>
              <a:gd name="connsiteX19-179" fmla="*/ 139842 w 168573"/>
              <a:gd name="connsiteY19-180" fmla="*/ 4994 h 666932"/>
              <a:gd name="connsiteX20-181" fmla="*/ 151707 w 168573"/>
              <a:gd name="connsiteY20-182" fmla="*/ 0 h 666932"/>
              <a:gd name="connsiteX21-183" fmla="*/ 163572 w 168573"/>
              <a:gd name="connsiteY21-184" fmla="*/ 4994 h 666932"/>
              <a:gd name="connsiteX22-185" fmla="*/ 168573 w 168573"/>
              <a:gd name="connsiteY22-186" fmla="*/ 16845 h 666932"/>
              <a:gd name="connsiteX23-187" fmla="*/ 168573 w 168573"/>
              <a:gd name="connsiteY23-188" fmla="*/ 157613 h 666932"/>
              <a:gd name="connsiteX24-189" fmla="*/ 121026 w 168573"/>
              <a:gd name="connsiteY24-190" fmla="*/ 205270 h 666932"/>
              <a:gd name="connsiteX25-191" fmla="*/ 121026 w 168573"/>
              <a:gd name="connsiteY25-192" fmla="*/ 555287 h 666932"/>
              <a:gd name="connsiteX26-193" fmla="*/ 119743 w 168573"/>
              <a:gd name="connsiteY26-194" fmla="*/ 602392 h 666932"/>
              <a:gd name="connsiteX27-195" fmla="*/ 90370 w 168573"/>
              <a:gd name="connsiteY27-196" fmla="*/ 666932 h 666932"/>
              <a:gd name="connsiteX28-197" fmla="*/ 59672 w 168573"/>
              <a:gd name="connsiteY28-198" fmla="*/ 604386 h 666932"/>
              <a:gd name="connsiteX29-199" fmla="*/ 54496 w 168573"/>
              <a:gd name="connsiteY29-200" fmla="*/ 555287 h 666932"/>
              <a:gd name="connsiteX30-201" fmla="*/ 54496 w 168573"/>
              <a:gd name="connsiteY30-202" fmla="*/ 205270 h 666932"/>
              <a:gd name="connsiteX31-203" fmla="*/ 0 w 168573"/>
              <a:gd name="connsiteY31-204" fmla="*/ 157613 h 666932"/>
              <a:gd name="connsiteX32-205" fmla="*/ 0 w 168573"/>
              <a:gd name="connsiteY32-206" fmla="*/ 16845 h 666932"/>
              <a:gd name="connsiteX33-207" fmla="*/ 5001 w 168573"/>
              <a:gd name="connsiteY33-208" fmla="*/ 4994 h 666932"/>
              <a:gd name="connsiteX34-209" fmla="*/ 16866 w 168573"/>
              <a:gd name="connsiteY34-210" fmla="*/ 0 h 6669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  <a:cxn ang="0">
                <a:pos x="connsiteX30-61" y="connsiteY30-62"/>
              </a:cxn>
              <a:cxn ang="0">
                <a:pos x="connsiteX31-63" y="connsiteY31-64"/>
              </a:cxn>
              <a:cxn ang="0">
                <a:pos x="connsiteX32-65" y="connsiteY32-66"/>
              </a:cxn>
              <a:cxn ang="0">
                <a:pos x="connsiteX33-67" y="connsiteY33-68"/>
              </a:cxn>
              <a:cxn ang="0">
                <a:pos x="connsiteX34-69" y="connsiteY34-70"/>
              </a:cxn>
            </a:cxnLst>
            <a:rect l="l" t="t" r="r" b="b"/>
            <a:pathLst>
              <a:path w="168573" h="666932">
                <a:moveTo>
                  <a:pt x="16866" y="0"/>
                </a:moveTo>
                <a:cubicBezTo>
                  <a:pt x="21443" y="0"/>
                  <a:pt x="25341" y="1693"/>
                  <a:pt x="28731" y="4994"/>
                </a:cubicBezTo>
                <a:cubicBezTo>
                  <a:pt x="32037" y="8380"/>
                  <a:pt x="33732" y="12274"/>
                  <a:pt x="33732" y="16845"/>
                </a:cubicBezTo>
                <a:lnTo>
                  <a:pt x="33732" y="126294"/>
                </a:lnTo>
                <a:cubicBezTo>
                  <a:pt x="33732" y="130865"/>
                  <a:pt x="35342" y="134843"/>
                  <a:pt x="38732" y="138144"/>
                </a:cubicBezTo>
                <a:cubicBezTo>
                  <a:pt x="42037" y="141530"/>
                  <a:pt x="46021" y="143139"/>
                  <a:pt x="50597" y="143139"/>
                </a:cubicBezTo>
                <a:cubicBezTo>
                  <a:pt x="55174" y="143139"/>
                  <a:pt x="59073" y="141530"/>
                  <a:pt x="62463" y="138144"/>
                </a:cubicBezTo>
                <a:cubicBezTo>
                  <a:pt x="65768" y="134843"/>
                  <a:pt x="67463" y="130865"/>
                  <a:pt x="67463" y="126294"/>
                </a:cubicBezTo>
                <a:lnTo>
                  <a:pt x="67463" y="16845"/>
                </a:lnTo>
                <a:cubicBezTo>
                  <a:pt x="67463" y="12274"/>
                  <a:pt x="69074" y="8380"/>
                  <a:pt x="72464" y="4994"/>
                </a:cubicBezTo>
                <a:cubicBezTo>
                  <a:pt x="75769" y="1693"/>
                  <a:pt x="79752" y="0"/>
                  <a:pt x="84329" y="0"/>
                </a:cubicBezTo>
                <a:cubicBezTo>
                  <a:pt x="88821" y="0"/>
                  <a:pt x="92804" y="1693"/>
                  <a:pt x="96109" y="4994"/>
                </a:cubicBezTo>
                <a:cubicBezTo>
                  <a:pt x="99499" y="8380"/>
                  <a:pt x="101110" y="12274"/>
                  <a:pt x="101110" y="16845"/>
                </a:cubicBezTo>
                <a:lnTo>
                  <a:pt x="101110" y="126294"/>
                </a:lnTo>
                <a:cubicBezTo>
                  <a:pt x="101110" y="130865"/>
                  <a:pt x="102805" y="134843"/>
                  <a:pt x="106196" y="138144"/>
                </a:cubicBezTo>
                <a:cubicBezTo>
                  <a:pt x="109500" y="141530"/>
                  <a:pt x="113484" y="143139"/>
                  <a:pt x="117975" y="143139"/>
                </a:cubicBezTo>
                <a:cubicBezTo>
                  <a:pt x="122552" y="143139"/>
                  <a:pt x="126536" y="141530"/>
                  <a:pt x="129841" y="138144"/>
                </a:cubicBezTo>
                <a:cubicBezTo>
                  <a:pt x="133231" y="134843"/>
                  <a:pt x="134841" y="130865"/>
                  <a:pt x="134841" y="126294"/>
                </a:cubicBezTo>
                <a:lnTo>
                  <a:pt x="134841" y="16845"/>
                </a:lnTo>
                <a:cubicBezTo>
                  <a:pt x="134841" y="12274"/>
                  <a:pt x="136536" y="8380"/>
                  <a:pt x="139842" y="4994"/>
                </a:cubicBezTo>
                <a:cubicBezTo>
                  <a:pt x="143232" y="1693"/>
                  <a:pt x="147130" y="0"/>
                  <a:pt x="151707" y="0"/>
                </a:cubicBezTo>
                <a:cubicBezTo>
                  <a:pt x="156284" y="0"/>
                  <a:pt x="160268" y="1693"/>
                  <a:pt x="163572" y="4994"/>
                </a:cubicBezTo>
                <a:cubicBezTo>
                  <a:pt x="166963" y="8380"/>
                  <a:pt x="168573" y="12274"/>
                  <a:pt x="168573" y="16845"/>
                </a:cubicBezTo>
                <a:lnTo>
                  <a:pt x="168573" y="157613"/>
                </a:lnTo>
                <a:cubicBezTo>
                  <a:pt x="168573" y="168364"/>
                  <a:pt x="131027" y="201799"/>
                  <a:pt x="121026" y="205270"/>
                </a:cubicBezTo>
                <a:lnTo>
                  <a:pt x="121026" y="555287"/>
                </a:lnTo>
                <a:cubicBezTo>
                  <a:pt x="121026" y="564429"/>
                  <a:pt x="124852" y="583785"/>
                  <a:pt x="119743" y="602392"/>
                </a:cubicBezTo>
                <a:cubicBezTo>
                  <a:pt x="114634" y="621000"/>
                  <a:pt x="99353" y="666763"/>
                  <a:pt x="90370" y="666932"/>
                </a:cubicBezTo>
                <a:cubicBezTo>
                  <a:pt x="81471" y="666763"/>
                  <a:pt x="65651" y="622993"/>
                  <a:pt x="59672" y="604386"/>
                </a:cubicBezTo>
                <a:cubicBezTo>
                  <a:pt x="53693" y="585779"/>
                  <a:pt x="54496" y="564429"/>
                  <a:pt x="54496" y="555287"/>
                </a:cubicBezTo>
                <a:lnTo>
                  <a:pt x="54496" y="205270"/>
                </a:lnTo>
                <a:cubicBezTo>
                  <a:pt x="44410" y="201799"/>
                  <a:pt x="0" y="168364"/>
                  <a:pt x="0" y="157613"/>
                </a:cubicBezTo>
                <a:lnTo>
                  <a:pt x="0" y="16845"/>
                </a:lnTo>
                <a:cubicBezTo>
                  <a:pt x="0" y="12274"/>
                  <a:pt x="1696" y="8380"/>
                  <a:pt x="5001" y="4994"/>
                </a:cubicBezTo>
                <a:cubicBezTo>
                  <a:pt x="8305" y="1693"/>
                  <a:pt x="12289" y="0"/>
                  <a:pt x="16866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03" t="75251" r="18361" b="8804"/>
          <a:stretch>
            <a:fillRect/>
          </a:stretch>
        </p:blipFill>
        <p:spPr>
          <a:xfrm>
            <a:off x="9350624" y="4540484"/>
            <a:ext cx="2733901" cy="24186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" grpId="0"/>
      <p:bldP spid="35" grpId="0"/>
      <p:bldP spid="22" grpId="0" animBg="1"/>
      <p:bldP spid="2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09e1c864-e5a2-4840-8ed6-d06802fe024b"/>
          <p:cNvGrpSpPr>
            <a:grpSpLocks noChangeAspect="1"/>
          </p:cNvGrpSpPr>
          <p:nvPr/>
        </p:nvGrpSpPr>
        <p:grpSpPr>
          <a:xfrm>
            <a:off x="713649" y="1979573"/>
            <a:ext cx="10764702" cy="4015947"/>
            <a:chOff x="708161" y="1357273"/>
            <a:chExt cx="10764702" cy="4015947"/>
          </a:xfrm>
        </p:grpSpPr>
        <p:sp>
          <p:nvSpPr>
            <p:cNvPr id="3" name="is1ide-Rectangle 2"/>
            <p:cNvSpPr/>
            <p:nvPr/>
          </p:nvSpPr>
          <p:spPr>
            <a:xfrm>
              <a:off x="708161" y="4552525"/>
              <a:ext cx="5249771" cy="820695"/>
            </a:xfrm>
            <a:prstGeom prst="rect">
              <a:avLst/>
            </a:prstGeom>
          </p:spPr>
          <p:txBody>
            <a:bodyPr wrap="square" lIns="72000" tIns="72000" rIns="72000" bIns="72000">
              <a:normAutofit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100" dirty="0"/>
                <a:t>此部分内容作为文字排版占位显示（建议使用主题字体）</a:t>
              </a:r>
              <a:br>
                <a:rPr lang="zh-CN" altLang="en-US" sz="1100" dirty="0"/>
              </a:br>
              <a:r>
                <a:rPr lang="zh-CN" altLang="en-US" sz="1100" dirty="0"/>
                <a:t>如需更改请在（设置形状格式）菜单下（文本选项）中调整</a:t>
              </a:r>
              <a:endParaRPr lang="zh-CN" altLang="en-US" sz="1100" dirty="0"/>
            </a:p>
          </p:txBody>
        </p:sp>
        <p:sp>
          <p:nvSpPr>
            <p:cNvPr id="4" name="is1ide-Rectangle 3"/>
            <p:cNvSpPr/>
            <p:nvPr/>
          </p:nvSpPr>
          <p:spPr>
            <a:xfrm>
              <a:off x="708163" y="4093666"/>
              <a:ext cx="5238788" cy="406265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 anchor="ctr">
              <a:normAutofit/>
            </a:bodyPr>
            <a:lstStyle/>
            <a:p>
              <a:pPr lvl="0"/>
              <a:r>
                <a:rPr lang="zh-CN" altLang="en-US" b="1" dirty="0">
                  <a:solidFill>
                    <a:schemeClr val="bg1"/>
                  </a:solidFill>
                </a:rPr>
                <a:t>木瓜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5" name="is1ide-Rectangle 4"/>
            <p:cNvSpPr/>
            <p:nvPr/>
          </p:nvSpPr>
          <p:spPr>
            <a:xfrm>
              <a:off x="6234075" y="4093668"/>
              <a:ext cx="5238788" cy="406265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>
              <a:normAutofit/>
            </a:bodyPr>
            <a:lstStyle/>
            <a:p>
              <a:pPr lvl="0"/>
              <a:r>
                <a:rPr lang="zh-CN" altLang="en-US" b="1" dirty="0">
                  <a:solidFill>
                    <a:srgbClr val="FFFFFF"/>
                  </a:solidFill>
                </a:rPr>
                <a:t>西红柿</a:t>
              </a:r>
              <a:endParaRPr lang="zh-CN" altLang="en-US" b="1" dirty="0">
                <a:solidFill>
                  <a:srgbClr val="FFFFFF"/>
                </a:solidFill>
              </a:endParaRPr>
            </a:p>
          </p:txBody>
        </p:sp>
        <p:sp>
          <p:nvSpPr>
            <p:cNvPr id="6" name="is1ide-Rectangle 5"/>
            <p:cNvSpPr/>
            <p:nvPr/>
          </p:nvSpPr>
          <p:spPr>
            <a:xfrm>
              <a:off x="6234071" y="4552525"/>
              <a:ext cx="5043508" cy="820695"/>
            </a:xfrm>
            <a:prstGeom prst="rect">
              <a:avLst/>
            </a:prstGeom>
          </p:spPr>
          <p:txBody>
            <a:bodyPr wrap="square" lIns="72000" tIns="72000" rIns="72000" bIns="72000">
              <a:normAutofit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100"/>
                <a:t>此部分内容作为文字排版占位显示（建议使用主题字体）</a:t>
              </a:r>
              <a:br>
                <a:rPr lang="zh-CN" altLang="en-US" sz="1100"/>
              </a:br>
              <a:r>
                <a:rPr lang="zh-CN" altLang="en-US" sz="1100"/>
                <a:t>如需更改请在（设置形状格式）菜单下（文本选项）中调整</a:t>
              </a:r>
              <a:endParaRPr lang="zh-CN" altLang="en-US" sz="1100"/>
            </a:p>
          </p:txBody>
        </p:sp>
        <p:sp>
          <p:nvSpPr>
            <p:cNvPr id="7" name="is1ide-Rectangle 1"/>
            <p:cNvSpPr/>
            <p:nvPr/>
          </p:nvSpPr>
          <p:spPr>
            <a:xfrm>
              <a:off x="719137" y="1357273"/>
              <a:ext cx="5238792" cy="2683795"/>
            </a:xfrm>
            <a:prstGeom prst="rect">
              <a:avLst/>
            </a:prstGeom>
            <a:blipFill>
              <a:blip r:embed="rId1"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8" name="is1ide-Rectangle 8"/>
            <p:cNvSpPr/>
            <p:nvPr/>
          </p:nvSpPr>
          <p:spPr>
            <a:xfrm>
              <a:off x="6234071" y="1357277"/>
              <a:ext cx="5238792" cy="2683795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</p:grpSp>
      <p:sp>
        <p:nvSpPr>
          <p:cNvPr id="9" name="标题 8"/>
          <p:cNvSpPr>
            <a:spLocks noGrp="1"/>
          </p:cNvSpPr>
          <p:nvPr>
            <p:ph type="title"/>
          </p:nvPr>
        </p:nvSpPr>
        <p:spPr>
          <a:xfrm>
            <a:off x="885700" y="213757"/>
            <a:ext cx="10515600" cy="58189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zh-CN" altLang="en-US" dirty="0"/>
              <a:t>用脑过度、失眠宜食</a:t>
            </a:r>
            <a:endParaRPr lang="zh-CN" altLang="en-US" dirty="0"/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2030bb2-35dc-49b5-b248-f821276e72d5"/>
          <p:cNvGrpSpPr>
            <a:grpSpLocks noChangeAspect="1"/>
          </p:cNvGrpSpPr>
          <p:nvPr/>
        </p:nvGrpSpPr>
        <p:grpSpPr>
          <a:xfrm>
            <a:off x="997431" y="1228921"/>
            <a:ext cx="10661924" cy="5084540"/>
            <a:chOff x="997431" y="974921"/>
            <a:chExt cx="10661924" cy="5084540"/>
          </a:xfrm>
        </p:grpSpPr>
        <p:sp>
          <p:nvSpPr>
            <p:cNvPr id="3" name="i$liḋe-Oval 3"/>
            <p:cNvSpPr/>
            <p:nvPr/>
          </p:nvSpPr>
          <p:spPr>
            <a:xfrm>
              <a:off x="4804783" y="2935409"/>
              <a:ext cx="2582437" cy="2582435"/>
            </a:xfrm>
            <a:prstGeom prst="ellipse">
              <a:avLst/>
            </a:prstGeom>
            <a:solidFill>
              <a:schemeClr val="bg1">
                <a:lumMod val="8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4" name="i$liḋe-Teardrop 4"/>
            <p:cNvSpPr>
              <a:spLocks noChangeAspect="1"/>
            </p:cNvSpPr>
            <p:nvPr/>
          </p:nvSpPr>
          <p:spPr>
            <a:xfrm rot="13976589">
              <a:off x="6926983" y="3429613"/>
              <a:ext cx="2361144" cy="2361144"/>
            </a:xfrm>
            <a:prstGeom prst="teardrop">
              <a:avLst/>
            </a:prstGeom>
            <a:blipFill>
              <a:blip r:embed="rId1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5" name="i$liḋe-Teardrop 5"/>
            <p:cNvSpPr>
              <a:spLocks noChangeAspect="1"/>
            </p:cNvSpPr>
            <p:nvPr/>
          </p:nvSpPr>
          <p:spPr>
            <a:xfrm rot="7461556" flipH="1">
              <a:off x="2903873" y="3506881"/>
              <a:ext cx="2361144" cy="2361144"/>
            </a:xfrm>
            <a:prstGeom prst="teardrop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6" name="i$liḋe-Teardrop 6"/>
            <p:cNvSpPr>
              <a:spLocks noChangeAspect="1"/>
            </p:cNvSpPr>
            <p:nvPr/>
          </p:nvSpPr>
          <p:spPr>
            <a:xfrm rot="8068996">
              <a:off x="4915428" y="1056391"/>
              <a:ext cx="2361144" cy="2361144"/>
            </a:xfrm>
            <a:prstGeom prst="teardrop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grpSp>
          <p:nvGrpSpPr>
            <p:cNvPr id="7" name="Group 25"/>
            <p:cNvGrpSpPr/>
            <p:nvPr/>
          </p:nvGrpSpPr>
          <p:grpSpPr>
            <a:xfrm>
              <a:off x="2495294" y="1881744"/>
              <a:ext cx="2160672" cy="754052"/>
              <a:chOff x="2495294" y="1881744"/>
              <a:chExt cx="2160672" cy="754052"/>
            </a:xfrm>
          </p:grpSpPr>
          <p:sp>
            <p:nvSpPr>
              <p:cNvPr id="22" name="i$liḋe-TextBox 8"/>
              <p:cNvSpPr txBox="1"/>
              <p:nvPr/>
            </p:nvSpPr>
            <p:spPr>
              <a:xfrm>
                <a:off x="2495294" y="2127965"/>
                <a:ext cx="2160672" cy="50783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ctr" defTabSz="121920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 dirty="0">
                    <a:solidFill>
                      <a:srgbClr val="0E532A"/>
                    </a:solidFill>
                  </a:rPr>
                  <a:t>此部分内容作为文字排版占位显示</a:t>
                </a:r>
                <a:br>
                  <a:rPr lang="zh-CN" altLang="en-US" sz="1100" dirty="0">
                    <a:solidFill>
                      <a:srgbClr val="0E532A"/>
                    </a:solidFill>
                  </a:rPr>
                </a:br>
                <a:r>
                  <a:rPr lang="zh-CN" altLang="en-US" sz="1100" dirty="0">
                    <a:solidFill>
                      <a:srgbClr val="0E532A"/>
                    </a:solidFill>
                  </a:rPr>
                  <a:t>（建议使用主题字体）</a:t>
                </a:r>
                <a:endParaRPr lang="zh-CN" altLang="en-US" sz="1100" dirty="0">
                  <a:solidFill>
                    <a:srgbClr val="0E532A"/>
                  </a:solidFill>
                </a:endParaRPr>
              </a:p>
            </p:txBody>
          </p:sp>
          <p:sp>
            <p:nvSpPr>
              <p:cNvPr id="23" name="iS1ide-Rectangle 9"/>
              <p:cNvSpPr/>
              <p:nvPr/>
            </p:nvSpPr>
            <p:spPr>
              <a:xfrm>
                <a:off x="2960077" y="1881744"/>
                <a:ext cx="1231106" cy="246221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rgbClr val="0E532A"/>
                    </a:solidFill>
                  </a:rPr>
                  <a:t>火龙果</a:t>
                </a:r>
                <a:endParaRPr lang="zh-CN" altLang="en-US" sz="1600" b="1" dirty="0">
                  <a:solidFill>
                    <a:srgbClr val="0E532A"/>
                  </a:solidFill>
                </a:endParaRPr>
              </a:p>
            </p:txBody>
          </p:sp>
        </p:grpSp>
        <p:grpSp>
          <p:nvGrpSpPr>
            <p:cNvPr id="8" name="Group 1"/>
            <p:cNvGrpSpPr/>
            <p:nvPr/>
          </p:nvGrpSpPr>
          <p:grpSpPr>
            <a:xfrm>
              <a:off x="9498683" y="4499833"/>
              <a:ext cx="2160672" cy="754052"/>
              <a:chOff x="9498683" y="4499833"/>
              <a:chExt cx="2160672" cy="754052"/>
            </a:xfrm>
          </p:grpSpPr>
          <p:sp>
            <p:nvSpPr>
              <p:cNvPr id="20" name="iS1ide-TextBox 11"/>
              <p:cNvSpPr txBox="1"/>
              <p:nvPr/>
            </p:nvSpPr>
            <p:spPr>
              <a:xfrm>
                <a:off x="9498683" y="4746054"/>
                <a:ext cx="2160672" cy="50783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ctr" defTabSz="121920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 dirty="0">
                    <a:solidFill>
                      <a:srgbClr val="0E532A"/>
                    </a:solidFill>
                  </a:rPr>
                  <a:t>此部分内容作为文字排版占位显示</a:t>
                </a:r>
                <a:br>
                  <a:rPr lang="zh-CN" altLang="en-US" sz="1100" dirty="0">
                    <a:solidFill>
                      <a:srgbClr val="0E532A"/>
                    </a:solidFill>
                  </a:rPr>
                </a:br>
                <a:r>
                  <a:rPr lang="zh-CN" altLang="en-US" sz="1100" dirty="0">
                    <a:solidFill>
                      <a:srgbClr val="0E532A"/>
                    </a:solidFill>
                  </a:rPr>
                  <a:t>（建议使用主题字体）</a:t>
                </a:r>
                <a:endParaRPr lang="zh-CN" altLang="en-US" sz="1100" dirty="0">
                  <a:solidFill>
                    <a:srgbClr val="0E532A"/>
                  </a:solidFill>
                </a:endParaRPr>
              </a:p>
            </p:txBody>
          </p:sp>
          <p:sp>
            <p:nvSpPr>
              <p:cNvPr id="21" name="iS1ide-Rectangle 12"/>
              <p:cNvSpPr/>
              <p:nvPr/>
            </p:nvSpPr>
            <p:spPr>
              <a:xfrm>
                <a:off x="9963466" y="4499833"/>
                <a:ext cx="1231106" cy="246221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rgbClr val="0E532A"/>
                    </a:solidFill>
                  </a:rPr>
                  <a:t>菠萝</a:t>
                </a:r>
                <a:endParaRPr lang="zh-CN" altLang="en-US" sz="1600" b="1" dirty="0">
                  <a:solidFill>
                    <a:srgbClr val="0E532A"/>
                  </a:solidFill>
                </a:endParaRPr>
              </a:p>
            </p:txBody>
          </p:sp>
        </p:grpSp>
        <p:grpSp>
          <p:nvGrpSpPr>
            <p:cNvPr id="9" name="Group 24"/>
            <p:cNvGrpSpPr/>
            <p:nvPr/>
          </p:nvGrpSpPr>
          <p:grpSpPr>
            <a:xfrm>
              <a:off x="997431" y="4655657"/>
              <a:ext cx="2160672" cy="754052"/>
              <a:chOff x="997431" y="4655657"/>
              <a:chExt cx="2160672" cy="754052"/>
            </a:xfrm>
          </p:grpSpPr>
          <p:sp>
            <p:nvSpPr>
              <p:cNvPr id="18" name="iS1ide-TextBox 14"/>
              <p:cNvSpPr txBox="1"/>
              <p:nvPr/>
            </p:nvSpPr>
            <p:spPr>
              <a:xfrm>
                <a:off x="997431" y="4901878"/>
                <a:ext cx="2160672" cy="50783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ctr" defTabSz="121920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 dirty="0">
                    <a:solidFill>
                      <a:srgbClr val="0E532A"/>
                    </a:solidFill>
                  </a:rPr>
                  <a:t>此部分内容作为文字排版占位显示</a:t>
                </a:r>
                <a:br>
                  <a:rPr lang="zh-CN" altLang="en-US" sz="1100" dirty="0">
                    <a:solidFill>
                      <a:srgbClr val="0E532A"/>
                    </a:solidFill>
                  </a:rPr>
                </a:br>
                <a:r>
                  <a:rPr lang="zh-CN" altLang="en-US" sz="1100" dirty="0">
                    <a:solidFill>
                      <a:srgbClr val="0E532A"/>
                    </a:solidFill>
                  </a:rPr>
                  <a:t>（建议使用主题字体）</a:t>
                </a:r>
                <a:endParaRPr lang="zh-CN" altLang="en-US" sz="1100" dirty="0">
                  <a:solidFill>
                    <a:srgbClr val="0E532A"/>
                  </a:solidFill>
                </a:endParaRPr>
              </a:p>
            </p:txBody>
          </p:sp>
          <p:sp>
            <p:nvSpPr>
              <p:cNvPr id="19" name="iS1ide-Rectangle 15"/>
              <p:cNvSpPr/>
              <p:nvPr/>
            </p:nvSpPr>
            <p:spPr>
              <a:xfrm>
                <a:off x="1462214" y="4655657"/>
                <a:ext cx="1231106" cy="246221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rgbClr val="0E532A"/>
                    </a:solidFill>
                  </a:rPr>
                  <a:t>杨桃</a:t>
                </a:r>
                <a:endParaRPr lang="zh-CN" altLang="en-US" sz="1600" b="1" dirty="0">
                  <a:solidFill>
                    <a:srgbClr val="0E532A"/>
                  </a:solidFill>
                </a:endParaRPr>
              </a:p>
            </p:txBody>
          </p:sp>
        </p:grpSp>
        <p:sp>
          <p:nvSpPr>
            <p:cNvPr id="10" name="iS1ide-Rectangle 16"/>
            <p:cNvSpPr/>
            <p:nvPr/>
          </p:nvSpPr>
          <p:spPr>
            <a:xfrm>
              <a:off x="5480450" y="4805523"/>
              <a:ext cx="1231106" cy="246221"/>
            </a:xfrm>
            <a:prstGeom prst="rect">
              <a:avLst/>
            </a:prstGeom>
          </p:spPr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" name="iS1ide-Arc 17"/>
            <p:cNvSpPr/>
            <p:nvPr/>
          </p:nvSpPr>
          <p:spPr>
            <a:xfrm rot="19552821">
              <a:off x="6960453" y="3250409"/>
              <a:ext cx="2426560" cy="2426558"/>
            </a:xfrm>
            <a:prstGeom prst="arc">
              <a:avLst/>
            </a:prstGeom>
            <a:ln w="28575">
              <a:solidFill>
                <a:schemeClr val="bg1">
                  <a:lumMod val="65000"/>
                </a:schemeClr>
              </a:solidFill>
              <a:prstDash val="sysDot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2" name="íṡľíḍè-Arc 18"/>
            <p:cNvSpPr/>
            <p:nvPr/>
          </p:nvSpPr>
          <p:spPr>
            <a:xfrm rot="14322164">
              <a:off x="4689644" y="974921"/>
              <a:ext cx="2426558" cy="2426558"/>
            </a:xfrm>
            <a:prstGeom prst="arc">
              <a:avLst/>
            </a:prstGeom>
            <a:ln w="28575">
              <a:solidFill>
                <a:schemeClr val="bg1">
                  <a:lumMod val="65000"/>
                </a:schemeClr>
              </a:solidFill>
              <a:prstDash val="sysDot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3" name="íṡľíḍè-Arc 19"/>
            <p:cNvSpPr/>
            <p:nvPr/>
          </p:nvSpPr>
          <p:spPr>
            <a:xfrm rot="9363247">
              <a:off x="2828492" y="3632903"/>
              <a:ext cx="2426556" cy="2426558"/>
            </a:xfrm>
            <a:prstGeom prst="arc">
              <a:avLst/>
            </a:prstGeom>
            <a:ln w="28575">
              <a:solidFill>
                <a:schemeClr val="bg1">
                  <a:lumMod val="65000"/>
                </a:schemeClr>
              </a:solidFill>
              <a:prstDash val="sysDot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4" name="íṡľíḍè-Freeform: Shape 20"/>
            <p:cNvSpPr/>
            <p:nvPr/>
          </p:nvSpPr>
          <p:spPr bwMode="auto">
            <a:xfrm>
              <a:off x="3321845" y="1328939"/>
              <a:ext cx="520759" cy="513212"/>
            </a:xfrm>
            <a:custGeom>
              <a:avLst/>
              <a:gdLst/>
              <a:ahLst/>
              <a:cxnLst>
                <a:cxn ang="0">
                  <a:pos x="59" y="63"/>
                </a:cxn>
                <a:cxn ang="0">
                  <a:pos x="55" y="61"/>
                </a:cxn>
                <a:cxn ang="0">
                  <a:pos x="42" y="48"/>
                </a:cxn>
                <a:cxn ang="0">
                  <a:pos x="27" y="53"/>
                </a:cxn>
                <a:cxn ang="0">
                  <a:pos x="0" y="26"/>
                </a:cxn>
                <a:cxn ang="0">
                  <a:pos x="27" y="0"/>
                </a:cxn>
                <a:cxn ang="0">
                  <a:pos x="54" y="26"/>
                </a:cxn>
                <a:cxn ang="0">
                  <a:pos x="49" y="41"/>
                </a:cxn>
                <a:cxn ang="0">
                  <a:pos x="62" y="54"/>
                </a:cxn>
                <a:cxn ang="0">
                  <a:pos x="64" y="58"/>
                </a:cxn>
                <a:cxn ang="0">
                  <a:pos x="59" y="63"/>
                </a:cxn>
                <a:cxn ang="0">
                  <a:pos x="27" y="9"/>
                </a:cxn>
                <a:cxn ang="0">
                  <a:pos x="10" y="26"/>
                </a:cxn>
                <a:cxn ang="0">
                  <a:pos x="27" y="43"/>
                </a:cxn>
                <a:cxn ang="0">
                  <a:pos x="44" y="26"/>
                </a:cxn>
                <a:cxn ang="0">
                  <a:pos x="27" y="9"/>
                </a:cxn>
              </a:cxnLst>
              <a:rect l="0" t="0" r="r" b="b"/>
              <a:pathLst>
                <a:path w="64" h="63">
                  <a:moveTo>
                    <a:pt x="59" y="63"/>
                  </a:moveTo>
                  <a:cubicBezTo>
                    <a:pt x="57" y="63"/>
                    <a:pt x="56" y="62"/>
                    <a:pt x="55" y="61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8" y="51"/>
                    <a:pt x="33" y="53"/>
                    <a:pt x="27" y="53"/>
                  </a:cubicBezTo>
                  <a:cubicBezTo>
                    <a:pt x="12" y="53"/>
                    <a:pt x="0" y="41"/>
                    <a:pt x="0" y="26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4" y="12"/>
                    <a:pt x="54" y="26"/>
                  </a:cubicBezTo>
                  <a:cubicBezTo>
                    <a:pt x="54" y="32"/>
                    <a:pt x="52" y="37"/>
                    <a:pt x="49" y="41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3" y="55"/>
                    <a:pt x="64" y="57"/>
                    <a:pt x="64" y="58"/>
                  </a:cubicBezTo>
                  <a:cubicBezTo>
                    <a:pt x="64" y="61"/>
                    <a:pt x="61" y="63"/>
                    <a:pt x="59" y="63"/>
                  </a:cubicBezTo>
                  <a:close/>
                  <a:moveTo>
                    <a:pt x="27" y="9"/>
                  </a:moveTo>
                  <a:cubicBezTo>
                    <a:pt x="18" y="9"/>
                    <a:pt x="10" y="17"/>
                    <a:pt x="10" y="26"/>
                  </a:cubicBezTo>
                  <a:cubicBezTo>
                    <a:pt x="10" y="36"/>
                    <a:pt x="18" y="43"/>
                    <a:pt x="27" y="43"/>
                  </a:cubicBezTo>
                  <a:cubicBezTo>
                    <a:pt x="37" y="43"/>
                    <a:pt x="44" y="36"/>
                    <a:pt x="44" y="26"/>
                  </a:cubicBezTo>
                  <a:cubicBezTo>
                    <a:pt x="44" y="17"/>
                    <a:pt x="37" y="9"/>
                    <a:pt x="27" y="9"/>
                  </a:cubicBezTo>
                  <a:close/>
                </a:path>
              </a:pathLst>
            </a:custGeom>
            <a:solidFill>
              <a:srgbClr val="0E532A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solidFill>
                  <a:srgbClr val="0E532A"/>
                </a:solidFill>
              </a:endParaRPr>
            </a:p>
          </p:txBody>
        </p:sp>
        <p:sp>
          <p:nvSpPr>
            <p:cNvPr id="15" name="íṡľíḍè-Freeform: Shape 21"/>
            <p:cNvSpPr/>
            <p:nvPr/>
          </p:nvSpPr>
          <p:spPr bwMode="auto">
            <a:xfrm>
              <a:off x="1919056" y="4029112"/>
              <a:ext cx="567455" cy="581073"/>
            </a:xfrm>
            <a:custGeom>
              <a:avLst/>
              <a:gdLst/>
              <a:ahLst/>
              <a:cxnLst>
                <a:cxn ang="0">
                  <a:pos x="46" y="30"/>
                </a:cxn>
                <a:cxn ang="0">
                  <a:pos x="39" y="36"/>
                </a:cxn>
                <a:cxn ang="0">
                  <a:pos x="39" y="50"/>
                </a:cxn>
                <a:cxn ang="0">
                  <a:pos x="38" y="50"/>
                </a:cxn>
                <a:cxn ang="0">
                  <a:pos x="24" y="58"/>
                </a:cxn>
                <a:cxn ang="0">
                  <a:pos x="24" y="59"/>
                </a:cxn>
                <a:cxn ang="0">
                  <a:pos x="23" y="58"/>
                </a:cxn>
                <a:cxn ang="0">
                  <a:pos x="21" y="56"/>
                </a:cxn>
                <a:cxn ang="0">
                  <a:pos x="21" y="55"/>
                </a:cxn>
                <a:cxn ang="0">
                  <a:pos x="24" y="45"/>
                </a:cxn>
                <a:cxn ang="0">
                  <a:pos x="14" y="35"/>
                </a:cxn>
                <a:cxn ang="0">
                  <a:pos x="4" y="38"/>
                </a:cxn>
                <a:cxn ang="0">
                  <a:pos x="3" y="38"/>
                </a:cxn>
                <a:cxn ang="0">
                  <a:pos x="3" y="38"/>
                </a:cxn>
                <a:cxn ang="0">
                  <a:pos x="0" y="35"/>
                </a:cxn>
                <a:cxn ang="0">
                  <a:pos x="0" y="34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23" y="19"/>
                </a:cxn>
                <a:cxn ang="0">
                  <a:pos x="29" y="12"/>
                </a:cxn>
                <a:cxn ang="0">
                  <a:pos x="57" y="0"/>
                </a:cxn>
                <a:cxn ang="0">
                  <a:pos x="58" y="1"/>
                </a:cxn>
                <a:cxn ang="0">
                  <a:pos x="46" y="30"/>
                </a:cxn>
                <a:cxn ang="0">
                  <a:pos x="47" y="8"/>
                </a:cxn>
                <a:cxn ang="0">
                  <a:pos x="43" y="12"/>
                </a:cxn>
                <a:cxn ang="0">
                  <a:pos x="47" y="15"/>
                </a:cxn>
                <a:cxn ang="0">
                  <a:pos x="50" y="12"/>
                </a:cxn>
                <a:cxn ang="0">
                  <a:pos x="47" y="8"/>
                </a:cxn>
              </a:cxnLst>
              <a:rect l="0" t="0" r="r" b="b"/>
              <a:pathLst>
                <a:path w="58" h="59">
                  <a:moveTo>
                    <a:pt x="46" y="30"/>
                  </a:moveTo>
                  <a:cubicBezTo>
                    <a:pt x="44" y="32"/>
                    <a:pt x="42" y="34"/>
                    <a:pt x="39" y="36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50"/>
                    <a:pt x="38" y="5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58"/>
                    <a:pt x="23" y="58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0" y="55"/>
                    <a:pt x="21" y="5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5" y="17"/>
                    <a:pt x="27" y="14"/>
                    <a:pt x="29" y="12"/>
                  </a:cubicBezTo>
                  <a:cubicBezTo>
                    <a:pt x="38" y="3"/>
                    <a:pt x="45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8" y="13"/>
                    <a:pt x="55" y="21"/>
                    <a:pt x="46" y="30"/>
                  </a:cubicBezTo>
                  <a:close/>
                  <a:moveTo>
                    <a:pt x="47" y="8"/>
                  </a:moveTo>
                  <a:cubicBezTo>
                    <a:pt x="45" y="8"/>
                    <a:pt x="43" y="10"/>
                    <a:pt x="43" y="12"/>
                  </a:cubicBezTo>
                  <a:cubicBezTo>
                    <a:pt x="43" y="14"/>
                    <a:pt x="45" y="15"/>
                    <a:pt x="47" y="15"/>
                  </a:cubicBezTo>
                  <a:cubicBezTo>
                    <a:pt x="49" y="15"/>
                    <a:pt x="50" y="14"/>
                    <a:pt x="50" y="12"/>
                  </a:cubicBezTo>
                  <a:cubicBezTo>
                    <a:pt x="50" y="10"/>
                    <a:pt x="49" y="8"/>
                    <a:pt x="47" y="8"/>
                  </a:cubicBezTo>
                  <a:close/>
                </a:path>
              </a:pathLst>
            </a:custGeom>
            <a:solidFill>
              <a:srgbClr val="0E532A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solidFill>
                  <a:srgbClr val="0E532A"/>
                </a:solidFill>
              </a:endParaRPr>
            </a:p>
          </p:txBody>
        </p:sp>
        <p:sp>
          <p:nvSpPr>
            <p:cNvPr id="16" name="íṡľíḍè-Freeform: Shape 22"/>
            <p:cNvSpPr/>
            <p:nvPr/>
          </p:nvSpPr>
          <p:spPr bwMode="auto">
            <a:xfrm>
              <a:off x="10329626" y="4029112"/>
              <a:ext cx="562347" cy="419780"/>
            </a:xfrm>
            <a:custGeom>
              <a:avLst/>
              <a:gdLst/>
              <a:ahLst/>
              <a:cxnLst>
                <a:cxn ang="0">
                  <a:pos x="19" y="42"/>
                </a:cxn>
                <a:cxn ang="0">
                  <a:pos x="17" y="42"/>
                </a:cxn>
                <a:cxn ang="0">
                  <a:pos x="1" y="25"/>
                </a:cxn>
                <a:cxn ang="0">
                  <a:pos x="1" y="24"/>
                </a:cxn>
                <a:cxn ang="0">
                  <a:pos x="17" y="7"/>
                </a:cxn>
                <a:cxn ang="0">
                  <a:pos x="19" y="7"/>
                </a:cxn>
                <a:cxn ang="0">
                  <a:pos x="21" y="9"/>
                </a:cxn>
                <a:cxn ang="0">
                  <a:pos x="21" y="11"/>
                </a:cxn>
                <a:cxn ang="0">
                  <a:pos x="7" y="25"/>
                </a:cxn>
                <a:cxn ang="0">
                  <a:pos x="21" y="39"/>
                </a:cxn>
                <a:cxn ang="0">
                  <a:pos x="21" y="40"/>
                </a:cxn>
                <a:cxn ang="0">
                  <a:pos x="19" y="42"/>
                </a:cxn>
                <a:cxn ang="0">
                  <a:pos x="29" y="48"/>
                </a:cxn>
                <a:cxn ang="0">
                  <a:pos x="27" y="49"/>
                </a:cxn>
                <a:cxn ang="0">
                  <a:pos x="25" y="48"/>
                </a:cxn>
                <a:cxn ang="0">
                  <a:pos x="24" y="47"/>
                </a:cxn>
                <a:cxn ang="0">
                  <a:pos x="38" y="1"/>
                </a:cxn>
                <a:cxn ang="0">
                  <a:pos x="39" y="0"/>
                </a:cxn>
                <a:cxn ang="0">
                  <a:pos x="41" y="1"/>
                </a:cxn>
                <a:cxn ang="0">
                  <a:pos x="42" y="2"/>
                </a:cxn>
                <a:cxn ang="0">
                  <a:pos x="29" y="48"/>
                </a:cxn>
                <a:cxn ang="0">
                  <a:pos x="49" y="42"/>
                </a:cxn>
                <a:cxn ang="0">
                  <a:pos x="47" y="42"/>
                </a:cxn>
                <a:cxn ang="0">
                  <a:pos x="45" y="40"/>
                </a:cxn>
                <a:cxn ang="0">
                  <a:pos x="45" y="39"/>
                </a:cxn>
                <a:cxn ang="0">
                  <a:pos x="59" y="25"/>
                </a:cxn>
                <a:cxn ang="0">
                  <a:pos x="45" y="11"/>
                </a:cxn>
                <a:cxn ang="0">
                  <a:pos x="45" y="9"/>
                </a:cxn>
                <a:cxn ang="0">
                  <a:pos x="47" y="7"/>
                </a:cxn>
                <a:cxn ang="0">
                  <a:pos x="49" y="7"/>
                </a:cxn>
                <a:cxn ang="0">
                  <a:pos x="65" y="24"/>
                </a:cxn>
                <a:cxn ang="0">
                  <a:pos x="65" y="25"/>
                </a:cxn>
                <a:cxn ang="0">
                  <a:pos x="49" y="42"/>
                </a:cxn>
              </a:cxnLst>
              <a:rect l="0" t="0" r="r" b="b"/>
              <a:pathLst>
                <a:path w="66" h="49">
                  <a:moveTo>
                    <a:pt x="19" y="42"/>
                  </a:moveTo>
                  <a:cubicBezTo>
                    <a:pt x="19" y="43"/>
                    <a:pt x="18" y="43"/>
                    <a:pt x="17" y="42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5"/>
                    <a:pt x="0" y="24"/>
                    <a:pt x="1" y="24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9" y="7"/>
                    <a:pt x="19" y="7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10"/>
                    <a:pt x="21" y="11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1" y="39"/>
                    <a:pt x="21" y="40"/>
                    <a:pt x="21" y="40"/>
                  </a:cubicBezTo>
                  <a:lnTo>
                    <a:pt x="19" y="42"/>
                  </a:lnTo>
                  <a:close/>
                  <a:moveTo>
                    <a:pt x="29" y="48"/>
                  </a:moveTo>
                  <a:cubicBezTo>
                    <a:pt x="28" y="49"/>
                    <a:pt x="28" y="49"/>
                    <a:pt x="27" y="49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4" y="48"/>
                    <a:pt x="24" y="48"/>
                    <a:pt x="24" y="47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8" y="0"/>
                    <a:pt x="38" y="0"/>
                    <a:pt x="39" y="0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2" y="1"/>
                    <a:pt x="42" y="2"/>
                    <a:pt x="42" y="2"/>
                  </a:cubicBezTo>
                  <a:lnTo>
                    <a:pt x="29" y="48"/>
                  </a:lnTo>
                  <a:close/>
                  <a:moveTo>
                    <a:pt x="49" y="42"/>
                  </a:moveTo>
                  <a:cubicBezTo>
                    <a:pt x="48" y="43"/>
                    <a:pt x="48" y="43"/>
                    <a:pt x="47" y="42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40"/>
                    <a:pt x="45" y="39"/>
                    <a:pt x="45" y="39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0"/>
                    <a:pt x="45" y="9"/>
                    <a:pt x="45" y="9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8" y="7"/>
                    <a:pt x="48" y="7"/>
                    <a:pt x="49" y="7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6" y="24"/>
                    <a:pt x="66" y="25"/>
                    <a:pt x="65" y="25"/>
                  </a:cubicBezTo>
                  <a:lnTo>
                    <a:pt x="49" y="42"/>
                  </a:lnTo>
                  <a:close/>
                </a:path>
              </a:pathLst>
            </a:custGeom>
            <a:solidFill>
              <a:srgbClr val="0E532A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solidFill>
                  <a:srgbClr val="0E532A"/>
                </a:solidFill>
              </a:endParaRPr>
            </a:p>
          </p:txBody>
        </p:sp>
        <p:sp>
          <p:nvSpPr>
            <p:cNvPr id="17" name="íṡľíḍè-Freeform: Shape 23"/>
            <p:cNvSpPr/>
            <p:nvPr/>
          </p:nvSpPr>
          <p:spPr bwMode="auto">
            <a:xfrm>
              <a:off x="5808911" y="3939536"/>
              <a:ext cx="574181" cy="574181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27" y="8"/>
                </a:cxn>
                <a:cxn ang="0">
                  <a:pos x="8" y="27"/>
                </a:cxn>
                <a:cxn ang="0">
                  <a:pos x="27" y="47"/>
                </a:cxn>
                <a:cxn ang="0">
                  <a:pos x="47" y="27"/>
                </a:cxn>
                <a:cxn ang="0">
                  <a:pos x="27" y="8"/>
                </a:cxn>
                <a:cxn ang="0">
                  <a:pos x="32" y="31"/>
                </a:cxn>
                <a:cxn ang="0">
                  <a:pos x="31" y="32"/>
                </a:cxn>
                <a:cxn ang="0">
                  <a:pos x="19" y="32"/>
                </a:cxn>
                <a:cxn ang="0">
                  <a:pos x="18" y="31"/>
                </a:cxn>
                <a:cxn ang="0">
                  <a:pos x="18" y="28"/>
                </a:cxn>
                <a:cxn ang="0">
                  <a:pos x="19" y="27"/>
                </a:cxn>
                <a:cxn ang="0">
                  <a:pos x="27" y="27"/>
                </a:cxn>
                <a:cxn ang="0">
                  <a:pos x="27" y="15"/>
                </a:cxn>
                <a:cxn ang="0">
                  <a:pos x="28" y="14"/>
                </a:cxn>
                <a:cxn ang="0">
                  <a:pos x="31" y="14"/>
                </a:cxn>
                <a:cxn ang="0">
                  <a:pos x="32" y="15"/>
                </a:cxn>
                <a:cxn ang="0">
                  <a:pos x="32" y="31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27" y="8"/>
                  </a:moveTo>
                  <a:cubicBezTo>
                    <a:pt x="16" y="8"/>
                    <a:pt x="8" y="17"/>
                    <a:pt x="8" y="27"/>
                  </a:cubicBezTo>
                  <a:cubicBezTo>
                    <a:pt x="8" y="38"/>
                    <a:pt x="16" y="47"/>
                    <a:pt x="27" y="47"/>
                  </a:cubicBezTo>
                  <a:cubicBezTo>
                    <a:pt x="38" y="47"/>
                    <a:pt x="47" y="38"/>
                    <a:pt x="47" y="27"/>
                  </a:cubicBezTo>
                  <a:cubicBezTo>
                    <a:pt x="47" y="17"/>
                    <a:pt x="38" y="8"/>
                    <a:pt x="27" y="8"/>
                  </a:cubicBezTo>
                  <a:close/>
                  <a:moveTo>
                    <a:pt x="32" y="31"/>
                  </a:moveTo>
                  <a:cubicBezTo>
                    <a:pt x="32" y="31"/>
                    <a:pt x="31" y="32"/>
                    <a:pt x="31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8" y="31"/>
                    <a:pt x="18" y="31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9" y="27"/>
                    <a:pt x="19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4"/>
                    <a:pt x="28" y="14"/>
                    <a:pt x="28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4"/>
                    <a:pt x="32" y="14"/>
                    <a:pt x="32" y="15"/>
                  </a:cubicBezTo>
                  <a:lnTo>
                    <a:pt x="32" y="31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</a:p>
          </p:txBody>
        </p:sp>
      </p:grpSp>
      <p:sp>
        <p:nvSpPr>
          <p:cNvPr id="24" name="标题 23"/>
          <p:cNvSpPr>
            <a:spLocks noGrp="1"/>
          </p:cNvSpPr>
          <p:nvPr>
            <p:ph type="title"/>
          </p:nvPr>
        </p:nvSpPr>
        <p:spPr>
          <a:xfrm>
            <a:off x="885700" y="213757"/>
            <a:ext cx="10515600" cy="58189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zh-CN" altLang="en-US" dirty="0"/>
              <a:t>应酬过后解除胀气宜食</a:t>
            </a:r>
            <a:endParaRPr lang="zh-CN" altLang="en-US" dirty="0"/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2af0755-86be-49e5-a40d-4bf76d2fa0c7"/>
          <p:cNvGrpSpPr>
            <a:grpSpLocks noChangeAspect="1"/>
          </p:cNvGrpSpPr>
          <p:nvPr/>
        </p:nvGrpSpPr>
        <p:grpSpPr>
          <a:xfrm>
            <a:off x="-1788427" y="1666776"/>
            <a:ext cx="15768854" cy="4048224"/>
            <a:chOff x="-320614" y="1412776"/>
            <a:chExt cx="12940698" cy="3322172"/>
          </a:xfrm>
        </p:grpSpPr>
        <p:grpSp>
          <p:nvGrpSpPr>
            <p:cNvPr id="3" name="Group 43"/>
            <p:cNvGrpSpPr/>
            <p:nvPr/>
          </p:nvGrpSpPr>
          <p:grpSpPr>
            <a:xfrm>
              <a:off x="-320614" y="1412776"/>
              <a:ext cx="12940698" cy="3318981"/>
              <a:chOff x="-320614" y="1412776"/>
              <a:chExt cx="12940698" cy="3318981"/>
            </a:xfrm>
          </p:grpSpPr>
          <p:sp>
            <p:nvSpPr>
              <p:cNvPr id="13" name="îŝḷîḓé-Arc 33"/>
              <p:cNvSpPr/>
              <p:nvPr/>
            </p:nvSpPr>
            <p:spPr>
              <a:xfrm rot="18890474">
                <a:off x="-320614" y="2787540"/>
                <a:ext cx="1944216" cy="1944216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14" name="îŝḷîḓé-Arc 34"/>
              <p:cNvSpPr/>
              <p:nvPr/>
            </p:nvSpPr>
            <p:spPr>
              <a:xfrm rot="18890474" flipH="1" flipV="1">
                <a:off x="1054151" y="1412776"/>
                <a:ext cx="1944216" cy="1944216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15" name="îṥļîḑé-Arc 35"/>
              <p:cNvSpPr/>
              <p:nvPr/>
            </p:nvSpPr>
            <p:spPr>
              <a:xfrm rot="18890474">
                <a:off x="2423475" y="2787540"/>
                <a:ext cx="1944216" cy="1944216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16" name="îṥļîḑé-Arc 36"/>
              <p:cNvSpPr/>
              <p:nvPr/>
            </p:nvSpPr>
            <p:spPr>
              <a:xfrm rot="18890474" flipH="1" flipV="1">
                <a:off x="3798240" y="1412776"/>
                <a:ext cx="1944216" cy="1944216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17" name="îṥļîḑé-Arc 37"/>
              <p:cNvSpPr/>
              <p:nvPr/>
            </p:nvSpPr>
            <p:spPr>
              <a:xfrm rot="18890474">
                <a:off x="5167563" y="2787540"/>
                <a:ext cx="1944216" cy="1944216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18" name="îṥļîḑé-Arc 38"/>
              <p:cNvSpPr/>
              <p:nvPr/>
            </p:nvSpPr>
            <p:spPr>
              <a:xfrm rot="18890474" flipH="1" flipV="1">
                <a:off x="6542328" y="1412776"/>
                <a:ext cx="1944216" cy="1944216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19" name="îṥļîḑé-Arc 39"/>
              <p:cNvSpPr/>
              <p:nvPr/>
            </p:nvSpPr>
            <p:spPr>
              <a:xfrm rot="18890474">
                <a:off x="7921715" y="2787541"/>
                <a:ext cx="1944216" cy="1944216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20" name="îṥļîḑé-Arc 40"/>
              <p:cNvSpPr/>
              <p:nvPr/>
            </p:nvSpPr>
            <p:spPr>
              <a:xfrm rot="18890474" flipH="1" flipV="1">
                <a:off x="9296480" y="1412777"/>
                <a:ext cx="1944216" cy="1944216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21" name="îṥļîḑé-Arc 41"/>
              <p:cNvSpPr/>
              <p:nvPr/>
            </p:nvSpPr>
            <p:spPr>
              <a:xfrm rot="18890474">
                <a:off x="10675868" y="2787539"/>
                <a:ext cx="1944216" cy="1944216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</a:p>
            </p:txBody>
          </p:sp>
        </p:grpSp>
        <p:sp>
          <p:nvSpPr>
            <p:cNvPr id="4" name="îṥļîḑé-Rectangle 1"/>
            <p:cNvSpPr/>
            <p:nvPr/>
          </p:nvSpPr>
          <p:spPr>
            <a:xfrm>
              <a:off x="2646122" y="1815659"/>
              <a:ext cx="1777782" cy="1786321"/>
            </a:xfrm>
            <a:prstGeom prst="rect">
              <a:avLst/>
            </a:prstGeom>
            <a:blipFill>
              <a:blip r:embed="rId1"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5" name="îṥļîḑé-Rectangle 2"/>
            <p:cNvSpPr/>
            <p:nvPr/>
          </p:nvSpPr>
          <p:spPr>
            <a:xfrm>
              <a:off x="5250780" y="1815659"/>
              <a:ext cx="1777782" cy="1786321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6" name="îṥļîḑé-Rectangle 3"/>
            <p:cNvSpPr/>
            <p:nvPr/>
          </p:nvSpPr>
          <p:spPr>
            <a:xfrm>
              <a:off x="7777330" y="1815659"/>
              <a:ext cx="1777782" cy="1786321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7" name="îṥļîḑé-TextBox 21"/>
            <p:cNvSpPr txBox="1"/>
            <p:nvPr/>
          </p:nvSpPr>
          <p:spPr bwMode="auto">
            <a:xfrm>
              <a:off x="8012812" y="3999406"/>
              <a:ext cx="1261884" cy="307777"/>
            </a:xfrm>
            <a:prstGeom prst="rect">
              <a:avLst/>
            </a:prstGeom>
            <a:noFill/>
          </p:spPr>
          <p:txBody>
            <a:bodyPr wrap="none">
              <a:normAutofit lnSpcReduction="10000"/>
            </a:bodyPr>
            <a:lstStyle/>
            <a:p>
              <a:pPr algn="ctr">
                <a:defRPr/>
              </a:pPr>
              <a:r>
                <a:rPr lang="zh-CN" altLang="en-US" sz="2000" b="1" dirty="0">
                  <a:solidFill>
                    <a:schemeClr val="accent3"/>
                  </a:solidFill>
                </a:rPr>
                <a:t>冰鲜蔬菜</a:t>
              </a:r>
              <a:endParaRPr lang="zh-CN" altLang="en-US" sz="2000" b="1" dirty="0">
                <a:solidFill>
                  <a:schemeClr val="accent3"/>
                </a:solidFill>
              </a:endParaRPr>
            </a:p>
          </p:txBody>
        </p:sp>
        <p:sp>
          <p:nvSpPr>
            <p:cNvPr id="8" name="îṥļîḑé-Rectangle 22"/>
            <p:cNvSpPr/>
            <p:nvPr/>
          </p:nvSpPr>
          <p:spPr bwMode="auto">
            <a:xfrm>
              <a:off x="7555105" y="4289185"/>
              <a:ext cx="2177300" cy="445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rmAutofit/>
            </a:bodyPr>
            <a:lstStyle/>
            <a:p>
              <a:pPr lvl="0" algn="ctr">
                <a:lnSpc>
                  <a:spcPct val="120000"/>
                </a:lnSpc>
                <a:defRPr sz="1800"/>
              </a:pPr>
              <a:r>
                <a:rPr lang="zh-CN" altLang="en-US" sz="1000" dirty="0"/>
                <a:t>此部分内容作为文字排版占位显示</a:t>
              </a:r>
              <a:br>
                <a:rPr lang="zh-CN" altLang="en-US" sz="1000" dirty="0"/>
              </a:br>
              <a:r>
                <a:rPr lang="zh-CN" altLang="en-US" sz="1000" dirty="0"/>
                <a:t>（建议使用主题字体）</a:t>
              </a:r>
              <a:endParaRPr lang="zh-CN" altLang="en-US" sz="1000" dirty="0"/>
            </a:p>
          </p:txBody>
        </p:sp>
        <p:sp>
          <p:nvSpPr>
            <p:cNvPr id="9" name="îṥļîḑé-TextBox 23"/>
            <p:cNvSpPr txBox="1"/>
            <p:nvPr/>
          </p:nvSpPr>
          <p:spPr bwMode="auto">
            <a:xfrm>
              <a:off x="5453303" y="3999406"/>
              <a:ext cx="1261884" cy="307777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pPr algn="ctr">
                <a:defRPr/>
              </a:pPr>
              <a:r>
                <a:rPr lang="zh-CN" altLang="en-US" sz="2000" b="1" dirty="0">
                  <a:solidFill>
                    <a:schemeClr val="accent3"/>
                  </a:solidFill>
                </a:rPr>
                <a:t>椰汁</a:t>
              </a:r>
              <a:endParaRPr lang="zh-CN" altLang="en-US" sz="2000" b="1" dirty="0">
                <a:solidFill>
                  <a:schemeClr val="accent3"/>
                </a:solidFill>
              </a:endParaRPr>
            </a:p>
          </p:txBody>
        </p:sp>
        <p:sp>
          <p:nvSpPr>
            <p:cNvPr id="10" name="îṥļîḑé-Rectangle 24"/>
            <p:cNvSpPr/>
            <p:nvPr/>
          </p:nvSpPr>
          <p:spPr bwMode="auto">
            <a:xfrm>
              <a:off x="4995596" y="4289185"/>
              <a:ext cx="2177300" cy="445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rmAutofit/>
            </a:bodyPr>
            <a:lstStyle/>
            <a:p>
              <a:pPr lvl="0" algn="ctr">
                <a:lnSpc>
                  <a:spcPct val="120000"/>
                </a:lnSpc>
                <a:defRPr sz="1800"/>
              </a:pPr>
              <a:r>
                <a:rPr lang="zh-CN" altLang="en-US" sz="1000" dirty="0"/>
                <a:t>此部分内容作为文字排版占位显示</a:t>
              </a:r>
              <a:br>
                <a:rPr lang="zh-CN" altLang="en-US" sz="1000" dirty="0"/>
              </a:br>
              <a:r>
                <a:rPr lang="zh-CN" altLang="en-US" sz="1000" dirty="0"/>
                <a:t>（建议使用主题字体）</a:t>
              </a:r>
              <a:endParaRPr lang="zh-CN" altLang="en-US" sz="1000" dirty="0"/>
            </a:p>
          </p:txBody>
        </p:sp>
        <p:sp>
          <p:nvSpPr>
            <p:cNvPr id="11" name="îṥļîḑé-TextBox 25"/>
            <p:cNvSpPr txBox="1"/>
            <p:nvPr/>
          </p:nvSpPr>
          <p:spPr bwMode="auto">
            <a:xfrm>
              <a:off x="2899276" y="3999406"/>
              <a:ext cx="1261884" cy="307777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pPr algn="ctr">
                <a:defRPr/>
              </a:pPr>
              <a:r>
                <a:rPr lang="zh-CN" altLang="en-US" sz="2000" b="1" dirty="0">
                  <a:solidFill>
                    <a:schemeClr val="accent3"/>
                  </a:solidFill>
                </a:rPr>
                <a:t>西瓜</a:t>
              </a:r>
              <a:endParaRPr lang="zh-CN" altLang="en-US" sz="2000" b="1" dirty="0">
                <a:solidFill>
                  <a:schemeClr val="accent3"/>
                </a:solidFill>
              </a:endParaRPr>
            </a:p>
          </p:txBody>
        </p:sp>
        <p:sp>
          <p:nvSpPr>
            <p:cNvPr id="12" name="îṥļîḑé-Rectangle 26"/>
            <p:cNvSpPr/>
            <p:nvPr/>
          </p:nvSpPr>
          <p:spPr bwMode="auto">
            <a:xfrm>
              <a:off x="2441569" y="4289185"/>
              <a:ext cx="2177300" cy="445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rmAutofit/>
            </a:bodyPr>
            <a:lstStyle/>
            <a:p>
              <a:pPr lvl="0" algn="ctr">
                <a:lnSpc>
                  <a:spcPct val="120000"/>
                </a:lnSpc>
                <a:defRPr sz="1800"/>
              </a:pPr>
              <a:r>
                <a:rPr lang="zh-CN" altLang="en-US" sz="1000" dirty="0"/>
                <a:t>此部分内容作为文字排版占位显示</a:t>
              </a:r>
              <a:br>
                <a:rPr lang="zh-CN" altLang="en-US" sz="1000" dirty="0"/>
              </a:br>
              <a:r>
                <a:rPr lang="zh-CN" altLang="en-US" sz="1000" dirty="0"/>
                <a:t>（建议使用主题字体）</a:t>
              </a:r>
              <a:endParaRPr lang="zh-CN" altLang="en-US" sz="1000" dirty="0"/>
            </a:p>
          </p:txBody>
        </p:sp>
      </p:grpSp>
      <p:sp>
        <p:nvSpPr>
          <p:cNvPr id="22" name="标题 21"/>
          <p:cNvSpPr>
            <a:spLocks noGrp="1"/>
          </p:cNvSpPr>
          <p:nvPr>
            <p:ph type="title"/>
          </p:nvPr>
        </p:nvSpPr>
        <p:spPr>
          <a:xfrm>
            <a:off x="885700" y="213757"/>
            <a:ext cx="10515600" cy="58189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zh-CN" altLang="en-US" dirty="0"/>
              <a:t>天气太热消暑降温宜食</a:t>
            </a:r>
            <a:endParaRPr lang="zh-CN" altLang="en-US" dirty="0"/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îŝḷîḓé-Rectangle 2"/>
          <p:cNvSpPr/>
          <p:nvPr/>
        </p:nvSpPr>
        <p:spPr>
          <a:xfrm>
            <a:off x="1074057" y="1691296"/>
            <a:ext cx="2946400" cy="3270775"/>
          </a:xfrm>
          <a:prstGeom prst="rect">
            <a:avLst/>
          </a:prstGeom>
          <a:blipFill>
            <a:blip r:embed="rId1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4" name="îŝḷîḓé-Rectangle 3"/>
          <p:cNvSpPr/>
          <p:nvPr/>
        </p:nvSpPr>
        <p:spPr>
          <a:xfrm>
            <a:off x="4622800" y="1691296"/>
            <a:ext cx="2946400" cy="3270775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5" name="îŝḷîḓé-Rectangle 4"/>
          <p:cNvSpPr/>
          <p:nvPr/>
        </p:nvSpPr>
        <p:spPr>
          <a:xfrm>
            <a:off x="8171543" y="1691296"/>
            <a:ext cx="2946400" cy="327077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6" name="îŝḷîḓé-Rectangle 5"/>
          <p:cNvSpPr/>
          <p:nvPr/>
        </p:nvSpPr>
        <p:spPr>
          <a:xfrm>
            <a:off x="1516743" y="4628242"/>
            <a:ext cx="2061028" cy="5950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lvl="0" algn="ctr" defTabSz="914400">
              <a:defRPr/>
            </a:pPr>
            <a:r>
              <a:rPr lang="zh-CN" altLang="en-US" sz="2000" b="1" dirty="0">
                <a:solidFill>
                  <a:schemeClr val="bg1"/>
                </a:solidFill>
              </a:rPr>
              <a:t>草莓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îŝḷîḓé-Rectangle 6"/>
          <p:cNvSpPr/>
          <p:nvPr/>
        </p:nvSpPr>
        <p:spPr>
          <a:xfrm>
            <a:off x="5065486" y="4628242"/>
            <a:ext cx="2061028" cy="5950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lvl="0" algn="ctr" defTabSz="914400">
              <a:defRPr/>
            </a:pPr>
            <a:r>
              <a:rPr lang="zh-CN" altLang="en-US" sz="2000" b="1" dirty="0">
                <a:solidFill>
                  <a:schemeClr val="bg1"/>
                </a:solidFill>
              </a:rPr>
              <a:t>香蕉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8" name="îŝḷîḓé-Rectangle 7"/>
          <p:cNvSpPr/>
          <p:nvPr/>
        </p:nvSpPr>
        <p:spPr>
          <a:xfrm>
            <a:off x="8614229" y="4628242"/>
            <a:ext cx="2061028" cy="5950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lvl="0" algn="ctr" defTabSz="914400">
              <a:defRPr/>
            </a:pPr>
            <a:r>
              <a:rPr lang="zh-CN" altLang="en-US" sz="2000" b="1" dirty="0">
                <a:solidFill>
                  <a:schemeClr val="bg1"/>
                </a:solidFill>
              </a:rPr>
              <a:t>橘子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2" name="îŝḷîḓé-TextBox 11"/>
          <p:cNvSpPr txBox="1"/>
          <p:nvPr/>
        </p:nvSpPr>
        <p:spPr>
          <a:xfrm>
            <a:off x="1263354" y="5451247"/>
            <a:ext cx="2567806" cy="713767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rmAutofit/>
          </a:bodyPr>
          <a:lstStyle/>
          <a:p>
            <a:pPr algn="ctr" defTabSz="914400">
              <a:lnSpc>
                <a:spcPct val="120000"/>
              </a:lnSpc>
              <a:defRPr/>
            </a:pPr>
            <a:r>
              <a:rPr lang="zh-CN" altLang="en-US" sz="1100"/>
              <a:t>此部分内容作为文字排版占位显示</a:t>
            </a:r>
            <a:br>
              <a:rPr lang="zh-CN" altLang="en-US" sz="1100"/>
            </a:br>
            <a:r>
              <a:rPr lang="zh-CN" altLang="en-US" sz="1100"/>
              <a:t>（建议使用主题字体）</a:t>
            </a:r>
            <a:endParaRPr lang="zh-CN" altLang="en-US" sz="1100"/>
          </a:p>
        </p:txBody>
      </p:sp>
      <p:sp>
        <p:nvSpPr>
          <p:cNvPr id="13" name="îŝḷîḓé-TextBox 12"/>
          <p:cNvSpPr txBox="1"/>
          <p:nvPr/>
        </p:nvSpPr>
        <p:spPr>
          <a:xfrm>
            <a:off x="4812097" y="5451247"/>
            <a:ext cx="2567806" cy="713767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rmAutofit/>
          </a:bodyPr>
          <a:lstStyle/>
          <a:p>
            <a:pPr algn="ctr" defTabSz="914400">
              <a:lnSpc>
                <a:spcPct val="120000"/>
              </a:lnSpc>
              <a:defRPr/>
            </a:pPr>
            <a:r>
              <a:rPr lang="zh-CN" altLang="en-US" sz="1100"/>
              <a:t>此部分内容作为文字排版占位显示</a:t>
            </a:r>
            <a:br>
              <a:rPr lang="zh-CN" altLang="en-US" sz="1100"/>
            </a:br>
            <a:r>
              <a:rPr lang="zh-CN" altLang="en-US" sz="1100"/>
              <a:t>（建议使用主题字体）</a:t>
            </a:r>
            <a:endParaRPr lang="zh-CN" altLang="en-US" sz="1100"/>
          </a:p>
        </p:txBody>
      </p:sp>
      <p:sp>
        <p:nvSpPr>
          <p:cNvPr id="14" name="îŝḷîḓé-TextBox 13"/>
          <p:cNvSpPr txBox="1"/>
          <p:nvPr/>
        </p:nvSpPr>
        <p:spPr>
          <a:xfrm>
            <a:off x="8360840" y="5451247"/>
            <a:ext cx="2567806" cy="713767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rmAutofit/>
          </a:bodyPr>
          <a:lstStyle/>
          <a:p>
            <a:pPr algn="ctr" defTabSz="914400">
              <a:lnSpc>
                <a:spcPct val="120000"/>
              </a:lnSpc>
              <a:defRPr/>
            </a:pPr>
            <a:r>
              <a:rPr lang="zh-CN" altLang="en-US" sz="1100"/>
              <a:t>此部分内容作为文字排版占位显示</a:t>
            </a:r>
            <a:br>
              <a:rPr lang="zh-CN" altLang="en-US" sz="1100"/>
            </a:br>
            <a:r>
              <a:rPr lang="zh-CN" altLang="en-US" sz="1100"/>
              <a:t>（建议使用主题字体）</a:t>
            </a:r>
            <a:endParaRPr lang="zh-CN" altLang="en-US" sz="1100"/>
          </a:p>
        </p:txBody>
      </p:sp>
      <p:sp>
        <p:nvSpPr>
          <p:cNvPr id="15" name="标题 14"/>
          <p:cNvSpPr>
            <a:spLocks noGrp="1"/>
          </p:cNvSpPr>
          <p:nvPr>
            <p:ph type="title"/>
          </p:nvPr>
        </p:nvSpPr>
        <p:spPr>
          <a:xfrm>
            <a:off x="885700" y="213757"/>
            <a:ext cx="10515600" cy="58189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zh-CN" altLang="en-US" dirty="0"/>
              <a:t>维持血管弹性、保护心脏</a:t>
            </a:r>
            <a:endParaRPr lang="zh-CN" altLang="en-US" dirty="0"/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2af0755-86be-49e5-a40d-4bf76d2fa0c7"/>
          <p:cNvGrpSpPr>
            <a:grpSpLocks noChangeAspect="1"/>
          </p:cNvGrpSpPr>
          <p:nvPr/>
        </p:nvGrpSpPr>
        <p:grpSpPr>
          <a:xfrm>
            <a:off x="-1788427" y="1666776"/>
            <a:ext cx="15768854" cy="4048224"/>
            <a:chOff x="-320614" y="1412776"/>
            <a:chExt cx="12940698" cy="3322172"/>
          </a:xfrm>
        </p:grpSpPr>
        <p:grpSp>
          <p:nvGrpSpPr>
            <p:cNvPr id="3" name="Group 43"/>
            <p:cNvGrpSpPr/>
            <p:nvPr/>
          </p:nvGrpSpPr>
          <p:grpSpPr>
            <a:xfrm>
              <a:off x="-320614" y="1412776"/>
              <a:ext cx="12940698" cy="3318981"/>
              <a:chOff x="-320614" y="1412776"/>
              <a:chExt cx="12940698" cy="3318981"/>
            </a:xfrm>
          </p:grpSpPr>
          <p:sp>
            <p:nvSpPr>
              <p:cNvPr id="13" name="îŝḷîḓé-Arc 33"/>
              <p:cNvSpPr/>
              <p:nvPr/>
            </p:nvSpPr>
            <p:spPr>
              <a:xfrm rot="18890474">
                <a:off x="-320614" y="2787540"/>
                <a:ext cx="1944216" cy="1944216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14" name="îŝḷîḓé-Arc 34"/>
              <p:cNvSpPr/>
              <p:nvPr/>
            </p:nvSpPr>
            <p:spPr>
              <a:xfrm rot="18890474" flipH="1" flipV="1">
                <a:off x="1054151" y="1412776"/>
                <a:ext cx="1944216" cy="1944216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15" name="îṥļîḑé-Arc 35"/>
              <p:cNvSpPr/>
              <p:nvPr/>
            </p:nvSpPr>
            <p:spPr>
              <a:xfrm rot="18890474">
                <a:off x="2423475" y="2787540"/>
                <a:ext cx="1944216" cy="1944216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16" name="îṥļîḑé-Arc 36"/>
              <p:cNvSpPr/>
              <p:nvPr/>
            </p:nvSpPr>
            <p:spPr>
              <a:xfrm rot="18890474" flipH="1" flipV="1">
                <a:off x="3798240" y="1412776"/>
                <a:ext cx="1944216" cy="1944216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17" name="îṥļîḑé-Arc 37"/>
              <p:cNvSpPr/>
              <p:nvPr/>
            </p:nvSpPr>
            <p:spPr>
              <a:xfrm rot="18890474">
                <a:off x="5167563" y="2787540"/>
                <a:ext cx="1944216" cy="1944216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18" name="îṥļîḑé-Arc 38"/>
              <p:cNvSpPr/>
              <p:nvPr/>
            </p:nvSpPr>
            <p:spPr>
              <a:xfrm rot="18890474" flipH="1" flipV="1">
                <a:off x="6542328" y="1412776"/>
                <a:ext cx="1944216" cy="1944216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19" name="îṥļîḑé-Arc 39"/>
              <p:cNvSpPr/>
              <p:nvPr/>
            </p:nvSpPr>
            <p:spPr>
              <a:xfrm rot="18890474">
                <a:off x="7921715" y="2787541"/>
                <a:ext cx="1944216" cy="1944216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20" name="îṥļîḑé-Arc 40"/>
              <p:cNvSpPr/>
              <p:nvPr/>
            </p:nvSpPr>
            <p:spPr>
              <a:xfrm rot="18890474" flipH="1" flipV="1">
                <a:off x="9296480" y="1412777"/>
                <a:ext cx="1944216" cy="1944216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21" name="îṥļîḑé-Arc 41"/>
              <p:cNvSpPr/>
              <p:nvPr/>
            </p:nvSpPr>
            <p:spPr>
              <a:xfrm rot="18890474">
                <a:off x="10675868" y="2787539"/>
                <a:ext cx="1944216" cy="1944216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</a:p>
            </p:txBody>
          </p:sp>
        </p:grpSp>
        <p:sp>
          <p:nvSpPr>
            <p:cNvPr id="4" name="îṥļîḑé-Rectangle 1"/>
            <p:cNvSpPr/>
            <p:nvPr/>
          </p:nvSpPr>
          <p:spPr>
            <a:xfrm>
              <a:off x="2646122" y="1815659"/>
              <a:ext cx="1777782" cy="1786321"/>
            </a:xfrm>
            <a:prstGeom prst="rect">
              <a:avLst/>
            </a:prstGeom>
            <a:blipFill>
              <a:blip r:embed="rId1"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5" name="îṥļîḑé-Rectangle 2"/>
            <p:cNvSpPr/>
            <p:nvPr/>
          </p:nvSpPr>
          <p:spPr>
            <a:xfrm>
              <a:off x="5250780" y="1815659"/>
              <a:ext cx="1777782" cy="1786321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6" name="îṥļîḑé-Rectangle 3"/>
            <p:cNvSpPr/>
            <p:nvPr/>
          </p:nvSpPr>
          <p:spPr>
            <a:xfrm>
              <a:off x="7777330" y="1815659"/>
              <a:ext cx="1777782" cy="1786321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7" name="îṥļîḑé-TextBox 21"/>
            <p:cNvSpPr txBox="1"/>
            <p:nvPr/>
          </p:nvSpPr>
          <p:spPr bwMode="auto">
            <a:xfrm>
              <a:off x="8012812" y="3999406"/>
              <a:ext cx="1261884" cy="307777"/>
            </a:xfrm>
            <a:prstGeom prst="rect">
              <a:avLst/>
            </a:prstGeom>
            <a:noFill/>
          </p:spPr>
          <p:txBody>
            <a:bodyPr wrap="none">
              <a:normAutofit lnSpcReduction="10000"/>
            </a:bodyPr>
            <a:lstStyle/>
            <a:p>
              <a:pPr algn="ctr">
                <a:defRPr/>
              </a:pPr>
              <a:r>
                <a:rPr lang="zh-CN" altLang="en-US" sz="2000" b="1" dirty="0">
                  <a:solidFill>
                    <a:schemeClr val="accent3"/>
                  </a:solidFill>
                </a:rPr>
                <a:t>菌类</a:t>
              </a:r>
              <a:endParaRPr lang="zh-CN" altLang="en-US" sz="2000" b="1" dirty="0">
                <a:solidFill>
                  <a:schemeClr val="accent3"/>
                </a:solidFill>
              </a:endParaRPr>
            </a:p>
          </p:txBody>
        </p:sp>
        <p:sp>
          <p:nvSpPr>
            <p:cNvPr id="8" name="îṥļîḑé-Rectangle 22"/>
            <p:cNvSpPr/>
            <p:nvPr/>
          </p:nvSpPr>
          <p:spPr bwMode="auto">
            <a:xfrm>
              <a:off x="7555105" y="4289185"/>
              <a:ext cx="2177300" cy="445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rmAutofit/>
            </a:bodyPr>
            <a:lstStyle/>
            <a:p>
              <a:pPr lvl="0" algn="ctr">
                <a:lnSpc>
                  <a:spcPct val="120000"/>
                </a:lnSpc>
                <a:defRPr sz="1800"/>
              </a:pPr>
              <a:r>
                <a:rPr lang="zh-CN" altLang="en-US" sz="1000" dirty="0"/>
                <a:t>此部分内容作为文字排版占位显示</a:t>
              </a:r>
              <a:br>
                <a:rPr lang="zh-CN" altLang="en-US" sz="1000" dirty="0"/>
              </a:br>
              <a:r>
                <a:rPr lang="zh-CN" altLang="en-US" sz="1000" dirty="0"/>
                <a:t>（建议使用主题字体）</a:t>
              </a:r>
              <a:endParaRPr lang="zh-CN" altLang="en-US" sz="1000" dirty="0"/>
            </a:p>
          </p:txBody>
        </p:sp>
        <p:sp>
          <p:nvSpPr>
            <p:cNvPr id="9" name="îṥļîḑé-TextBox 23"/>
            <p:cNvSpPr txBox="1"/>
            <p:nvPr/>
          </p:nvSpPr>
          <p:spPr bwMode="auto">
            <a:xfrm>
              <a:off x="5453303" y="3999406"/>
              <a:ext cx="1261884" cy="307777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pPr algn="ctr">
                <a:defRPr/>
              </a:pPr>
              <a:r>
                <a:rPr lang="zh-CN" altLang="en-US" sz="2000" b="1" dirty="0">
                  <a:solidFill>
                    <a:schemeClr val="accent3"/>
                  </a:solidFill>
                </a:rPr>
                <a:t>黄豆</a:t>
              </a:r>
              <a:endParaRPr lang="zh-CN" altLang="en-US" sz="2000" b="1" dirty="0">
                <a:solidFill>
                  <a:schemeClr val="accent3"/>
                </a:solidFill>
              </a:endParaRPr>
            </a:p>
          </p:txBody>
        </p:sp>
        <p:sp>
          <p:nvSpPr>
            <p:cNvPr id="10" name="îṥļîḑé-Rectangle 24"/>
            <p:cNvSpPr/>
            <p:nvPr/>
          </p:nvSpPr>
          <p:spPr bwMode="auto">
            <a:xfrm>
              <a:off x="4995596" y="4289185"/>
              <a:ext cx="2177300" cy="445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rmAutofit/>
            </a:bodyPr>
            <a:lstStyle/>
            <a:p>
              <a:pPr lvl="0" algn="ctr">
                <a:lnSpc>
                  <a:spcPct val="120000"/>
                </a:lnSpc>
                <a:defRPr sz="1800"/>
              </a:pPr>
              <a:r>
                <a:rPr lang="zh-CN" altLang="en-US" sz="1000" dirty="0"/>
                <a:t>此部分内容作为文字排版占位显示</a:t>
              </a:r>
              <a:br>
                <a:rPr lang="zh-CN" altLang="en-US" sz="1000" dirty="0"/>
              </a:br>
              <a:r>
                <a:rPr lang="zh-CN" altLang="en-US" sz="1000" dirty="0"/>
                <a:t>（建议使用主题字体）</a:t>
              </a:r>
              <a:endParaRPr lang="zh-CN" altLang="en-US" sz="1000" dirty="0"/>
            </a:p>
          </p:txBody>
        </p:sp>
        <p:sp>
          <p:nvSpPr>
            <p:cNvPr id="11" name="îṥļîḑé-TextBox 25"/>
            <p:cNvSpPr txBox="1"/>
            <p:nvPr/>
          </p:nvSpPr>
          <p:spPr bwMode="auto">
            <a:xfrm>
              <a:off x="2899276" y="3999406"/>
              <a:ext cx="1261884" cy="307777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pPr algn="ctr">
                <a:defRPr/>
              </a:pPr>
              <a:r>
                <a:rPr lang="zh-CN" altLang="en-US" sz="2000" b="1" dirty="0">
                  <a:solidFill>
                    <a:schemeClr val="accent3"/>
                  </a:solidFill>
                </a:rPr>
                <a:t>土豆</a:t>
              </a:r>
              <a:endParaRPr lang="zh-CN" altLang="en-US" sz="2000" b="1" dirty="0">
                <a:solidFill>
                  <a:schemeClr val="accent3"/>
                </a:solidFill>
              </a:endParaRPr>
            </a:p>
          </p:txBody>
        </p:sp>
        <p:sp>
          <p:nvSpPr>
            <p:cNvPr id="12" name="îṥļîḑé-Rectangle 26"/>
            <p:cNvSpPr/>
            <p:nvPr/>
          </p:nvSpPr>
          <p:spPr bwMode="auto">
            <a:xfrm>
              <a:off x="2441569" y="4289185"/>
              <a:ext cx="2177300" cy="445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rmAutofit/>
            </a:bodyPr>
            <a:lstStyle/>
            <a:p>
              <a:pPr lvl="0" algn="ctr">
                <a:lnSpc>
                  <a:spcPct val="120000"/>
                </a:lnSpc>
                <a:defRPr sz="1800"/>
              </a:pPr>
              <a:r>
                <a:rPr lang="zh-CN" altLang="en-US" sz="1000" dirty="0"/>
                <a:t>此部分内容作为文字排版占位显示</a:t>
              </a:r>
              <a:br>
                <a:rPr lang="zh-CN" altLang="en-US" sz="1000" dirty="0"/>
              </a:br>
              <a:r>
                <a:rPr lang="zh-CN" altLang="en-US" sz="1000" dirty="0"/>
                <a:t>（建议使用主题字体）</a:t>
              </a:r>
              <a:endParaRPr lang="zh-CN" altLang="en-US" sz="1000" dirty="0"/>
            </a:p>
          </p:txBody>
        </p:sp>
      </p:grpSp>
      <p:sp>
        <p:nvSpPr>
          <p:cNvPr id="22" name="标题 21"/>
          <p:cNvSpPr>
            <a:spLocks noGrp="1"/>
          </p:cNvSpPr>
          <p:nvPr>
            <p:ph type="title"/>
          </p:nvPr>
        </p:nvSpPr>
        <p:spPr>
          <a:xfrm>
            <a:off x="885700" y="213757"/>
            <a:ext cx="10515600" cy="58189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zh-CN" altLang="en-US" dirty="0"/>
              <a:t>美女的闺蜜</a:t>
            </a:r>
            <a:endParaRPr lang="zh-CN" altLang="en-US" dirty="0"/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: 圆角 13"/>
          <p:cNvSpPr/>
          <p:nvPr/>
        </p:nvSpPr>
        <p:spPr>
          <a:xfrm>
            <a:off x="2934923" y="1012202"/>
            <a:ext cx="6575052" cy="4530198"/>
          </a:xfrm>
          <a:prstGeom prst="roundRect">
            <a:avLst/>
          </a:prstGeom>
          <a:pattFill prst="solidDmnd">
            <a:fgClr>
              <a:srgbClr val="9BD3CA"/>
            </a:fgClr>
            <a:bgClr>
              <a:srgbClr val="AEDBD4"/>
            </a:bgClr>
          </a:pattFill>
          <a:ln w="1143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4640382" y="1542212"/>
            <a:ext cx="10515600" cy="1325562"/>
          </a:xfrm>
          <a:effectLst>
            <a:outerShdw blurRad="50800" dist="38100" dir="8100000" algn="tr" rotWithShape="0">
              <a:prstClr val="black">
                <a:alpha val="58000"/>
              </a:prstClr>
            </a:outerShdw>
          </a:effectLst>
        </p:spPr>
        <p:txBody>
          <a:bodyPr>
            <a:noAutofit/>
          </a:bodyPr>
          <a:lstStyle/>
          <a:p>
            <a:r>
              <a:rPr lang="en-US" altLang="zh-CN" sz="7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  <a:r>
              <a:rPr lang="en-US" altLang="zh-CN" sz="7200" dirty="0">
                <a:solidFill>
                  <a:srgbClr val="F14A4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7200" dirty="0">
              <a:solidFill>
                <a:srgbClr val="F14A4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标题 1"/>
          <p:cNvSpPr txBox="1"/>
          <p:nvPr/>
        </p:nvSpPr>
        <p:spPr>
          <a:xfrm>
            <a:off x="3361360" y="2548897"/>
            <a:ext cx="5502218" cy="295029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8800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喝水的</a:t>
            </a:r>
            <a:endParaRPr lang="en-US" altLang="zh-CN" sz="8800" dirty="0">
              <a:solidFill>
                <a:schemeClr val="bg1"/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  <a:p>
            <a:pPr algn="ctr"/>
            <a:r>
              <a:rPr lang="zh-CN" altLang="en-US" sz="8800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讲究</a:t>
            </a:r>
            <a:endParaRPr lang="zh-CN" altLang="en-US" sz="8800" dirty="0">
              <a:solidFill>
                <a:schemeClr val="bg1"/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462766" y="424175"/>
            <a:ext cx="2487114" cy="2487114"/>
            <a:chOff x="1412916" y="1645309"/>
            <a:chExt cx="3832184" cy="3832184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0" name="椭圆 19"/>
            <p:cNvSpPr/>
            <p:nvPr/>
          </p:nvSpPr>
          <p:spPr>
            <a:xfrm>
              <a:off x="1412916" y="1645309"/>
              <a:ext cx="3832184" cy="3832184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88" t="12811" r="21679" b="12389"/>
            <a:stretch>
              <a:fillRect/>
            </a:stretch>
          </p:blipFill>
          <p:spPr>
            <a:xfrm>
              <a:off x="1591293" y="1852550"/>
              <a:ext cx="3491346" cy="3479471"/>
            </a:xfrm>
            <a:prstGeom prst="rect">
              <a:avLst/>
            </a:prstGeom>
          </p:spPr>
        </p:pic>
      </p:grpSp>
      <p:sp>
        <p:nvSpPr>
          <p:cNvPr id="22" name="任意多边形: 形状 21"/>
          <p:cNvSpPr/>
          <p:nvPr/>
        </p:nvSpPr>
        <p:spPr>
          <a:xfrm rot="896338">
            <a:off x="9133916" y="2069234"/>
            <a:ext cx="307540" cy="3909619"/>
          </a:xfrm>
          <a:custGeom>
            <a:avLst/>
            <a:gdLst>
              <a:gd name="connsiteX0" fmla="*/ 84339 w 113327"/>
              <a:gd name="connsiteY0" fmla="*/ 0 h 609614"/>
              <a:gd name="connsiteX1" fmla="*/ 96459 w 113327"/>
              <a:gd name="connsiteY1" fmla="*/ 0 h 609614"/>
              <a:gd name="connsiteX2" fmla="*/ 108326 w 113327"/>
              <a:gd name="connsiteY2" fmla="*/ 4994 h 609614"/>
              <a:gd name="connsiteX3" fmla="*/ 113327 w 113327"/>
              <a:gd name="connsiteY3" fmla="*/ 16845 h 609614"/>
              <a:gd name="connsiteX4" fmla="*/ 113327 w 113327"/>
              <a:gd name="connsiteY4" fmla="*/ 576010 h 609614"/>
              <a:gd name="connsiteX5" fmla="*/ 103325 w 113327"/>
              <a:gd name="connsiteY5" fmla="*/ 599710 h 609614"/>
              <a:gd name="connsiteX6" fmla="*/ 80015 w 113327"/>
              <a:gd name="connsiteY6" fmla="*/ 609614 h 609614"/>
              <a:gd name="connsiteX7" fmla="*/ 56706 w 113327"/>
              <a:gd name="connsiteY7" fmla="*/ 599710 h 609614"/>
              <a:gd name="connsiteX8" fmla="*/ 46705 w 113327"/>
              <a:gd name="connsiteY8" fmla="*/ 576010 h 609614"/>
              <a:gd name="connsiteX9" fmla="*/ 46705 w 113327"/>
              <a:gd name="connsiteY9" fmla="*/ 303114 h 609614"/>
              <a:gd name="connsiteX10" fmla="*/ 8476 w 113327"/>
              <a:gd name="connsiteY10" fmla="*/ 303114 h 609614"/>
              <a:gd name="connsiteX11" fmla="*/ 2543 w 113327"/>
              <a:gd name="connsiteY11" fmla="*/ 300659 h 609614"/>
              <a:gd name="connsiteX12" fmla="*/ 0 w 113327"/>
              <a:gd name="connsiteY12" fmla="*/ 294734 h 609614"/>
              <a:gd name="connsiteX13" fmla="*/ 0 w 113327"/>
              <a:gd name="connsiteY13" fmla="*/ 84222 h 609614"/>
              <a:gd name="connsiteX14" fmla="*/ 24750 w 113327"/>
              <a:gd name="connsiteY14" fmla="*/ 24716 h 609614"/>
              <a:gd name="connsiteX15" fmla="*/ 84339 w 113327"/>
              <a:gd name="connsiteY15" fmla="*/ 0 h 60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3327" h="609614">
                <a:moveTo>
                  <a:pt x="84339" y="0"/>
                </a:moveTo>
                <a:lnTo>
                  <a:pt x="96459" y="0"/>
                </a:lnTo>
                <a:cubicBezTo>
                  <a:pt x="101037" y="0"/>
                  <a:pt x="104935" y="1692"/>
                  <a:pt x="108326" y="4994"/>
                </a:cubicBezTo>
                <a:cubicBezTo>
                  <a:pt x="111632" y="8295"/>
                  <a:pt x="113327" y="12273"/>
                  <a:pt x="113327" y="16845"/>
                </a:cubicBezTo>
                <a:lnTo>
                  <a:pt x="113327" y="576010"/>
                </a:lnTo>
                <a:cubicBezTo>
                  <a:pt x="113327" y="585151"/>
                  <a:pt x="109936" y="593023"/>
                  <a:pt x="103325" y="599710"/>
                </a:cubicBezTo>
                <a:cubicBezTo>
                  <a:pt x="96713" y="606228"/>
                  <a:pt x="88916" y="609529"/>
                  <a:pt x="80015" y="609614"/>
                </a:cubicBezTo>
                <a:cubicBezTo>
                  <a:pt x="71031" y="609529"/>
                  <a:pt x="63317" y="606228"/>
                  <a:pt x="56706" y="599710"/>
                </a:cubicBezTo>
                <a:cubicBezTo>
                  <a:pt x="50010" y="593023"/>
                  <a:pt x="46705" y="585151"/>
                  <a:pt x="46705" y="576010"/>
                </a:cubicBezTo>
                <a:lnTo>
                  <a:pt x="46705" y="303114"/>
                </a:lnTo>
                <a:lnTo>
                  <a:pt x="8476" y="303114"/>
                </a:lnTo>
                <a:cubicBezTo>
                  <a:pt x="6188" y="303114"/>
                  <a:pt x="4154" y="302267"/>
                  <a:pt x="2543" y="300659"/>
                </a:cubicBezTo>
                <a:cubicBezTo>
                  <a:pt x="847" y="298967"/>
                  <a:pt x="0" y="297019"/>
                  <a:pt x="0" y="294734"/>
                </a:cubicBezTo>
                <a:lnTo>
                  <a:pt x="0" y="84222"/>
                </a:lnTo>
                <a:cubicBezTo>
                  <a:pt x="0" y="61029"/>
                  <a:pt x="8307" y="41222"/>
                  <a:pt x="24750" y="24716"/>
                </a:cubicBezTo>
                <a:cubicBezTo>
                  <a:pt x="41280" y="8211"/>
                  <a:pt x="61113" y="0"/>
                  <a:pt x="84339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: 形状 23"/>
          <p:cNvSpPr/>
          <p:nvPr/>
        </p:nvSpPr>
        <p:spPr>
          <a:xfrm rot="19784478">
            <a:off x="3113066" y="2954327"/>
            <a:ext cx="513987" cy="3612022"/>
          </a:xfrm>
          <a:custGeom>
            <a:avLst/>
            <a:gdLst>
              <a:gd name="connsiteX0" fmla="*/ 16866 w 168573"/>
              <a:gd name="connsiteY0" fmla="*/ 0 h 588977"/>
              <a:gd name="connsiteX1" fmla="*/ 28731 w 168573"/>
              <a:gd name="connsiteY1" fmla="*/ 4994 h 588977"/>
              <a:gd name="connsiteX2" fmla="*/ 33732 w 168573"/>
              <a:gd name="connsiteY2" fmla="*/ 16845 h 588977"/>
              <a:gd name="connsiteX3" fmla="*/ 33732 w 168573"/>
              <a:gd name="connsiteY3" fmla="*/ 126294 h 588977"/>
              <a:gd name="connsiteX4" fmla="*/ 38732 w 168573"/>
              <a:gd name="connsiteY4" fmla="*/ 138144 h 588977"/>
              <a:gd name="connsiteX5" fmla="*/ 50597 w 168573"/>
              <a:gd name="connsiteY5" fmla="*/ 143139 h 588977"/>
              <a:gd name="connsiteX6" fmla="*/ 62463 w 168573"/>
              <a:gd name="connsiteY6" fmla="*/ 138144 h 588977"/>
              <a:gd name="connsiteX7" fmla="*/ 67463 w 168573"/>
              <a:gd name="connsiteY7" fmla="*/ 126294 h 588977"/>
              <a:gd name="connsiteX8" fmla="*/ 67463 w 168573"/>
              <a:gd name="connsiteY8" fmla="*/ 16845 h 588977"/>
              <a:gd name="connsiteX9" fmla="*/ 72464 w 168573"/>
              <a:gd name="connsiteY9" fmla="*/ 4994 h 588977"/>
              <a:gd name="connsiteX10" fmla="*/ 84329 w 168573"/>
              <a:gd name="connsiteY10" fmla="*/ 0 h 588977"/>
              <a:gd name="connsiteX11" fmla="*/ 96109 w 168573"/>
              <a:gd name="connsiteY11" fmla="*/ 4994 h 588977"/>
              <a:gd name="connsiteX12" fmla="*/ 101110 w 168573"/>
              <a:gd name="connsiteY12" fmla="*/ 16845 h 588977"/>
              <a:gd name="connsiteX13" fmla="*/ 101110 w 168573"/>
              <a:gd name="connsiteY13" fmla="*/ 126294 h 588977"/>
              <a:gd name="connsiteX14" fmla="*/ 106196 w 168573"/>
              <a:gd name="connsiteY14" fmla="*/ 138144 h 588977"/>
              <a:gd name="connsiteX15" fmla="*/ 117975 w 168573"/>
              <a:gd name="connsiteY15" fmla="*/ 143139 h 588977"/>
              <a:gd name="connsiteX16" fmla="*/ 129841 w 168573"/>
              <a:gd name="connsiteY16" fmla="*/ 138144 h 588977"/>
              <a:gd name="connsiteX17" fmla="*/ 134841 w 168573"/>
              <a:gd name="connsiteY17" fmla="*/ 126294 h 588977"/>
              <a:gd name="connsiteX18" fmla="*/ 134841 w 168573"/>
              <a:gd name="connsiteY18" fmla="*/ 16845 h 588977"/>
              <a:gd name="connsiteX19" fmla="*/ 139842 w 168573"/>
              <a:gd name="connsiteY19" fmla="*/ 4994 h 588977"/>
              <a:gd name="connsiteX20" fmla="*/ 151707 w 168573"/>
              <a:gd name="connsiteY20" fmla="*/ 0 h 588977"/>
              <a:gd name="connsiteX21" fmla="*/ 163572 w 168573"/>
              <a:gd name="connsiteY21" fmla="*/ 4994 h 588977"/>
              <a:gd name="connsiteX22" fmla="*/ 168573 w 168573"/>
              <a:gd name="connsiteY22" fmla="*/ 16845 h 588977"/>
              <a:gd name="connsiteX23" fmla="*/ 168573 w 168573"/>
              <a:gd name="connsiteY23" fmla="*/ 157613 h 588977"/>
              <a:gd name="connsiteX24" fmla="*/ 121026 w 168573"/>
              <a:gd name="connsiteY24" fmla="*/ 205270 h 588977"/>
              <a:gd name="connsiteX25" fmla="*/ 121026 w 168573"/>
              <a:gd name="connsiteY25" fmla="*/ 555287 h 588977"/>
              <a:gd name="connsiteX26" fmla="*/ 111026 w 168573"/>
              <a:gd name="connsiteY26" fmla="*/ 578988 h 588977"/>
              <a:gd name="connsiteX27" fmla="*/ 87719 w 168573"/>
              <a:gd name="connsiteY27" fmla="*/ 588977 h 588977"/>
              <a:gd name="connsiteX28" fmla="*/ 64497 w 168573"/>
              <a:gd name="connsiteY28" fmla="*/ 578988 h 588977"/>
              <a:gd name="connsiteX29" fmla="*/ 54496 w 168573"/>
              <a:gd name="connsiteY29" fmla="*/ 555287 h 588977"/>
              <a:gd name="connsiteX30" fmla="*/ 54496 w 168573"/>
              <a:gd name="connsiteY30" fmla="*/ 205270 h 588977"/>
              <a:gd name="connsiteX31" fmla="*/ 0 w 168573"/>
              <a:gd name="connsiteY31" fmla="*/ 157613 h 588977"/>
              <a:gd name="connsiteX32" fmla="*/ 0 w 168573"/>
              <a:gd name="connsiteY32" fmla="*/ 16845 h 588977"/>
              <a:gd name="connsiteX33" fmla="*/ 5001 w 168573"/>
              <a:gd name="connsiteY33" fmla="*/ 4994 h 588977"/>
              <a:gd name="connsiteX34" fmla="*/ 16866 w 168573"/>
              <a:gd name="connsiteY34" fmla="*/ 0 h 588977"/>
              <a:gd name="connsiteX0-1" fmla="*/ 16866 w 168573"/>
              <a:gd name="connsiteY0-2" fmla="*/ 0 h 666932"/>
              <a:gd name="connsiteX1-3" fmla="*/ 28731 w 168573"/>
              <a:gd name="connsiteY1-4" fmla="*/ 4994 h 666932"/>
              <a:gd name="connsiteX2-5" fmla="*/ 33732 w 168573"/>
              <a:gd name="connsiteY2-6" fmla="*/ 16845 h 666932"/>
              <a:gd name="connsiteX3-7" fmla="*/ 33732 w 168573"/>
              <a:gd name="connsiteY3-8" fmla="*/ 126294 h 666932"/>
              <a:gd name="connsiteX4-9" fmla="*/ 38732 w 168573"/>
              <a:gd name="connsiteY4-10" fmla="*/ 138144 h 666932"/>
              <a:gd name="connsiteX5-11" fmla="*/ 50597 w 168573"/>
              <a:gd name="connsiteY5-12" fmla="*/ 143139 h 666932"/>
              <a:gd name="connsiteX6-13" fmla="*/ 62463 w 168573"/>
              <a:gd name="connsiteY6-14" fmla="*/ 138144 h 666932"/>
              <a:gd name="connsiteX7-15" fmla="*/ 67463 w 168573"/>
              <a:gd name="connsiteY7-16" fmla="*/ 126294 h 666932"/>
              <a:gd name="connsiteX8-17" fmla="*/ 67463 w 168573"/>
              <a:gd name="connsiteY8-18" fmla="*/ 16845 h 666932"/>
              <a:gd name="connsiteX9-19" fmla="*/ 72464 w 168573"/>
              <a:gd name="connsiteY9-20" fmla="*/ 4994 h 666932"/>
              <a:gd name="connsiteX10-21" fmla="*/ 84329 w 168573"/>
              <a:gd name="connsiteY10-22" fmla="*/ 0 h 666932"/>
              <a:gd name="connsiteX11-23" fmla="*/ 96109 w 168573"/>
              <a:gd name="connsiteY11-24" fmla="*/ 4994 h 666932"/>
              <a:gd name="connsiteX12-25" fmla="*/ 101110 w 168573"/>
              <a:gd name="connsiteY12-26" fmla="*/ 16845 h 666932"/>
              <a:gd name="connsiteX13-27" fmla="*/ 101110 w 168573"/>
              <a:gd name="connsiteY13-28" fmla="*/ 126294 h 666932"/>
              <a:gd name="connsiteX14-29" fmla="*/ 106196 w 168573"/>
              <a:gd name="connsiteY14-30" fmla="*/ 138144 h 666932"/>
              <a:gd name="connsiteX15-31" fmla="*/ 117975 w 168573"/>
              <a:gd name="connsiteY15-32" fmla="*/ 143139 h 666932"/>
              <a:gd name="connsiteX16-33" fmla="*/ 129841 w 168573"/>
              <a:gd name="connsiteY16-34" fmla="*/ 138144 h 666932"/>
              <a:gd name="connsiteX17-35" fmla="*/ 134841 w 168573"/>
              <a:gd name="connsiteY17-36" fmla="*/ 126294 h 666932"/>
              <a:gd name="connsiteX18-37" fmla="*/ 134841 w 168573"/>
              <a:gd name="connsiteY18-38" fmla="*/ 16845 h 666932"/>
              <a:gd name="connsiteX19-39" fmla="*/ 139842 w 168573"/>
              <a:gd name="connsiteY19-40" fmla="*/ 4994 h 666932"/>
              <a:gd name="connsiteX20-41" fmla="*/ 151707 w 168573"/>
              <a:gd name="connsiteY20-42" fmla="*/ 0 h 666932"/>
              <a:gd name="connsiteX21-43" fmla="*/ 163572 w 168573"/>
              <a:gd name="connsiteY21-44" fmla="*/ 4994 h 666932"/>
              <a:gd name="connsiteX22-45" fmla="*/ 168573 w 168573"/>
              <a:gd name="connsiteY22-46" fmla="*/ 16845 h 666932"/>
              <a:gd name="connsiteX23-47" fmla="*/ 168573 w 168573"/>
              <a:gd name="connsiteY23-48" fmla="*/ 157613 h 666932"/>
              <a:gd name="connsiteX24-49" fmla="*/ 121026 w 168573"/>
              <a:gd name="connsiteY24-50" fmla="*/ 205270 h 666932"/>
              <a:gd name="connsiteX25-51" fmla="*/ 121026 w 168573"/>
              <a:gd name="connsiteY25-52" fmla="*/ 555287 h 666932"/>
              <a:gd name="connsiteX26-53" fmla="*/ 111026 w 168573"/>
              <a:gd name="connsiteY26-54" fmla="*/ 578988 h 666932"/>
              <a:gd name="connsiteX27-55" fmla="*/ 90370 w 168573"/>
              <a:gd name="connsiteY27-56" fmla="*/ 666932 h 666932"/>
              <a:gd name="connsiteX28-57" fmla="*/ 64497 w 168573"/>
              <a:gd name="connsiteY28-58" fmla="*/ 578988 h 666932"/>
              <a:gd name="connsiteX29-59" fmla="*/ 54496 w 168573"/>
              <a:gd name="connsiteY29-60" fmla="*/ 555287 h 666932"/>
              <a:gd name="connsiteX30-61" fmla="*/ 54496 w 168573"/>
              <a:gd name="connsiteY30-62" fmla="*/ 205270 h 666932"/>
              <a:gd name="connsiteX31-63" fmla="*/ 0 w 168573"/>
              <a:gd name="connsiteY31-64" fmla="*/ 157613 h 666932"/>
              <a:gd name="connsiteX32-65" fmla="*/ 0 w 168573"/>
              <a:gd name="connsiteY32-66" fmla="*/ 16845 h 666932"/>
              <a:gd name="connsiteX33-67" fmla="*/ 5001 w 168573"/>
              <a:gd name="connsiteY33-68" fmla="*/ 4994 h 666932"/>
              <a:gd name="connsiteX34-69" fmla="*/ 16866 w 168573"/>
              <a:gd name="connsiteY34-70" fmla="*/ 0 h 666932"/>
              <a:gd name="connsiteX0-71" fmla="*/ 16866 w 168573"/>
              <a:gd name="connsiteY0-72" fmla="*/ 0 h 666932"/>
              <a:gd name="connsiteX1-73" fmla="*/ 28731 w 168573"/>
              <a:gd name="connsiteY1-74" fmla="*/ 4994 h 666932"/>
              <a:gd name="connsiteX2-75" fmla="*/ 33732 w 168573"/>
              <a:gd name="connsiteY2-76" fmla="*/ 16845 h 666932"/>
              <a:gd name="connsiteX3-77" fmla="*/ 33732 w 168573"/>
              <a:gd name="connsiteY3-78" fmla="*/ 126294 h 666932"/>
              <a:gd name="connsiteX4-79" fmla="*/ 38732 w 168573"/>
              <a:gd name="connsiteY4-80" fmla="*/ 138144 h 666932"/>
              <a:gd name="connsiteX5-81" fmla="*/ 50597 w 168573"/>
              <a:gd name="connsiteY5-82" fmla="*/ 143139 h 666932"/>
              <a:gd name="connsiteX6-83" fmla="*/ 62463 w 168573"/>
              <a:gd name="connsiteY6-84" fmla="*/ 138144 h 666932"/>
              <a:gd name="connsiteX7-85" fmla="*/ 67463 w 168573"/>
              <a:gd name="connsiteY7-86" fmla="*/ 126294 h 666932"/>
              <a:gd name="connsiteX8-87" fmla="*/ 67463 w 168573"/>
              <a:gd name="connsiteY8-88" fmla="*/ 16845 h 666932"/>
              <a:gd name="connsiteX9-89" fmla="*/ 72464 w 168573"/>
              <a:gd name="connsiteY9-90" fmla="*/ 4994 h 666932"/>
              <a:gd name="connsiteX10-91" fmla="*/ 84329 w 168573"/>
              <a:gd name="connsiteY10-92" fmla="*/ 0 h 666932"/>
              <a:gd name="connsiteX11-93" fmla="*/ 96109 w 168573"/>
              <a:gd name="connsiteY11-94" fmla="*/ 4994 h 666932"/>
              <a:gd name="connsiteX12-95" fmla="*/ 101110 w 168573"/>
              <a:gd name="connsiteY12-96" fmla="*/ 16845 h 666932"/>
              <a:gd name="connsiteX13-97" fmla="*/ 101110 w 168573"/>
              <a:gd name="connsiteY13-98" fmla="*/ 126294 h 666932"/>
              <a:gd name="connsiteX14-99" fmla="*/ 106196 w 168573"/>
              <a:gd name="connsiteY14-100" fmla="*/ 138144 h 666932"/>
              <a:gd name="connsiteX15-101" fmla="*/ 117975 w 168573"/>
              <a:gd name="connsiteY15-102" fmla="*/ 143139 h 666932"/>
              <a:gd name="connsiteX16-103" fmla="*/ 129841 w 168573"/>
              <a:gd name="connsiteY16-104" fmla="*/ 138144 h 666932"/>
              <a:gd name="connsiteX17-105" fmla="*/ 134841 w 168573"/>
              <a:gd name="connsiteY17-106" fmla="*/ 126294 h 666932"/>
              <a:gd name="connsiteX18-107" fmla="*/ 134841 w 168573"/>
              <a:gd name="connsiteY18-108" fmla="*/ 16845 h 666932"/>
              <a:gd name="connsiteX19-109" fmla="*/ 139842 w 168573"/>
              <a:gd name="connsiteY19-110" fmla="*/ 4994 h 666932"/>
              <a:gd name="connsiteX20-111" fmla="*/ 151707 w 168573"/>
              <a:gd name="connsiteY20-112" fmla="*/ 0 h 666932"/>
              <a:gd name="connsiteX21-113" fmla="*/ 163572 w 168573"/>
              <a:gd name="connsiteY21-114" fmla="*/ 4994 h 666932"/>
              <a:gd name="connsiteX22-115" fmla="*/ 168573 w 168573"/>
              <a:gd name="connsiteY22-116" fmla="*/ 16845 h 666932"/>
              <a:gd name="connsiteX23-117" fmla="*/ 168573 w 168573"/>
              <a:gd name="connsiteY23-118" fmla="*/ 157613 h 666932"/>
              <a:gd name="connsiteX24-119" fmla="*/ 121026 w 168573"/>
              <a:gd name="connsiteY24-120" fmla="*/ 205270 h 666932"/>
              <a:gd name="connsiteX25-121" fmla="*/ 121026 w 168573"/>
              <a:gd name="connsiteY25-122" fmla="*/ 555287 h 666932"/>
              <a:gd name="connsiteX26-123" fmla="*/ 119743 w 168573"/>
              <a:gd name="connsiteY26-124" fmla="*/ 602392 h 666932"/>
              <a:gd name="connsiteX27-125" fmla="*/ 90370 w 168573"/>
              <a:gd name="connsiteY27-126" fmla="*/ 666932 h 666932"/>
              <a:gd name="connsiteX28-127" fmla="*/ 64497 w 168573"/>
              <a:gd name="connsiteY28-128" fmla="*/ 578988 h 666932"/>
              <a:gd name="connsiteX29-129" fmla="*/ 54496 w 168573"/>
              <a:gd name="connsiteY29-130" fmla="*/ 555287 h 666932"/>
              <a:gd name="connsiteX30-131" fmla="*/ 54496 w 168573"/>
              <a:gd name="connsiteY30-132" fmla="*/ 205270 h 666932"/>
              <a:gd name="connsiteX31-133" fmla="*/ 0 w 168573"/>
              <a:gd name="connsiteY31-134" fmla="*/ 157613 h 666932"/>
              <a:gd name="connsiteX32-135" fmla="*/ 0 w 168573"/>
              <a:gd name="connsiteY32-136" fmla="*/ 16845 h 666932"/>
              <a:gd name="connsiteX33-137" fmla="*/ 5001 w 168573"/>
              <a:gd name="connsiteY33-138" fmla="*/ 4994 h 666932"/>
              <a:gd name="connsiteX34-139" fmla="*/ 16866 w 168573"/>
              <a:gd name="connsiteY34-140" fmla="*/ 0 h 666932"/>
              <a:gd name="connsiteX0-141" fmla="*/ 16866 w 168573"/>
              <a:gd name="connsiteY0-142" fmla="*/ 0 h 666932"/>
              <a:gd name="connsiteX1-143" fmla="*/ 28731 w 168573"/>
              <a:gd name="connsiteY1-144" fmla="*/ 4994 h 666932"/>
              <a:gd name="connsiteX2-145" fmla="*/ 33732 w 168573"/>
              <a:gd name="connsiteY2-146" fmla="*/ 16845 h 666932"/>
              <a:gd name="connsiteX3-147" fmla="*/ 33732 w 168573"/>
              <a:gd name="connsiteY3-148" fmla="*/ 126294 h 666932"/>
              <a:gd name="connsiteX4-149" fmla="*/ 38732 w 168573"/>
              <a:gd name="connsiteY4-150" fmla="*/ 138144 h 666932"/>
              <a:gd name="connsiteX5-151" fmla="*/ 50597 w 168573"/>
              <a:gd name="connsiteY5-152" fmla="*/ 143139 h 666932"/>
              <a:gd name="connsiteX6-153" fmla="*/ 62463 w 168573"/>
              <a:gd name="connsiteY6-154" fmla="*/ 138144 h 666932"/>
              <a:gd name="connsiteX7-155" fmla="*/ 67463 w 168573"/>
              <a:gd name="connsiteY7-156" fmla="*/ 126294 h 666932"/>
              <a:gd name="connsiteX8-157" fmla="*/ 67463 w 168573"/>
              <a:gd name="connsiteY8-158" fmla="*/ 16845 h 666932"/>
              <a:gd name="connsiteX9-159" fmla="*/ 72464 w 168573"/>
              <a:gd name="connsiteY9-160" fmla="*/ 4994 h 666932"/>
              <a:gd name="connsiteX10-161" fmla="*/ 84329 w 168573"/>
              <a:gd name="connsiteY10-162" fmla="*/ 0 h 666932"/>
              <a:gd name="connsiteX11-163" fmla="*/ 96109 w 168573"/>
              <a:gd name="connsiteY11-164" fmla="*/ 4994 h 666932"/>
              <a:gd name="connsiteX12-165" fmla="*/ 101110 w 168573"/>
              <a:gd name="connsiteY12-166" fmla="*/ 16845 h 666932"/>
              <a:gd name="connsiteX13-167" fmla="*/ 101110 w 168573"/>
              <a:gd name="connsiteY13-168" fmla="*/ 126294 h 666932"/>
              <a:gd name="connsiteX14-169" fmla="*/ 106196 w 168573"/>
              <a:gd name="connsiteY14-170" fmla="*/ 138144 h 666932"/>
              <a:gd name="connsiteX15-171" fmla="*/ 117975 w 168573"/>
              <a:gd name="connsiteY15-172" fmla="*/ 143139 h 666932"/>
              <a:gd name="connsiteX16-173" fmla="*/ 129841 w 168573"/>
              <a:gd name="connsiteY16-174" fmla="*/ 138144 h 666932"/>
              <a:gd name="connsiteX17-175" fmla="*/ 134841 w 168573"/>
              <a:gd name="connsiteY17-176" fmla="*/ 126294 h 666932"/>
              <a:gd name="connsiteX18-177" fmla="*/ 134841 w 168573"/>
              <a:gd name="connsiteY18-178" fmla="*/ 16845 h 666932"/>
              <a:gd name="connsiteX19-179" fmla="*/ 139842 w 168573"/>
              <a:gd name="connsiteY19-180" fmla="*/ 4994 h 666932"/>
              <a:gd name="connsiteX20-181" fmla="*/ 151707 w 168573"/>
              <a:gd name="connsiteY20-182" fmla="*/ 0 h 666932"/>
              <a:gd name="connsiteX21-183" fmla="*/ 163572 w 168573"/>
              <a:gd name="connsiteY21-184" fmla="*/ 4994 h 666932"/>
              <a:gd name="connsiteX22-185" fmla="*/ 168573 w 168573"/>
              <a:gd name="connsiteY22-186" fmla="*/ 16845 h 666932"/>
              <a:gd name="connsiteX23-187" fmla="*/ 168573 w 168573"/>
              <a:gd name="connsiteY23-188" fmla="*/ 157613 h 666932"/>
              <a:gd name="connsiteX24-189" fmla="*/ 121026 w 168573"/>
              <a:gd name="connsiteY24-190" fmla="*/ 205270 h 666932"/>
              <a:gd name="connsiteX25-191" fmla="*/ 121026 w 168573"/>
              <a:gd name="connsiteY25-192" fmla="*/ 555287 h 666932"/>
              <a:gd name="connsiteX26-193" fmla="*/ 119743 w 168573"/>
              <a:gd name="connsiteY26-194" fmla="*/ 602392 h 666932"/>
              <a:gd name="connsiteX27-195" fmla="*/ 90370 w 168573"/>
              <a:gd name="connsiteY27-196" fmla="*/ 666932 h 666932"/>
              <a:gd name="connsiteX28-197" fmla="*/ 59672 w 168573"/>
              <a:gd name="connsiteY28-198" fmla="*/ 604386 h 666932"/>
              <a:gd name="connsiteX29-199" fmla="*/ 54496 w 168573"/>
              <a:gd name="connsiteY29-200" fmla="*/ 555287 h 666932"/>
              <a:gd name="connsiteX30-201" fmla="*/ 54496 w 168573"/>
              <a:gd name="connsiteY30-202" fmla="*/ 205270 h 666932"/>
              <a:gd name="connsiteX31-203" fmla="*/ 0 w 168573"/>
              <a:gd name="connsiteY31-204" fmla="*/ 157613 h 666932"/>
              <a:gd name="connsiteX32-205" fmla="*/ 0 w 168573"/>
              <a:gd name="connsiteY32-206" fmla="*/ 16845 h 666932"/>
              <a:gd name="connsiteX33-207" fmla="*/ 5001 w 168573"/>
              <a:gd name="connsiteY33-208" fmla="*/ 4994 h 666932"/>
              <a:gd name="connsiteX34-209" fmla="*/ 16866 w 168573"/>
              <a:gd name="connsiteY34-210" fmla="*/ 0 h 6669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  <a:cxn ang="0">
                <a:pos x="connsiteX30-61" y="connsiteY30-62"/>
              </a:cxn>
              <a:cxn ang="0">
                <a:pos x="connsiteX31-63" y="connsiteY31-64"/>
              </a:cxn>
              <a:cxn ang="0">
                <a:pos x="connsiteX32-65" y="connsiteY32-66"/>
              </a:cxn>
              <a:cxn ang="0">
                <a:pos x="connsiteX33-67" y="connsiteY33-68"/>
              </a:cxn>
              <a:cxn ang="0">
                <a:pos x="connsiteX34-69" y="connsiteY34-70"/>
              </a:cxn>
            </a:cxnLst>
            <a:rect l="l" t="t" r="r" b="b"/>
            <a:pathLst>
              <a:path w="168573" h="666932">
                <a:moveTo>
                  <a:pt x="16866" y="0"/>
                </a:moveTo>
                <a:cubicBezTo>
                  <a:pt x="21443" y="0"/>
                  <a:pt x="25341" y="1693"/>
                  <a:pt x="28731" y="4994"/>
                </a:cubicBezTo>
                <a:cubicBezTo>
                  <a:pt x="32037" y="8380"/>
                  <a:pt x="33732" y="12274"/>
                  <a:pt x="33732" y="16845"/>
                </a:cubicBezTo>
                <a:lnTo>
                  <a:pt x="33732" y="126294"/>
                </a:lnTo>
                <a:cubicBezTo>
                  <a:pt x="33732" y="130865"/>
                  <a:pt x="35342" y="134843"/>
                  <a:pt x="38732" y="138144"/>
                </a:cubicBezTo>
                <a:cubicBezTo>
                  <a:pt x="42037" y="141530"/>
                  <a:pt x="46021" y="143139"/>
                  <a:pt x="50597" y="143139"/>
                </a:cubicBezTo>
                <a:cubicBezTo>
                  <a:pt x="55174" y="143139"/>
                  <a:pt x="59073" y="141530"/>
                  <a:pt x="62463" y="138144"/>
                </a:cubicBezTo>
                <a:cubicBezTo>
                  <a:pt x="65768" y="134843"/>
                  <a:pt x="67463" y="130865"/>
                  <a:pt x="67463" y="126294"/>
                </a:cubicBezTo>
                <a:lnTo>
                  <a:pt x="67463" y="16845"/>
                </a:lnTo>
                <a:cubicBezTo>
                  <a:pt x="67463" y="12274"/>
                  <a:pt x="69074" y="8380"/>
                  <a:pt x="72464" y="4994"/>
                </a:cubicBezTo>
                <a:cubicBezTo>
                  <a:pt x="75769" y="1693"/>
                  <a:pt x="79752" y="0"/>
                  <a:pt x="84329" y="0"/>
                </a:cubicBezTo>
                <a:cubicBezTo>
                  <a:pt x="88821" y="0"/>
                  <a:pt x="92804" y="1693"/>
                  <a:pt x="96109" y="4994"/>
                </a:cubicBezTo>
                <a:cubicBezTo>
                  <a:pt x="99499" y="8380"/>
                  <a:pt x="101110" y="12274"/>
                  <a:pt x="101110" y="16845"/>
                </a:cubicBezTo>
                <a:lnTo>
                  <a:pt x="101110" y="126294"/>
                </a:lnTo>
                <a:cubicBezTo>
                  <a:pt x="101110" y="130865"/>
                  <a:pt x="102805" y="134843"/>
                  <a:pt x="106196" y="138144"/>
                </a:cubicBezTo>
                <a:cubicBezTo>
                  <a:pt x="109500" y="141530"/>
                  <a:pt x="113484" y="143139"/>
                  <a:pt x="117975" y="143139"/>
                </a:cubicBezTo>
                <a:cubicBezTo>
                  <a:pt x="122552" y="143139"/>
                  <a:pt x="126536" y="141530"/>
                  <a:pt x="129841" y="138144"/>
                </a:cubicBezTo>
                <a:cubicBezTo>
                  <a:pt x="133231" y="134843"/>
                  <a:pt x="134841" y="130865"/>
                  <a:pt x="134841" y="126294"/>
                </a:cubicBezTo>
                <a:lnTo>
                  <a:pt x="134841" y="16845"/>
                </a:lnTo>
                <a:cubicBezTo>
                  <a:pt x="134841" y="12274"/>
                  <a:pt x="136536" y="8380"/>
                  <a:pt x="139842" y="4994"/>
                </a:cubicBezTo>
                <a:cubicBezTo>
                  <a:pt x="143232" y="1693"/>
                  <a:pt x="147130" y="0"/>
                  <a:pt x="151707" y="0"/>
                </a:cubicBezTo>
                <a:cubicBezTo>
                  <a:pt x="156284" y="0"/>
                  <a:pt x="160268" y="1693"/>
                  <a:pt x="163572" y="4994"/>
                </a:cubicBezTo>
                <a:cubicBezTo>
                  <a:pt x="166963" y="8380"/>
                  <a:pt x="168573" y="12274"/>
                  <a:pt x="168573" y="16845"/>
                </a:cubicBezTo>
                <a:lnTo>
                  <a:pt x="168573" y="157613"/>
                </a:lnTo>
                <a:cubicBezTo>
                  <a:pt x="168573" y="168364"/>
                  <a:pt x="131027" y="201799"/>
                  <a:pt x="121026" y="205270"/>
                </a:cubicBezTo>
                <a:lnTo>
                  <a:pt x="121026" y="555287"/>
                </a:lnTo>
                <a:cubicBezTo>
                  <a:pt x="121026" y="564429"/>
                  <a:pt x="124852" y="583785"/>
                  <a:pt x="119743" y="602392"/>
                </a:cubicBezTo>
                <a:cubicBezTo>
                  <a:pt x="114634" y="621000"/>
                  <a:pt x="99353" y="666763"/>
                  <a:pt x="90370" y="666932"/>
                </a:cubicBezTo>
                <a:cubicBezTo>
                  <a:pt x="81471" y="666763"/>
                  <a:pt x="65651" y="622993"/>
                  <a:pt x="59672" y="604386"/>
                </a:cubicBezTo>
                <a:cubicBezTo>
                  <a:pt x="53693" y="585779"/>
                  <a:pt x="54496" y="564429"/>
                  <a:pt x="54496" y="555287"/>
                </a:cubicBezTo>
                <a:lnTo>
                  <a:pt x="54496" y="205270"/>
                </a:lnTo>
                <a:cubicBezTo>
                  <a:pt x="44410" y="201799"/>
                  <a:pt x="0" y="168364"/>
                  <a:pt x="0" y="157613"/>
                </a:cubicBezTo>
                <a:lnTo>
                  <a:pt x="0" y="16845"/>
                </a:lnTo>
                <a:cubicBezTo>
                  <a:pt x="0" y="12274"/>
                  <a:pt x="1696" y="8380"/>
                  <a:pt x="5001" y="4994"/>
                </a:cubicBezTo>
                <a:cubicBezTo>
                  <a:pt x="8305" y="1693"/>
                  <a:pt x="12289" y="0"/>
                  <a:pt x="16866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03" t="75251" r="18361" b="8804"/>
          <a:stretch>
            <a:fillRect/>
          </a:stretch>
        </p:blipFill>
        <p:spPr>
          <a:xfrm>
            <a:off x="9350624" y="4540484"/>
            <a:ext cx="2733901" cy="24186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" grpId="0"/>
      <p:bldP spid="35" grpId="0"/>
      <p:bldP spid="22" grpId="0" animBg="1"/>
      <p:bldP spid="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: 圆角 13"/>
          <p:cNvSpPr/>
          <p:nvPr/>
        </p:nvSpPr>
        <p:spPr>
          <a:xfrm>
            <a:off x="2934923" y="1012202"/>
            <a:ext cx="6575052" cy="4530198"/>
          </a:xfrm>
          <a:prstGeom prst="roundRect">
            <a:avLst/>
          </a:prstGeom>
          <a:pattFill prst="solidDmnd">
            <a:fgClr>
              <a:srgbClr val="9BD3CA"/>
            </a:fgClr>
            <a:bgClr>
              <a:srgbClr val="AEDBD4"/>
            </a:bgClr>
          </a:pattFill>
          <a:ln w="1143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8857" y="2203467"/>
            <a:ext cx="10515600" cy="1325563"/>
          </a:xfrm>
          <a:effectLst>
            <a:outerShdw blurRad="50800" dist="38100" dir="8100000" algn="tr" rotWithShape="0">
              <a:prstClr val="black">
                <a:alpha val="58000"/>
              </a:prstClr>
            </a:outerShdw>
          </a:effectLst>
        </p:spPr>
        <p:txBody>
          <a:bodyPr>
            <a:noAutofit/>
          </a:bodyPr>
          <a:lstStyle/>
          <a:p>
            <a:r>
              <a:rPr lang="en-US" altLang="zh-CN" sz="7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  <a:r>
              <a:rPr lang="en-US" altLang="zh-CN" sz="7200" dirty="0">
                <a:solidFill>
                  <a:srgbClr val="F14A4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7200" dirty="0">
              <a:solidFill>
                <a:srgbClr val="F14A4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标题 1"/>
          <p:cNvSpPr txBox="1"/>
          <p:nvPr/>
        </p:nvSpPr>
        <p:spPr>
          <a:xfrm>
            <a:off x="3805196" y="2751698"/>
            <a:ext cx="5502218" cy="195860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8800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食色生活</a:t>
            </a:r>
            <a:endParaRPr lang="zh-CN" altLang="en-US" sz="8800" dirty="0">
              <a:solidFill>
                <a:schemeClr val="bg1"/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462766" y="424175"/>
            <a:ext cx="2487114" cy="2487114"/>
            <a:chOff x="1412916" y="1645309"/>
            <a:chExt cx="3832184" cy="3832184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0" name="椭圆 19"/>
            <p:cNvSpPr/>
            <p:nvPr/>
          </p:nvSpPr>
          <p:spPr>
            <a:xfrm>
              <a:off x="1412916" y="1645309"/>
              <a:ext cx="3832184" cy="3832184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88" t="12811" r="21679" b="12389"/>
            <a:stretch>
              <a:fillRect/>
            </a:stretch>
          </p:blipFill>
          <p:spPr>
            <a:xfrm>
              <a:off x="1591293" y="1852550"/>
              <a:ext cx="3491346" cy="3479471"/>
            </a:xfrm>
            <a:prstGeom prst="rect">
              <a:avLst/>
            </a:prstGeom>
          </p:spPr>
        </p:pic>
      </p:grpSp>
      <p:sp>
        <p:nvSpPr>
          <p:cNvPr id="22" name="任意多边形: 形状 21"/>
          <p:cNvSpPr/>
          <p:nvPr/>
        </p:nvSpPr>
        <p:spPr>
          <a:xfrm rot="896338">
            <a:off x="9133916" y="2069234"/>
            <a:ext cx="307540" cy="3909619"/>
          </a:xfrm>
          <a:custGeom>
            <a:avLst/>
            <a:gdLst>
              <a:gd name="connsiteX0" fmla="*/ 84339 w 113327"/>
              <a:gd name="connsiteY0" fmla="*/ 0 h 609614"/>
              <a:gd name="connsiteX1" fmla="*/ 96459 w 113327"/>
              <a:gd name="connsiteY1" fmla="*/ 0 h 609614"/>
              <a:gd name="connsiteX2" fmla="*/ 108326 w 113327"/>
              <a:gd name="connsiteY2" fmla="*/ 4994 h 609614"/>
              <a:gd name="connsiteX3" fmla="*/ 113327 w 113327"/>
              <a:gd name="connsiteY3" fmla="*/ 16845 h 609614"/>
              <a:gd name="connsiteX4" fmla="*/ 113327 w 113327"/>
              <a:gd name="connsiteY4" fmla="*/ 576010 h 609614"/>
              <a:gd name="connsiteX5" fmla="*/ 103325 w 113327"/>
              <a:gd name="connsiteY5" fmla="*/ 599710 h 609614"/>
              <a:gd name="connsiteX6" fmla="*/ 80015 w 113327"/>
              <a:gd name="connsiteY6" fmla="*/ 609614 h 609614"/>
              <a:gd name="connsiteX7" fmla="*/ 56706 w 113327"/>
              <a:gd name="connsiteY7" fmla="*/ 599710 h 609614"/>
              <a:gd name="connsiteX8" fmla="*/ 46705 w 113327"/>
              <a:gd name="connsiteY8" fmla="*/ 576010 h 609614"/>
              <a:gd name="connsiteX9" fmla="*/ 46705 w 113327"/>
              <a:gd name="connsiteY9" fmla="*/ 303114 h 609614"/>
              <a:gd name="connsiteX10" fmla="*/ 8476 w 113327"/>
              <a:gd name="connsiteY10" fmla="*/ 303114 h 609614"/>
              <a:gd name="connsiteX11" fmla="*/ 2543 w 113327"/>
              <a:gd name="connsiteY11" fmla="*/ 300659 h 609614"/>
              <a:gd name="connsiteX12" fmla="*/ 0 w 113327"/>
              <a:gd name="connsiteY12" fmla="*/ 294734 h 609614"/>
              <a:gd name="connsiteX13" fmla="*/ 0 w 113327"/>
              <a:gd name="connsiteY13" fmla="*/ 84222 h 609614"/>
              <a:gd name="connsiteX14" fmla="*/ 24750 w 113327"/>
              <a:gd name="connsiteY14" fmla="*/ 24716 h 609614"/>
              <a:gd name="connsiteX15" fmla="*/ 84339 w 113327"/>
              <a:gd name="connsiteY15" fmla="*/ 0 h 60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3327" h="609614">
                <a:moveTo>
                  <a:pt x="84339" y="0"/>
                </a:moveTo>
                <a:lnTo>
                  <a:pt x="96459" y="0"/>
                </a:lnTo>
                <a:cubicBezTo>
                  <a:pt x="101037" y="0"/>
                  <a:pt x="104935" y="1692"/>
                  <a:pt x="108326" y="4994"/>
                </a:cubicBezTo>
                <a:cubicBezTo>
                  <a:pt x="111632" y="8295"/>
                  <a:pt x="113327" y="12273"/>
                  <a:pt x="113327" y="16845"/>
                </a:cubicBezTo>
                <a:lnTo>
                  <a:pt x="113327" y="576010"/>
                </a:lnTo>
                <a:cubicBezTo>
                  <a:pt x="113327" y="585151"/>
                  <a:pt x="109936" y="593023"/>
                  <a:pt x="103325" y="599710"/>
                </a:cubicBezTo>
                <a:cubicBezTo>
                  <a:pt x="96713" y="606228"/>
                  <a:pt x="88916" y="609529"/>
                  <a:pt x="80015" y="609614"/>
                </a:cubicBezTo>
                <a:cubicBezTo>
                  <a:pt x="71031" y="609529"/>
                  <a:pt x="63317" y="606228"/>
                  <a:pt x="56706" y="599710"/>
                </a:cubicBezTo>
                <a:cubicBezTo>
                  <a:pt x="50010" y="593023"/>
                  <a:pt x="46705" y="585151"/>
                  <a:pt x="46705" y="576010"/>
                </a:cubicBezTo>
                <a:lnTo>
                  <a:pt x="46705" y="303114"/>
                </a:lnTo>
                <a:lnTo>
                  <a:pt x="8476" y="303114"/>
                </a:lnTo>
                <a:cubicBezTo>
                  <a:pt x="6188" y="303114"/>
                  <a:pt x="4154" y="302267"/>
                  <a:pt x="2543" y="300659"/>
                </a:cubicBezTo>
                <a:cubicBezTo>
                  <a:pt x="847" y="298967"/>
                  <a:pt x="0" y="297019"/>
                  <a:pt x="0" y="294734"/>
                </a:cubicBezTo>
                <a:lnTo>
                  <a:pt x="0" y="84222"/>
                </a:lnTo>
                <a:cubicBezTo>
                  <a:pt x="0" y="61029"/>
                  <a:pt x="8307" y="41222"/>
                  <a:pt x="24750" y="24716"/>
                </a:cubicBezTo>
                <a:cubicBezTo>
                  <a:pt x="41280" y="8211"/>
                  <a:pt x="61113" y="0"/>
                  <a:pt x="84339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: 形状 23"/>
          <p:cNvSpPr/>
          <p:nvPr/>
        </p:nvSpPr>
        <p:spPr>
          <a:xfrm rot="19784478">
            <a:off x="3113066" y="2954327"/>
            <a:ext cx="513987" cy="3612022"/>
          </a:xfrm>
          <a:custGeom>
            <a:avLst/>
            <a:gdLst>
              <a:gd name="connsiteX0" fmla="*/ 16866 w 168573"/>
              <a:gd name="connsiteY0" fmla="*/ 0 h 588977"/>
              <a:gd name="connsiteX1" fmla="*/ 28731 w 168573"/>
              <a:gd name="connsiteY1" fmla="*/ 4994 h 588977"/>
              <a:gd name="connsiteX2" fmla="*/ 33732 w 168573"/>
              <a:gd name="connsiteY2" fmla="*/ 16845 h 588977"/>
              <a:gd name="connsiteX3" fmla="*/ 33732 w 168573"/>
              <a:gd name="connsiteY3" fmla="*/ 126294 h 588977"/>
              <a:gd name="connsiteX4" fmla="*/ 38732 w 168573"/>
              <a:gd name="connsiteY4" fmla="*/ 138144 h 588977"/>
              <a:gd name="connsiteX5" fmla="*/ 50597 w 168573"/>
              <a:gd name="connsiteY5" fmla="*/ 143139 h 588977"/>
              <a:gd name="connsiteX6" fmla="*/ 62463 w 168573"/>
              <a:gd name="connsiteY6" fmla="*/ 138144 h 588977"/>
              <a:gd name="connsiteX7" fmla="*/ 67463 w 168573"/>
              <a:gd name="connsiteY7" fmla="*/ 126294 h 588977"/>
              <a:gd name="connsiteX8" fmla="*/ 67463 w 168573"/>
              <a:gd name="connsiteY8" fmla="*/ 16845 h 588977"/>
              <a:gd name="connsiteX9" fmla="*/ 72464 w 168573"/>
              <a:gd name="connsiteY9" fmla="*/ 4994 h 588977"/>
              <a:gd name="connsiteX10" fmla="*/ 84329 w 168573"/>
              <a:gd name="connsiteY10" fmla="*/ 0 h 588977"/>
              <a:gd name="connsiteX11" fmla="*/ 96109 w 168573"/>
              <a:gd name="connsiteY11" fmla="*/ 4994 h 588977"/>
              <a:gd name="connsiteX12" fmla="*/ 101110 w 168573"/>
              <a:gd name="connsiteY12" fmla="*/ 16845 h 588977"/>
              <a:gd name="connsiteX13" fmla="*/ 101110 w 168573"/>
              <a:gd name="connsiteY13" fmla="*/ 126294 h 588977"/>
              <a:gd name="connsiteX14" fmla="*/ 106196 w 168573"/>
              <a:gd name="connsiteY14" fmla="*/ 138144 h 588977"/>
              <a:gd name="connsiteX15" fmla="*/ 117975 w 168573"/>
              <a:gd name="connsiteY15" fmla="*/ 143139 h 588977"/>
              <a:gd name="connsiteX16" fmla="*/ 129841 w 168573"/>
              <a:gd name="connsiteY16" fmla="*/ 138144 h 588977"/>
              <a:gd name="connsiteX17" fmla="*/ 134841 w 168573"/>
              <a:gd name="connsiteY17" fmla="*/ 126294 h 588977"/>
              <a:gd name="connsiteX18" fmla="*/ 134841 w 168573"/>
              <a:gd name="connsiteY18" fmla="*/ 16845 h 588977"/>
              <a:gd name="connsiteX19" fmla="*/ 139842 w 168573"/>
              <a:gd name="connsiteY19" fmla="*/ 4994 h 588977"/>
              <a:gd name="connsiteX20" fmla="*/ 151707 w 168573"/>
              <a:gd name="connsiteY20" fmla="*/ 0 h 588977"/>
              <a:gd name="connsiteX21" fmla="*/ 163572 w 168573"/>
              <a:gd name="connsiteY21" fmla="*/ 4994 h 588977"/>
              <a:gd name="connsiteX22" fmla="*/ 168573 w 168573"/>
              <a:gd name="connsiteY22" fmla="*/ 16845 h 588977"/>
              <a:gd name="connsiteX23" fmla="*/ 168573 w 168573"/>
              <a:gd name="connsiteY23" fmla="*/ 157613 h 588977"/>
              <a:gd name="connsiteX24" fmla="*/ 121026 w 168573"/>
              <a:gd name="connsiteY24" fmla="*/ 205270 h 588977"/>
              <a:gd name="connsiteX25" fmla="*/ 121026 w 168573"/>
              <a:gd name="connsiteY25" fmla="*/ 555287 h 588977"/>
              <a:gd name="connsiteX26" fmla="*/ 111026 w 168573"/>
              <a:gd name="connsiteY26" fmla="*/ 578988 h 588977"/>
              <a:gd name="connsiteX27" fmla="*/ 87719 w 168573"/>
              <a:gd name="connsiteY27" fmla="*/ 588977 h 588977"/>
              <a:gd name="connsiteX28" fmla="*/ 64497 w 168573"/>
              <a:gd name="connsiteY28" fmla="*/ 578988 h 588977"/>
              <a:gd name="connsiteX29" fmla="*/ 54496 w 168573"/>
              <a:gd name="connsiteY29" fmla="*/ 555287 h 588977"/>
              <a:gd name="connsiteX30" fmla="*/ 54496 w 168573"/>
              <a:gd name="connsiteY30" fmla="*/ 205270 h 588977"/>
              <a:gd name="connsiteX31" fmla="*/ 0 w 168573"/>
              <a:gd name="connsiteY31" fmla="*/ 157613 h 588977"/>
              <a:gd name="connsiteX32" fmla="*/ 0 w 168573"/>
              <a:gd name="connsiteY32" fmla="*/ 16845 h 588977"/>
              <a:gd name="connsiteX33" fmla="*/ 5001 w 168573"/>
              <a:gd name="connsiteY33" fmla="*/ 4994 h 588977"/>
              <a:gd name="connsiteX34" fmla="*/ 16866 w 168573"/>
              <a:gd name="connsiteY34" fmla="*/ 0 h 588977"/>
              <a:gd name="connsiteX0-1" fmla="*/ 16866 w 168573"/>
              <a:gd name="connsiteY0-2" fmla="*/ 0 h 666932"/>
              <a:gd name="connsiteX1-3" fmla="*/ 28731 w 168573"/>
              <a:gd name="connsiteY1-4" fmla="*/ 4994 h 666932"/>
              <a:gd name="connsiteX2-5" fmla="*/ 33732 w 168573"/>
              <a:gd name="connsiteY2-6" fmla="*/ 16845 h 666932"/>
              <a:gd name="connsiteX3-7" fmla="*/ 33732 w 168573"/>
              <a:gd name="connsiteY3-8" fmla="*/ 126294 h 666932"/>
              <a:gd name="connsiteX4-9" fmla="*/ 38732 w 168573"/>
              <a:gd name="connsiteY4-10" fmla="*/ 138144 h 666932"/>
              <a:gd name="connsiteX5-11" fmla="*/ 50597 w 168573"/>
              <a:gd name="connsiteY5-12" fmla="*/ 143139 h 666932"/>
              <a:gd name="connsiteX6-13" fmla="*/ 62463 w 168573"/>
              <a:gd name="connsiteY6-14" fmla="*/ 138144 h 666932"/>
              <a:gd name="connsiteX7-15" fmla="*/ 67463 w 168573"/>
              <a:gd name="connsiteY7-16" fmla="*/ 126294 h 666932"/>
              <a:gd name="connsiteX8-17" fmla="*/ 67463 w 168573"/>
              <a:gd name="connsiteY8-18" fmla="*/ 16845 h 666932"/>
              <a:gd name="connsiteX9-19" fmla="*/ 72464 w 168573"/>
              <a:gd name="connsiteY9-20" fmla="*/ 4994 h 666932"/>
              <a:gd name="connsiteX10-21" fmla="*/ 84329 w 168573"/>
              <a:gd name="connsiteY10-22" fmla="*/ 0 h 666932"/>
              <a:gd name="connsiteX11-23" fmla="*/ 96109 w 168573"/>
              <a:gd name="connsiteY11-24" fmla="*/ 4994 h 666932"/>
              <a:gd name="connsiteX12-25" fmla="*/ 101110 w 168573"/>
              <a:gd name="connsiteY12-26" fmla="*/ 16845 h 666932"/>
              <a:gd name="connsiteX13-27" fmla="*/ 101110 w 168573"/>
              <a:gd name="connsiteY13-28" fmla="*/ 126294 h 666932"/>
              <a:gd name="connsiteX14-29" fmla="*/ 106196 w 168573"/>
              <a:gd name="connsiteY14-30" fmla="*/ 138144 h 666932"/>
              <a:gd name="connsiteX15-31" fmla="*/ 117975 w 168573"/>
              <a:gd name="connsiteY15-32" fmla="*/ 143139 h 666932"/>
              <a:gd name="connsiteX16-33" fmla="*/ 129841 w 168573"/>
              <a:gd name="connsiteY16-34" fmla="*/ 138144 h 666932"/>
              <a:gd name="connsiteX17-35" fmla="*/ 134841 w 168573"/>
              <a:gd name="connsiteY17-36" fmla="*/ 126294 h 666932"/>
              <a:gd name="connsiteX18-37" fmla="*/ 134841 w 168573"/>
              <a:gd name="connsiteY18-38" fmla="*/ 16845 h 666932"/>
              <a:gd name="connsiteX19-39" fmla="*/ 139842 w 168573"/>
              <a:gd name="connsiteY19-40" fmla="*/ 4994 h 666932"/>
              <a:gd name="connsiteX20-41" fmla="*/ 151707 w 168573"/>
              <a:gd name="connsiteY20-42" fmla="*/ 0 h 666932"/>
              <a:gd name="connsiteX21-43" fmla="*/ 163572 w 168573"/>
              <a:gd name="connsiteY21-44" fmla="*/ 4994 h 666932"/>
              <a:gd name="connsiteX22-45" fmla="*/ 168573 w 168573"/>
              <a:gd name="connsiteY22-46" fmla="*/ 16845 h 666932"/>
              <a:gd name="connsiteX23-47" fmla="*/ 168573 w 168573"/>
              <a:gd name="connsiteY23-48" fmla="*/ 157613 h 666932"/>
              <a:gd name="connsiteX24-49" fmla="*/ 121026 w 168573"/>
              <a:gd name="connsiteY24-50" fmla="*/ 205270 h 666932"/>
              <a:gd name="connsiteX25-51" fmla="*/ 121026 w 168573"/>
              <a:gd name="connsiteY25-52" fmla="*/ 555287 h 666932"/>
              <a:gd name="connsiteX26-53" fmla="*/ 111026 w 168573"/>
              <a:gd name="connsiteY26-54" fmla="*/ 578988 h 666932"/>
              <a:gd name="connsiteX27-55" fmla="*/ 90370 w 168573"/>
              <a:gd name="connsiteY27-56" fmla="*/ 666932 h 666932"/>
              <a:gd name="connsiteX28-57" fmla="*/ 64497 w 168573"/>
              <a:gd name="connsiteY28-58" fmla="*/ 578988 h 666932"/>
              <a:gd name="connsiteX29-59" fmla="*/ 54496 w 168573"/>
              <a:gd name="connsiteY29-60" fmla="*/ 555287 h 666932"/>
              <a:gd name="connsiteX30-61" fmla="*/ 54496 w 168573"/>
              <a:gd name="connsiteY30-62" fmla="*/ 205270 h 666932"/>
              <a:gd name="connsiteX31-63" fmla="*/ 0 w 168573"/>
              <a:gd name="connsiteY31-64" fmla="*/ 157613 h 666932"/>
              <a:gd name="connsiteX32-65" fmla="*/ 0 w 168573"/>
              <a:gd name="connsiteY32-66" fmla="*/ 16845 h 666932"/>
              <a:gd name="connsiteX33-67" fmla="*/ 5001 w 168573"/>
              <a:gd name="connsiteY33-68" fmla="*/ 4994 h 666932"/>
              <a:gd name="connsiteX34-69" fmla="*/ 16866 w 168573"/>
              <a:gd name="connsiteY34-70" fmla="*/ 0 h 666932"/>
              <a:gd name="connsiteX0-71" fmla="*/ 16866 w 168573"/>
              <a:gd name="connsiteY0-72" fmla="*/ 0 h 666932"/>
              <a:gd name="connsiteX1-73" fmla="*/ 28731 w 168573"/>
              <a:gd name="connsiteY1-74" fmla="*/ 4994 h 666932"/>
              <a:gd name="connsiteX2-75" fmla="*/ 33732 w 168573"/>
              <a:gd name="connsiteY2-76" fmla="*/ 16845 h 666932"/>
              <a:gd name="connsiteX3-77" fmla="*/ 33732 w 168573"/>
              <a:gd name="connsiteY3-78" fmla="*/ 126294 h 666932"/>
              <a:gd name="connsiteX4-79" fmla="*/ 38732 w 168573"/>
              <a:gd name="connsiteY4-80" fmla="*/ 138144 h 666932"/>
              <a:gd name="connsiteX5-81" fmla="*/ 50597 w 168573"/>
              <a:gd name="connsiteY5-82" fmla="*/ 143139 h 666932"/>
              <a:gd name="connsiteX6-83" fmla="*/ 62463 w 168573"/>
              <a:gd name="connsiteY6-84" fmla="*/ 138144 h 666932"/>
              <a:gd name="connsiteX7-85" fmla="*/ 67463 w 168573"/>
              <a:gd name="connsiteY7-86" fmla="*/ 126294 h 666932"/>
              <a:gd name="connsiteX8-87" fmla="*/ 67463 w 168573"/>
              <a:gd name="connsiteY8-88" fmla="*/ 16845 h 666932"/>
              <a:gd name="connsiteX9-89" fmla="*/ 72464 w 168573"/>
              <a:gd name="connsiteY9-90" fmla="*/ 4994 h 666932"/>
              <a:gd name="connsiteX10-91" fmla="*/ 84329 w 168573"/>
              <a:gd name="connsiteY10-92" fmla="*/ 0 h 666932"/>
              <a:gd name="connsiteX11-93" fmla="*/ 96109 w 168573"/>
              <a:gd name="connsiteY11-94" fmla="*/ 4994 h 666932"/>
              <a:gd name="connsiteX12-95" fmla="*/ 101110 w 168573"/>
              <a:gd name="connsiteY12-96" fmla="*/ 16845 h 666932"/>
              <a:gd name="connsiteX13-97" fmla="*/ 101110 w 168573"/>
              <a:gd name="connsiteY13-98" fmla="*/ 126294 h 666932"/>
              <a:gd name="connsiteX14-99" fmla="*/ 106196 w 168573"/>
              <a:gd name="connsiteY14-100" fmla="*/ 138144 h 666932"/>
              <a:gd name="connsiteX15-101" fmla="*/ 117975 w 168573"/>
              <a:gd name="connsiteY15-102" fmla="*/ 143139 h 666932"/>
              <a:gd name="connsiteX16-103" fmla="*/ 129841 w 168573"/>
              <a:gd name="connsiteY16-104" fmla="*/ 138144 h 666932"/>
              <a:gd name="connsiteX17-105" fmla="*/ 134841 w 168573"/>
              <a:gd name="connsiteY17-106" fmla="*/ 126294 h 666932"/>
              <a:gd name="connsiteX18-107" fmla="*/ 134841 w 168573"/>
              <a:gd name="connsiteY18-108" fmla="*/ 16845 h 666932"/>
              <a:gd name="connsiteX19-109" fmla="*/ 139842 w 168573"/>
              <a:gd name="connsiteY19-110" fmla="*/ 4994 h 666932"/>
              <a:gd name="connsiteX20-111" fmla="*/ 151707 w 168573"/>
              <a:gd name="connsiteY20-112" fmla="*/ 0 h 666932"/>
              <a:gd name="connsiteX21-113" fmla="*/ 163572 w 168573"/>
              <a:gd name="connsiteY21-114" fmla="*/ 4994 h 666932"/>
              <a:gd name="connsiteX22-115" fmla="*/ 168573 w 168573"/>
              <a:gd name="connsiteY22-116" fmla="*/ 16845 h 666932"/>
              <a:gd name="connsiteX23-117" fmla="*/ 168573 w 168573"/>
              <a:gd name="connsiteY23-118" fmla="*/ 157613 h 666932"/>
              <a:gd name="connsiteX24-119" fmla="*/ 121026 w 168573"/>
              <a:gd name="connsiteY24-120" fmla="*/ 205270 h 666932"/>
              <a:gd name="connsiteX25-121" fmla="*/ 121026 w 168573"/>
              <a:gd name="connsiteY25-122" fmla="*/ 555287 h 666932"/>
              <a:gd name="connsiteX26-123" fmla="*/ 119743 w 168573"/>
              <a:gd name="connsiteY26-124" fmla="*/ 602392 h 666932"/>
              <a:gd name="connsiteX27-125" fmla="*/ 90370 w 168573"/>
              <a:gd name="connsiteY27-126" fmla="*/ 666932 h 666932"/>
              <a:gd name="connsiteX28-127" fmla="*/ 64497 w 168573"/>
              <a:gd name="connsiteY28-128" fmla="*/ 578988 h 666932"/>
              <a:gd name="connsiteX29-129" fmla="*/ 54496 w 168573"/>
              <a:gd name="connsiteY29-130" fmla="*/ 555287 h 666932"/>
              <a:gd name="connsiteX30-131" fmla="*/ 54496 w 168573"/>
              <a:gd name="connsiteY30-132" fmla="*/ 205270 h 666932"/>
              <a:gd name="connsiteX31-133" fmla="*/ 0 w 168573"/>
              <a:gd name="connsiteY31-134" fmla="*/ 157613 h 666932"/>
              <a:gd name="connsiteX32-135" fmla="*/ 0 w 168573"/>
              <a:gd name="connsiteY32-136" fmla="*/ 16845 h 666932"/>
              <a:gd name="connsiteX33-137" fmla="*/ 5001 w 168573"/>
              <a:gd name="connsiteY33-138" fmla="*/ 4994 h 666932"/>
              <a:gd name="connsiteX34-139" fmla="*/ 16866 w 168573"/>
              <a:gd name="connsiteY34-140" fmla="*/ 0 h 666932"/>
              <a:gd name="connsiteX0-141" fmla="*/ 16866 w 168573"/>
              <a:gd name="connsiteY0-142" fmla="*/ 0 h 666932"/>
              <a:gd name="connsiteX1-143" fmla="*/ 28731 w 168573"/>
              <a:gd name="connsiteY1-144" fmla="*/ 4994 h 666932"/>
              <a:gd name="connsiteX2-145" fmla="*/ 33732 w 168573"/>
              <a:gd name="connsiteY2-146" fmla="*/ 16845 h 666932"/>
              <a:gd name="connsiteX3-147" fmla="*/ 33732 w 168573"/>
              <a:gd name="connsiteY3-148" fmla="*/ 126294 h 666932"/>
              <a:gd name="connsiteX4-149" fmla="*/ 38732 w 168573"/>
              <a:gd name="connsiteY4-150" fmla="*/ 138144 h 666932"/>
              <a:gd name="connsiteX5-151" fmla="*/ 50597 w 168573"/>
              <a:gd name="connsiteY5-152" fmla="*/ 143139 h 666932"/>
              <a:gd name="connsiteX6-153" fmla="*/ 62463 w 168573"/>
              <a:gd name="connsiteY6-154" fmla="*/ 138144 h 666932"/>
              <a:gd name="connsiteX7-155" fmla="*/ 67463 w 168573"/>
              <a:gd name="connsiteY7-156" fmla="*/ 126294 h 666932"/>
              <a:gd name="connsiteX8-157" fmla="*/ 67463 w 168573"/>
              <a:gd name="connsiteY8-158" fmla="*/ 16845 h 666932"/>
              <a:gd name="connsiteX9-159" fmla="*/ 72464 w 168573"/>
              <a:gd name="connsiteY9-160" fmla="*/ 4994 h 666932"/>
              <a:gd name="connsiteX10-161" fmla="*/ 84329 w 168573"/>
              <a:gd name="connsiteY10-162" fmla="*/ 0 h 666932"/>
              <a:gd name="connsiteX11-163" fmla="*/ 96109 w 168573"/>
              <a:gd name="connsiteY11-164" fmla="*/ 4994 h 666932"/>
              <a:gd name="connsiteX12-165" fmla="*/ 101110 w 168573"/>
              <a:gd name="connsiteY12-166" fmla="*/ 16845 h 666932"/>
              <a:gd name="connsiteX13-167" fmla="*/ 101110 w 168573"/>
              <a:gd name="connsiteY13-168" fmla="*/ 126294 h 666932"/>
              <a:gd name="connsiteX14-169" fmla="*/ 106196 w 168573"/>
              <a:gd name="connsiteY14-170" fmla="*/ 138144 h 666932"/>
              <a:gd name="connsiteX15-171" fmla="*/ 117975 w 168573"/>
              <a:gd name="connsiteY15-172" fmla="*/ 143139 h 666932"/>
              <a:gd name="connsiteX16-173" fmla="*/ 129841 w 168573"/>
              <a:gd name="connsiteY16-174" fmla="*/ 138144 h 666932"/>
              <a:gd name="connsiteX17-175" fmla="*/ 134841 w 168573"/>
              <a:gd name="connsiteY17-176" fmla="*/ 126294 h 666932"/>
              <a:gd name="connsiteX18-177" fmla="*/ 134841 w 168573"/>
              <a:gd name="connsiteY18-178" fmla="*/ 16845 h 666932"/>
              <a:gd name="connsiteX19-179" fmla="*/ 139842 w 168573"/>
              <a:gd name="connsiteY19-180" fmla="*/ 4994 h 666932"/>
              <a:gd name="connsiteX20-181" fmla="*/ 151707 w 168573"/>
              <a:gd name="connsiteY20-182" fmla="*/ 0 h 666932"/>
              <a:gd name="connsiteX21-183" fmla="*/ 163572 w 168573"/>
              <a:gd name="connsiteY21-184" fmla="*/ 4994 h 666932"/>
              <a:gd name="connsiteX22-185" fmla="*/ 168573 w 168573"/>
              <a:gd name="connsiteY22-186" fmla="*/ 16845 h 666932"/>
              <a:gd name="connsiteX23-187" fmla="*/ 168573 w 168573"/>
              <a:gd name="connsiteY23-188" fmla="*/ 157613 h 666932"/>
              <a:gd name="connsiteX24-189" fmla="*/ 121026 w 168573"/>
              <a:gd name="connsiteY24-190" fmla="*/ 205270 h 666932"/>
              <a:gd name="connsiteX25-191" fmla="*/ 121026 w 168573"/>
              <a:gd name="connsiteY25-192" fmla="*/ 555287 h 666932"/>
              <a:gd name="connsiteX26-193" fmla="*/ 119743 w 168573"/>
              <a:gd name="connsiteY26-194" fmla="*/ 602392 h 666932"/>
              <a:gd name="connsiteX27-195" fmla="*/ 90370 w 168573"/>
              <a:gd name="connsiteY27-196" fmla="*/ 666932 h 666932"/>
              <a:gd name="connsiteX28-197" fmla="*/ 59672 w 168573"/>
              <a:gd name="connsiteY28-198" fmla="*/ 604386 h 666932"/>
              <a:gd name="connsiteX29-199" fmla="*/ 54496 w 168573"/>
              <a:gd name="connsiteY29-200" fmla="*/ 555287 h 666932"/>
              <a:gd name="connsiteX30-201" fmla="*/ 54496 w 168573"/>
              <a:gd name="connsiteY30-202" fmla="*/ 205270 h 666932"/>
              <a:gd name="connsiteX31-203" fmla="*/ 0 w 168573"/>
              <a:gd name="connsiteY31-204" fmla="*/ 157613 h 666932"/>
              <a:gd name="connsiteX32-205" fmla="*/ 0 w 168573"/>
              <a:gd name="connsiteY32-206" fmla="*/ 16845 h 666932"/>
              <a:gd name="connsiteX33-207" fmla="*/ 5001 w 168573"/>
              <a:gd name="connsiteY33-208" fmla="*/ 4994 h 666932"/>
              <a:gd name="connsiteX34-209" fmla="*/ 16866 w 168573"/>
              <a:gd name="connsiteY34-210" fmla="*/ 0 h 6669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  <a:cxn ang="0">
                <a:pos x="connsiteX30-61" y="connsiteY30-62"/>
              </a:cxn>
              <a:cxn ang="0">
                <a:pos x="connsiteX31-63" y="connsiteY31-64"/>
              </a:cxn>
              <a:cxn ang="0">
                <a:pos x="connsiteX32-65" y="connsiteY32-66"/>
              </a:cxn>
              <a:cxn ang="0">
                <a:pos x="connsiteX33-67" y="connsiteY33-68"/>
              </a:cxn>
              <a:cxn ang="0">
                <a:pos x="connsiteX34-69" y="connsiteY34-70"/>
              </a:cxn>
            </a:cxnLst>
            <a:rect l="l" t="t" r="r" b="b"/>
            <a:pathLst>
              <a:path w="168573" h="666932">
                <a:moveTo>
                  <a:pt x="16866" y="0"/>
                </a:moveTo>
                <a:cubicBezTo>
                  <a:pt x="21443" y="0"/>
                  <a:pt x="25341" y="1693"/>
                  <a:pt x="28731" y="4994"/>
                </a:cubicBezTo>
                <a:cubicBezTo>
                  <a:pt x="32037" y="8380"/>
                  <a:pt x="33732" y="12274"/>
                  <a:pt x="33732" y="16845"/>
                </a:cubicBezTo>
                <a:lnTo>
                  <a:pt x="33732" y="126294"/>
                </a:lnTo>
                <a:cubicBezTo>
                  <a:pt x="33732" y="130865"/>
                  <a:pt x="35342" y="134843"/>
                  <a:pt x="38732" y="138144"/>
                </a:cubicBezTo>
                <a:cubicBezTo>
                  <a:pt x="42037" y="141530"/>
                  <a:pt x="46021" y="143139"/>
                  <a:pt x="50597" y="143139"/>
                </a:cubicBezTo>
                <a:cubicBezTo>
                  <a:pt x="55174" y="143139"/>
                  <a:pt x="59073" y="141530"/>
                  <a:pt x="62463" y="138144"/>
                </a:cubicBezTo>
                <a:cubicBezTo>
                  <a:pt x="65768" y="134843"/>
                  <a:pt x="67463" y="130865"/>
                  <a:pt x="67463" y="126294"/>
                </a:cubicBezTo>
                <a:lnTo>
                  <a:pt x="67463" y="16845"/>
                </a:lnTo>
                <a:cubicBezTo>
                  <a:pt x="67463" y="12274"/>
                  <a:pt x="69074" y="8380"/>
                  <a:pt x="72464" y="4994"/>
                </a:cubicBezTo>
                <a:cubicBezTo>
                  <a:pt x="75769" y="1693"/>
                  <a:pt x="79752" y="0"/>
                  <a:pt x="84329" y="0"/>
                </a:cubicBezTo>
                <a:cubicBezTo>
                  <a:pt x="88821" y="0"/>
                  <a:pt x="92804" y="1693"/>
                  <a:pt x="96109" y="4994"/>
                </a:cubicBezTo>
                <a:cubicBezTo>
                  <a:pt x="99499" y="8380"/>
                  <a:pt x="101110" y="12274"/>
                  <a:pt x="101110" y="16845"/>
                </a:cubicBezTo>
                <a:lnTo>
                  <a:pt x="101110" y="126294"/>
                </a:lnTo>
                <a:cubicBezTo>
                  <a:pt x="101110" y="130865"/>
                  <a:pt x="102805" y="134843"/>
                  <a:pt x="106196" y="138144"/>
                </a:cubicBezTo>
                <a:cubicBezTo>
                  <a:pt x="109500" y="141530"/>
                  <a:pt x="113484" y="143139"/>
                  <a:pt x="117975" y="143139"/>
                </a:cubicBezTo>
                <a:cubicBezTo>
                  <a:pt x="122552" y="143139"/>
                  <a:pt x="126536" y="141530"/>
                  <a:pt x="129841" y="138144"/>
                </a:cubicBezTo>
                <a:cubicBezTo>
                  <a:pt x="133231" y="134843"/>
                  <a:pt x="134841" y="130865"/>
                  <a:pt x="134841" y="126294"/>
                </a:cubicBezTo>
                <a:lnTo>
                  <a:pt x="134841" y="16845"/>
                </a:lnTo>
                <a:cubicBezTo>
                  <a:pt x="134841" y="12274"/>
                  <a:pt x="136536" y="8380"/>
                  <a:pt x="139842" y="4994"/>
                </a:cubicBezTo>
                <a:cubicBezTo>
                  <a:pt x="143232" y="1693"/>
                  <a:pt x="147130" y="0"/>
                  <a:pt x="151707" y="0"/>
                </a:cubicBezTo>
                <a:cubicBezTo>
                  <a:pt x="156284" y="0"/>
                  <a:pt x="160268" y="1693"/>
                  <a:pt x="163572" y="4994"/>
                </a:cubicBezTo>
                <a:cubicBezTo>
                  <a:pt x="166963" y="8380"/>
                  <a:pt x="168573" y="12274"/>
                  <a:pt x="168573" y="16845"/>
                </a:cubicBezTo>
                <a:lnTo>
                  <a:pt x="168573" y="157613"/>
                </a:lnTo>
                <a:cubicBezTo>
                  <a:pt x="168573" y="168364"/>
                  <a:pt x="131027" y="201799"/>
                  <a:pt x="121026" y="205270"/>
                </a:cubicBezTo>
                <a:lnTo>
                  <a:pt x="121026" y="555287"/>
                </a:lnTo>
                <a:cubicBezTo>
                  <a:pt x="121026" y="564429"/>
                  <a:pt x="124852" y="583785"/>
                  <a:pt x="119743" y="602392"/>
                </a:cubicBezTo>
                <a:cubicBezTo>
                  <a:pt x="114634" y="621000"/>
                  <a:pt x="99353" y="666763"/>
                  <a:pt x="90370" y="666932"/>
                </a:cubicBezTo>
                <a:cubicBezTo>
                  <a:pt x="81471" y="666763"/>
                  <a:pt x="65651" y="622993"/>
                  <a:pt x="59672" y="604386"/>
                </a:cubicBezTo>
                <a:cubicBezTo>
                  <a:pt x="53693" y="585779"/>
                  <a:pt x="54496" y="564429"/>
                  <a:pt x="54496" y="555287"/>
                </a:cubicBezTo>
                <a:lnTo>
                  <a:pt x="54496" y="205270"/>
                </a:lnTo>
                <a:cubicBezTo>
                  <a:pt x="44410" y="201799"/>
                  <a:pt x="0" y="168364"/>
                  <a:pt x="0" y="157613"/>
                </a:cubicBezTo>
                <a:lnTo>
                  <a:pt x="0" y="16845"/>
                </a:lnTo>
                <a:cubicBezTo>
                  <a:pt x="0" y="12274"/>
                  <a:pt x="1696" y="8380"/>
                  <a:pt x="5001" y="4994"/>
                </a:cubicBezTo>
                <a:cubicBezTo>
                  <a:pt x="8305" y="1693"/>
                  <a:pt x="12289" y="0"/>
                  <a:pt x="16866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03" t="75251" r="18361" b="8804"/>
          <a:stretch>
            <a:fillRect/>
          </a:stretch>
        </p:blipFill>
        <p:spPr>
          <a:xfrm>
            <a:off x="9350624" y="4540484"/>
            <a:ext cx="2733901" cy="24186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" grpId="0"/>
      <p:bldP spid="35" grpId="0"/>
      <p:bldP spid="22" grpId="0" animBg="1"/>
      <p:bldP spid="2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zh-CN" altLang="en-US" dirty="0"/>
              <a:t>早上一杯水应该怎么喝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6096000" y="2685058"/>
            <a:ext cx="42799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/>
              <a:t>视个人情况早上喝少许淡盐水有预防便秘之功效。</a:t>
            </a:r>
            <a:endParaRPr lang="en-US" altLang="zh-CN" sz="2000" dirty="0"/>
          </a:p>
          <a:p>
            <a:r>
              <a:rPr lang="zh-CN" altLang="en-US" sz="2000" dirty="0"/>
              <a:t>但高血压、肾病患者慎喝！</a:t>
            </a:r>
            <a:endParaRPr lang="en-US" altLang="zh-CN" sz="2000" dirty="0"/>
          </a:p>
          <a:p>
            <a:endParaRPr lang="en-US" altLang="zh-CN" sz="2000" dirty="0"/>
          </a:p>
          <a:p>
            <a:endParaRPr lang="zh-CN" altLang="en-US" sz="2000" dirty="0"/>
          </a:p>
          <a:p>
            <a:r>
              <a:rPr lang="zh-CN" altLang="en-US" sz="2000" dirty="0"/>
              <a:t>清晨一杯白开水可使血液迅速得到稀释，促进血液循环。</a:t>
            </a:r>
            <a:endParaRPr lang="zh-CN" altLang="en-US" sz="20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300" y="-721362"/>
            <a:ext cx="4435600" cy="6381039"/>
          </a:xfrm>
          <a:prstGeom prst="rect">
            <a:avLst/>
          </a:prstGeom>
        </p:spPr>
      </p:pic>
      <p:sp>
        <p:nvSpPr>
          <p:cNvPr id="6" name="îŝḷîḓé-Rectangle 5"/>
          <p:cNvSpPr/>
          <p:nvPr/>
        </p:nvSpPr>
        <p:spPr>
          <a:xfrm>
            <a:off x="4691743" y="2950075"/>
            <a:ext cx="1251857" cy="301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85000" lnSpcReduction="20000"/>
          </a:bodyPr>
          <a:lstStyle/>
          <a:p>
            <a:pPr lvl="0" algn="ctr" defTabSz="914400">
              <a:defRPr/>
            </a:pPr>
            <a:r>
              <a:rPr lang="zh-CN" altLang="en-US" sz="2000" b="1" dirty="0">
                <a:solidFill>
                  <a:schemeClr val="bg1"/>
                </a:solidFill>
              </a:rPr>
              <a:t>淡盐水</a:t>
            </a:r>
            <a:endParaRPr lang="en-US" altLang="zh-CN" sz="2000" b="1" dirty="0">
              <a:solidFill>
                <a:schemeClr val="bg1"/>
              </a:solidFill>
            </a:endParaRPr>
          </a:p>
        </p:txBody>
      </p:sp>
      <p:sp>
        <p:nvSpPr>
          <p:cNvPr id="7" name="îŝḷîḓé-Rectangle 5"/>
          <p:cNvSpPr/>
          <p:nvPr/>
        </p:nvSpPr>
        <p:spPr>
          <a:xfrm>
            <a:off x="4691742" y="4295876"/>
            <a:ext cx="1251857" cy="301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85000" lnSpcReduction="20000"/>
          </a:bodyPr>
          <a:lstStyle/>
          <a:p>
            <a:pPr lvl="0" algn="ctr" defTabSz="914400">
              <a:defRPr/>
            </a:pPr>
            <a:r>
              <a:rPr lang="zh-CN" altLang="en-US" sz="2000" b="1" dirty="0">
                <a:solidFill>
                  <a:schemeClr val="bg1"/>
                </a:solidFill>
              </a:rPr>
              <a:t>白开水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: 圆角 8"/>
          <p:cNvSpPr/>
          <p:nvPr/>
        </p:nvSpPr>
        <p:spPr>
          <a:xfrm>
            <a:off x="600448" y="1888584"/>
            <a:ext cx="5219700" cy="3345633"/>
          </a:xfrm>
          <a:prstGeom prst="roundRect">
            <a:avLst/>
          </a:prstGeom>
          <a:pattFill prst="solidDmnd">
            <a:fgClr>
              <a:srgbClr val="9BD3CA"/>
            </a:fgClr>
            <a:bgClr>
              <a:srgbClr val="AEDBD4"/>
            </a:bgClr>
          </a:pattFill>
          <a:ln w="1143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6422689" y="4388775"/>
            <a:ext cx="35959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i="0" dirty="0">
                <a:solidFill>
                  <a:srgbClr val="2B2B2B"/>
                </a:solidFill>
                <a:effectLst/>
                <a:latin typeface="Arial" panose="020B0604020202020204" pitchFamily="34" charset="0"/>
              </a:rPr>
              <a:t>A healthy life little common sense</a:t>
            </a:r>
            <a:endParaRPr lang="zh-CN" altLang="en-US" dirty="0"/>
          </a:p>
        </p:txBody>
      </p:sp>
      <p:sp>
        <p:nvSpPr>
          <p:cNvPr id="37" name="矩形 36"/>
          <p:cNvSpPr/>
          <p:nvPr/>
        </p:nvSpPr>
        <p:spPr>
          <a:xfrm>
            <a:off x="6422689" y="4610446"/>
            <a:ext cx="1779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2B2B2B"/>
                </a:solidFill>
                <a:latin typeface="Arial" panose="020B0604020202020204" pitchFamily="34" charset="0"/>
              </a:rPr>
              <a:t>FORHEALTHY</a:t>
            </a:r>
            <a:endParaRPr lang="zh-CN" altLang="en-US" dirty="0">
              <a:solidFill>
                <a:srgbClr val="2B2B2B"/>
              </a:solidFill>
              <a:latin typeface="Arial" panose="020B0604020202020204" pitchFamily="34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412916" y="1645309"/>
            <a:ext cx="3832184" cy="3832184"/>
            <a:chOff x="1412916" y="1645309"/>
            <a:chExt cx="3832184" cy="3832184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0" name="椭圆 9"/>
            <p:cNvSpPr/>
            <p:nvPr/>
          </p:nvSpPr>
          <p:spPr>
            <a:xfrm>
              <a:off x="1412916" y="1645309"/>
              <a:ext cx="3832184" cy="3832184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88" t="12811" r="21679" b="12389"/>
            <a:stretch>
              <a:fillRect/>
            </a:stretch>
          </p:blipFill>
          <p:spPr>
            <a:xfrm>
              <a:off x="1591293" y="1852550"/>
              <a:ext cx="3491346" cy="3479471"/>
            </a:xfrm>
            <a:prstGeom prst="rect">
              <a:avLst/>
            </a:prstGeom>
          </p:spPr>
        </p:pic>
      </p:grpSp>
      <p:sp>
        <p:nvSpPr>
          <p:cNvPr id="42" name="任意多边形: 形状 41"/>
          <p:cNvSpPr/>
          <p:nvPr/>
        </p:nvSpPr>
        <p:spPr>
          <a:xfrm rot="896338">
            <a:off x="5271478" y="2897720"/>
            <a:ext cx="289623" cy="2908100"/>
          </a:xfrm>
          <a:custGeom>
            <a:avLst/>
            <a:gdLst>
              <a:gd name="connsiteX0" fmla="*/ 84339 w 113327"/>
              <a:gd name="connsiteY0" fmla="*/ 0 h 609614"/>
              <a:gd name="connsiteX1" fmla="*/ 96459 w 113327"/>
              <a:gd name="connsiteY1" fmla="*/ 0 h 609614"/>
              <a:gd name="connsiteX2" fmla="*/ 108326 w 113327"/>
              <a:gd name="connsiteY2" fmla="*/ 4994 h 609614"/>
              <a:gd name="connsiteX3" fmla="*/ 113327 w 113327"/>
              <a:gd name="connsiteY3" fmla="*/ 16845 h 609614"/>
              <a:gd name="connsiteX4" fmla="*/ 113327 w 113327"/>
              <a:gd name="connsiteY4" fmla="*/ 576010 h 609614"/>
              <a:gd name="connsiteX5" fmla="*/ 103325 w 113327"/>
              <a:gd name="connsiteY5" fmla="*/ 599710 h 609614"/>
              <a:gd name="connsiteX6" fmla="*/ 80015 w 113327"/>
              <a:gd name="connsiteY6" fmla="*/ 609614 h 609614"/>
              <a:gd name="connsiteX7" fmla="*/ 56706 w 113327"/>
              <a:gd name="connsiteY7" fmla="*/ 599710 h 609614"/>
              <a:gd name="connsiteX8" fmla="*/ 46705 w 113327"/>
              <a:gd name="connsiteY8" fmla="*/ 576010 h 609614"/>
              <a:gd name="connsiteX9" fmla="*/ 46705 w 113327"/>
              <a:gd name="connsiteY9" fmla="*/ 303114 h 609614"/>
              <a:gd name="connsiteX10" fmla="*/ 8476 w 113327"/>
              <a:gd name="connsiteY10" fmla="*/ 303114 h 609614"/>
              <a:gd name="connsiteX11" fmla="*/ 2543 w 113327"/>
              <a:gd name="connsiteY11" fmla="*/ 300659 h 609614"/>
              <a:gd name="connsiteX12" fmla="*/ 0 w 113327"/>
              <a:gd name="connsiteY12" fmla="*/ 294734 h 609614"/>
              <a:gd name="connsiteX13" fmla="*/ 0 w 113327"/>
              <a:gd name="connsiteY13" fmla="*/ 84222 h 609614"/>
              <a:gd name="connsiteX14" fmla="*/ 24750 w 113327"/>
              <a:gd name="connsiteY14" fmla="*/ 24716 h 609614"/>
              <a:gd name="connsiteX15" fmla="*/ 84339 w 113327"/>
              <a:gd name="connsiteY15" fmla="*/ 0 h 60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3327" h="609614">
                <a:moveTo>
                  <a:pt x="84339" y="0"/>
                </a:moveTo>
                <a:lnTo>
                  <a:pt x="96459" y="0"/>
                </a:lnTo>
                <a:cubicBezTo>
                  <a:pt x="101037" y="0"/>
                  <a:pt x="104935" y="1692"/>
                  <a:pt x="108326" y="4994"/>
                </a:cubicBezTo>
                <a:cubicBezTo>
                  <a:pt x="111632" y="8295"/>
                  <a:pt x="113327" y="12273"/>
                  <a:pt x="113327" y="16845"/>
                </a:cubicBezTo>
                <a:lnTo>
                  <a:pt x="113327" y="576010"/>
                </a:lnTo>
                <a:cubicBezTo>
                  <a:pt x="113327" y="585151"/>
                  <a:pt x="109936" y="593023"/>
                  <a:pt x="103325" y="599710"/>
                </a:cubicBezTo>
                <a:cubicBezTo>
                  <a:pt x="96713" y="606228"/>
                  <a:pt x="88916" y="609529"/>
                  <a:pt x="80015" y="609614"/>
                </a:cubicBezTo>
                <a:cubicBezTo>
                  <a:pt x="71031" y="609529"/>
                  <a:pt x="63317" y="606228"/>
                  <a:pt x="56706" y="599710"/>
                </a:cubicBezTo>
                <a:cubicBezTo>
                  <a:pt x="50010" y="593023"/>
                  <a:pt x="46705" y="585151"/>
                  <a:pt x="46705" y="576010"/>
                </a:cubicBezTo>
                <a:lnTo>
                  <a:pt x="46705" y="303114"/>
                </a:lnTo>
                <a:lnTo>
                  <a:pt x="8476" y="303114"/>
                </a:lnTo>
                <a:cubicBezTo>
                  <a:pt x="6188" y="303114"/>
                  <a:pt x="4154" y="302267"/>
                  <a:pt x="2543" y="300659"/>
                </a:cubicBezTo>
                <a:cubicBezTo>
                  <a:pt x="847" y="298967"/>
                  <a:pt x="0" y="297019"/>
                  <a:pt x="0" y="294734"/>
                </a:cubicBezTo>
                <a:lnTo>
                  <a:pt x="0" y="84222"/>
                </a:lnTo>
                <a:cubicBezTo>
                  <a:pt x="0" y="61029"/>
                  <a:pt x="8307" y="41222"/>
                  <a:pt x="24750" y="24716"/>
                </a:cubicBezTo>
                <a:cubicBezTo>
                  <a:pt x="41280" y="8211"/>
                  <a:pt x="61113" y="0"/>
                  <a:pt x="84339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: 形状 40"/>
          <p:cNvSpPr/>
          <p:nvPr/>
        </p:nvSpPr>
        <p:spPr>
          <a:xfrm rot="20463090">
            <a:off x="905211" y="3072950"/>
            <a:ext cx="347742" cy="2686977"/>
          </a:xfrm>
          <a:custGeom>
            <a:avLst/>
            <a:gdLst>
              <a:gd name="connsiteX0" fmla="*/ 16866 w 168573"/>
              <a:gd name="connsiteY0" fmla="*/ 0 h 588977"/>
              <a:gd name="connsiteX1" fmla="*/ 28731 w 168573"/>
              <a:gd name="connsiteY1" fmla="*/ 4994 h 588977"/>
              <a:gd name="connsiteX2" fmla="*/ 33732 w 168573"/>
              <a:gd name="connsiteY2" fmla="*/ 16845 h 588977"/>
              <a:gd name="connsiteX3" fmla="*/ 33732 w 168573"/>
              <a:gd name="connsiteY3" fmla="*/ 126294 h 588977"/>
              <a:gd name="connsiteX4" fmla="*/ 38732 w 168573"/>
              <a:gd name="connsiteY4" fmla="*/ 138144 h 588977"/>
              <a:gd name="connsiteX5" fmla="*/ 50597 w 168573"/>
              <a:gd name="connsiteY5" fmla="*/ 143139 h 588977"/>
              <a:gd name="connsiteX6" fmla="*/ 62463 w 168573"/>
              <a:gd name="connsiteY6" fmla="*/ 138144 h 588977"/>
              <a:gd name="connsiteX7" fmla="*/ 67463 w 168573"/>
              <a:gd name="connsiteY7" fmla="*/ 126294 h 588977"/>
              <a:gd name="connsiteX8" fmla="*/ 67463 w 168573"/>
              <a:gd name="connsiteY8" fmla="*/ 16845 h 588977"/>
              <a:gd name="connsiteX9" fmla="*/ 72464 w 168573"/>
              <a:gd name="connsiteY9" fmla="*/ 4994 h 588977"/>
              <a:gd name="connsiteX10" fmla="*/ 84329 w 168573"/>
              <a:gd name="connsiteY10" fmla="*/ 0 h 588977"/>
              <a:gd name="connsiteX11" fmla="*/ 96109 w 168573"/>
              <a:gd name="connsiteY11" fmla="*/ 4994 h 588977"/>
              <a:gd name="connsiteX12" fmla="*/ 101110 w 168573"/>
              <a:gd name="connsiteY12" fmla="*/ 16845 h 588977"/>
              <a:gd name="connsiteX13" fmla="*/ 101110 w 168573"/>
              <a:gd name="connsiteY13" fmla="*/ 126294 h 588977"/>
              <a:gd name="connsiteX14" fmla="*/ 106196 w 168573"/>
              <a:gd name="connsiteY14" fmla="*/ 138144 h 588977"/>
              <a:gd name="connsiteX15" fmla="*/ 117975 w 168573"/>
              <a:gd name="connsiteY15" fmla="*/ 143139 h 588977"/>
              <a:gd name="connsiteX16" fmla="*/ 129841 w 168573"/>
              <a:gd name="connsiteY16" fmla="*/ 138144 h 588977"/>
              <a:gd name="connsiteX17" fmla="*/ 134841 w 168573"/>
              <a:gd name="connsiteY17" fmla="*/ 126294 h 588977"/>
              <a:gd name="connsiteX18" fmla="*/ 134841 w 168573"/>
              <a:gd name="connsiteY18" fmla="*/ 16845 h 588977"/>
              <a:gd name="connsiteX19" fmla="*/ 139842 w 168573"/>
              <a:gd name="connsiteY19" fmla="*/ 4994 h 588977"/>
              <a:gd name="connsiteX20" fmla="*/ 151707 w 168573"/>
              <a:gd name="connsiteY20" fmla="*/ 0 h 588977"/>
              <a:gd name="connsiteX21" fmla="*/ 163572 w 168573"/>
              <a:gd name="connsiteY21" fmla="*/ 4994 h 588977"/>
              <a:gd name="connsiteX22" fmla="*/ 168573 w 168573"/>
              <a:gd name="connsiteY22" fmla="*/ 16845 h 588977"/>
              <a:gd name="connsiteX23" fmla="*/ 168573 w 168573"/>
              <a:gd name="connsiteY23" fmla="*/ 157613 h 588977"/>
              <a:gd name="connsiteX24" fmla="*/ 121026 w 168573"/>
              <a:gd name="connsiteY24" fmla="*/ 205270 h 588977"/>
              <a:gd name="connsiteX25" fmla="*/ 121026 w 168573"/>
              <a:gd name="connsiteY25" fmla="*/ 555287 h 588977"/>
              <a:gd name="connsiteX26" fmla="*/ 111026 w 168573"/>
              <a:gd name="connsiteY26" fmla="*/ 578988 h 588977"/>
              <a:gd name="connsiteX27" fmla="*/ 87719 w 168573"/>
              <a:gd name="connsiteY27" fmla="*/ 588977 h 588977"/>
              <a:gd name="connsiteX28" fmla="*/ 64497 w 168573"/>
              <a:gd name="connsiteY28" fmla="*/ 578988 h 588977"/>
              <a:gd name="connsiteX29" fmla="*/ 54496 w 168573"/>
              <a:gd name="connsiteY29" fmla="*/ 555287 h 588977"/>
              <a:gd name="connsiteX30" fmla="*/ 54496 w 168573"/>
              <a:gd name="connsiteY30" fmla="*/ 205270 h 588977"/>
              <a:gd name="connsiteX31" fmla="*/ 0 w 168573"/>
              <a:gd name="connsiteY31" fmla="*/ 157613 h 588977"/>
              <a:gd name="connsiteX32" fmla="*/ 0 w 168573"/>
              <a:gd name="connsiteY32" fmla="*/ 16845 h 588977"/>
              <a:gd name="connsiteX33" fmla="*/ 5001 w 168573"/>
              <a:gd name="connsiteY33" fmla="*/ 4994 h 588977"/>
              <a:gd name="connsiteX34" fmla="*/ 16866 w 168573"/>
              <a:gd name="connsiteY34" fmla="*/ 0 h 588977"/>
              <a:gd name="connsiteX0-1" fmla="*/ 16866 w 168573"/>
              <a:gd name="connsiteY0-2" fmla="*/ 0 h 666932"/>
              <a:gd name="connsiteX1-3" fmla="*/ 28731 w 168573"/>
              <a:gd name="connsiteY1-4" fmla="*/ 4994 h 666932"/>
              <a:gd name="connsiteX2-5" fmla="*/ 33732 w 168573"/>
              <a:gd name="connsiteY2-6" fmla="*/ 16845 h 666932"/>
              <a:gd name="connsiteX3-7" fmla="*/ 33732 w 168573"/>
              <a:gd name="connsiteY3-8" fmla="*/ 126294 h 666932"/>
              <a:gd name="connsiteX4-9" fmla="*/ 38732 w 168573"/>
              <a:gd name="connsiteY4-10" fmla="*/ 138144 h 666932"/>
              <a:gd name="connsiteX5-11" fmla="*/ 50597 w 168573"/>
              <a:gd name="connsiteY5-12" fmla="*/ 143139 h 666932"/>
              <a:gd name="connsiteX6-13" fmla="*/ 62463 w 168573"/>
              <a:gd name="connsiteY6-14" fmla="*/ 138144 h 666932"/>
              <a:gd name="connsiteX7-15" fmla="*/ 67463 w 168573"/>
              <a:gd name="connsiteY7-16" fmla="*/ 126294 h 666932"/>
              <a:gd name="connsiteX8-17" fmla="*/ 67463 w 168573"/>
              <a:gd name="connsiteY8-18" fmla="*/ 16845 h 666932"/>
              <a:gd name="connsiteX9-19" fmla="*/ 72464 w 168573"/>
              <a:gd name="connsiteY9-20" fmla="*/ 4994 h 666932"/>
              <a:gd name="connsiteX10-21" fmla="*/ 84329 w 168573"/>
              <a:gd name="connsiteY10-22" fmla="*/ 0 h 666932"/>
              <a:gd name="connsiteX11-23" fmla="*/ 96109 w 168573"/>
              <a:gd name="connsiteY11-24" fmla="*/ 4994 h 666932"/>
              <a:gd name="connsiteX12-25" fmla="*/ 101110 w 168573"/>
              <a:gd name="connsiteY12-26" fmla="*/ 16845 h 666932"/>
              <a:gd name="connsiteX13-27" fmla="*/ 101110 w 168573"/>
              <a:gd name="connsiteY13-28" fmla="*/ 126294 h 666932"/>
              <a:gd name="connsiteX14-29" fmla="*/ 106196 w 168573"/>
              <a:gd name="connsiteY14-30" fmla="*/ 138144 h 666932"/>
              <a:gd name="connsiteX15-31" fmla="*/ 117975 w 168573"/>
              <a:gd name="connsiteY15-32" fmla="*/ 143139 h 666932"/>
              <a:gd name="connsiteX16-33" fmla="*/ 129841 w 168573"/>
              <a:gd name="connsiteY16-34" fmla="*/ 138144 h 666932"/>
              <a:gd name="connsiteX17-35" fmla="*/ 134841 w 168573"/>
              <a:gd name="connsiteY17-36" fmla="*/ 126294 h 666932"/>
              <a:gd name="connsiteX18-37" fmla="*/ 134841 w 168573"/>
              <a:gd name="connsiteY18-38" fmla="*/ 16845 h 666932"/>
              <a:gd name="connsiteX19-39" fmla="*/ 139842 w 168573"/>
              <a:gd name="connsiteY19-40" fmla="*/ 4994 h 666932"/>
              <a:gd name="connsiteX20-41" fmla="*/ 151707 w 168573"/>
              <a:gd name="connsiteY20-42" fmla="*/ 0 h 666932"/>
              <a:gd name="connsiteX21-43" fmla="*/ 163572 w 168573"/>
              <a:gd name="connsiteY21-44" fmla="*/ 4994 h 666932"/>
              <a:gd name="connsiteX22-45" fmla="*/ 168573 w 168573"/>
              <a:gd name="connsiteY22-46" fmla="*/ 16845 h 666932"/>
              <a:gd name="connsiteX23-47" fmla="*/ 168573 w 168573"/>
              <a:gd name="connsiteY23-48" fmla="*/ 157613 h 666932"/>
              <a:gd name="connsiteX24-49" fmla="*/ 121026 w 168573"/>
              <a:gd name="connsiteY24-50" fmla="*/ 205270 h 666932"/>
              <a:gd name="connsiteX25-51" fmla="*/ 121026 w 168573"/>
              <a:gd name="connsiteY25-52" fmla="*/ 555287 h 666932"/>
              <a:gd name="connsiteX26-53" fmla="*/ 111026 w 168573"/>
              <a:gd name="connsiteY26-54" fmla="*/ 578988 h 666932"/>
              <a:gd name="connsiteX27-55" fmla="*/ 90370 w 168573"/>
              <a:gd name="connsiteY27-56" fmla="*/ 666932 h 666932"/>
              <a:gd name="connsiteX28-57" fmla="*/ 64497 w 168573"/>
              <a:gd name="connsiteY28-58" fmla="*/ 578988 h 666932"/>
              <a:gd name="connsiteX29-59" fmla="*/ 54496 w 168573"/>
              <a:gd name="connsiteY29-60" fmla="*/ 555287 h 666932"/>
              <a:gd name="connsiteX30-61" fmla="*/ 54496 w 168573"/>
              <a:gd name="connsiteY30-62" fmla="*/ 205270 h 666932"/>
              <a:gd name="connsiteX31-63" fmla="*/ 0 w 168573"/>
              <a:gd name="connsiteY31-64" fmla="*/ 157613 h 666932"/>
              <a:gd name="connsiteX32-65" fmla="*/ 0 w 168573"/>
              <a:gd name="connsiteY32-66" fmla="*/ 16845 h 666932"/>
              <a:gd name="connsiteX33-67" fmla="*/ 5001 w 168573"/>
              <a:gd name="connsiteY33-68" fmla="*/ 4994 h 666932"/>
              <a:gd name="connsiteX34-69" fmla="*/ 16866 w 168573"/>
              <a:gd name="connsiteY34-70" fmla="*/ 0 h 666932"/>
              <a:gd name="connsiteX0-71" fmla="*/ 16866 w 168573"/>
              <a:gd name="connsiteY0-72" fmla="*/ 0 h 666932"/>
              <a:gd name="connsiteX1-73" fmla="*/ 28731 w 168573"/>
              <a:gd name="connsiteY1-74" fmla="*/ 4994 h 666932"/>
              <a:gd name="connsiteX2-75" fmla="*/ 33732 w 168573"/>
              <a:gd name="connsiteY2-76" fmla="*/ 16845 h 666932"/>
              <a:gd name="connsiteX3-77" fmla="*/ 33732 w 168573"/>
              <a:gd name="connsiteY3-78" fmla="*/ 126294 h 666932"/>
              <a:gd name="connsiteX4-79" fmla="*/ 38732 w 168573"/>
              <a:gd name="connsiteY4-80" fmla="*/ 138144 h 666932"/>
              <a:gd name="connsiteX5-81" fmla="*/ 50597 w 168573"/>
              <a:gd name="connsiteY5-82" fmla="*/ 143139 h 666932"/>
              <a:gd name="connsiteX6-83" fmla="*/ 62463 w 168573"/>
              <a:gd name="connsiteY6-84" fmla="*/ 138144 h 666932"/>
              <a:gd name="connsiteX7-85" fmla="*/ 67463 w 168573"/>
              <a:gd name="connsiteY7-86" fmla="*/ 126294 h 666932"/>
              <a:gd name="connsiteX8-87" fmla="*/ 67463 w 168573"/>
              <a:gd name="connsiteY8-88" fmla="*/ 16845 h 666932"/>
              <a:gd name="connsiteX9-89" fmla="*/ 72464 w 168573"/>
              <a:gd name="connsiteY9-90" fmla="*/ 4994 h 666932"/>
              <a:gd name="connsiteX10-91" fmla="*/ 84329 w 168573"/>
              <a:gd name="connsiteY10-92" fmla="*/ 0 h 666932"/>
              <a:gd name="connsiteX11-93" fmla="*/ 96109 w 168573"/>
              <a:gd name="connsiteY11-94" fmla="*/ 4994 h 666932"/>
              <a:gd name="connsiteX12-95" fmla="*/ 101110 w 168573"/>
              <a:gd name="connsiteY12-96" fmla="*/ 16845 h 666932"/>
              <a:gd name="connsiteX13-97" fmla="*/ 101110 w 168573"/>
              <a:gd name="connsiteY13-98" fmla="*/ 126294 h 666932"/>
              <a:gd name="connsiteX14-99" fmla="*/ 106196 w 168573"/>
              <a:gd name="connsiteY14-100" fmla="*/ 138144 h 666932"/>
              <a:gd name="connsiteX15-101" fmla="*/ 117975 w 168573"/>
              <a:gd name="connsiteY15-102" fmla="*/ 143139 h 666932"/>
              <a:gd name="connsiteX16-103" fmla="*/ 129841 w 168573"/>
              <a:gd name="connsiteY16-104" fmla="*/ 138144 h 666932"/>
              <a:gd name="connsiteX17-105" fmla="*/ 134841 w 168573"/>
              <a:gd name="connsiteY17-106" fmla="*/ 126294 h 666932"/>
              <a:gd name="connsiteX18-107" fmla="*/ 134841 w 168573"/>
              <a:gd name="connsiteY18-108" fmla="*/ 16845 h 666932"/>
              <a:gd name="connsiteX19-109" fmla="*/ 139842 w 168573"/>
              <a:gd name="connsiteY19-110" fmla="*/ 4994 h 666932"/>
              <a:gd name="connsiteX20-111" fmla="*/ 151707 w 168573"/>
              <a:gd name="connsiteY20-112" fmla="*/ 0 h 666932"/>
              <a:gd name="connsiteX21-113" fmla="*/ 163572 w 168573"/>
              <a:gd name="connsiteY21-114" fmla="*/ 4994 h 666932"/>
              <a:gd name="connsiteX22-115" fmla="*/ 168573 w 168573"/>
              <a:gd name="connsiteY22-116" fmla="*/ 16845 h 666932"/>
              <a:gd name="connsiteX23-117" fmla="*/ 168573 w 168573"/>
              <a:gd name="connsiteY23-118" fmla="*/ 157613 h 666932"/>
              <a:gd name="connsiteX24-119" fmla="*/ 121026 w 168573"/>
              <a:gd name="connsiteY24-120" fmla="*/ 205270 h 666932"/>
              <a:gd name="connsiteX25-121" fmla="*/ 121026 w 168573"/>
              <a:gd name="connsiteY25-122" fmla="*/ 555287 h 666932"/>
              <a:gd name="connsiteX26-123" fmla="*/ 119743 w 168573"/>
              <a:gd name="connsiteY26-124" fmla="*/ 602392 h 666932"/>
              <a:gd name="connsiteX27-125" fmla="*/ 90370 w 168573"/>
              <a:gd name="connsiteY27-126" fmla="*/ 666932 h 666932"/>
              <a:gd name="connsiteX28-127" fmla="*/ 64497 w 168573"/>
              <a:gd name="connsiteY28-128" fmla="*/ 578988 h 666932"/>
              <a:gd name="connsiteX29-129" fmla="*/ 54496 w 168573"/>
              <a:gd name="connsiteY29-130" fmla="*/ 555287 h 666932"/>
              <a:gd name="connsiteX30-131" fmla="*/ 54496 w 168573"/>
              <a:gd name="connsiteY30-132" fmla="*/ 205270 h 666932"/>
              <a:gd name="connsiteX31-133" fmla="*/ 0 w 168573"/>
              <a:gd name="connsiteY31-134" fmla="*/ 157613 h 666932"/>
              <a:gd name="connsiteX32-135" fmla="*/ 0 w 168573"/>
              <a:gd name="connsiteY32-136" fmla="*/ 16845 h 666932"/>
              <a:gd name="connsiteX33-137" fmla="*/ 5001 w 168573"/>
              <a:gd name="connsiteY33-138" fmla="*/ 4994 h 666932"/>
              <a:gd name="connsiteX34-139" fmla="*/ 16866 w 168573"/>
              <a:gd name="connsiteY34-140" fmla="*/ 0 h 666932"/>
              <a:gd name="connsiteX0-141" fmla="*/ 16866 w 168573"/>
              <a:gd name="connsiteY0-142" fmla="*/ 0 h 666932"/>
              <a:gd name="connsiteX1-143" fmla="*/ 28731 w 168573"/>
              <a:gd name="connsiteY1-144" fmla="*/ 4994 h 666932"/>
              <a:gd name="connsiteX2-145" fmla="*/ 33732 w 168573"/>
              <a:gd name="connsiteY2-146" fmla="*/ 16845 h 666932"/>
              <a:gd name="connsiteX3-147" fmla="*/ 33732 w 168573"/>
              <a:gd name="connsiteY3-148" fmla="*/ 126294 h 666932"/>
              <a:gd name="connsiteX4-149" fmla="*/ 38732 w 168573"/>
              <a:gd name="connsiteY4-150" fmla="*/ 138144 h 666932"/>
              <a:gd name="connsiteX5-151" fmla="*/ 50597 w 168573"/>
              <a:gd name="connsiteY5-152" fmla="*/ 143139 h 666932"/>
              <a:gd name="connsiteX6-153" fmla="*/ 62463 w 168573"/>
              <a:gd name="connsiteY6-154" fmla="*/ 138144 h 666932"/>
              <a:gd name="connsiteX7-155" fmla="*/ 67463 w 168573"/>
              <a:gd name="connsiteY7-156" fmla="*/ 126294 h 666932"/>
              <a:gd name="connsiteX8-157" fmla="*/ 67463 w 168573"/>
              <a:gd name="connsiteY8-158" fmla="*/ 16845 h 666932"/>
              <a:gd name="connsiteX9-159" fmla="*/ 72464 w 168573"/>
              <a:gd name="connsiteY9-160" fmla="*/ 4994 h 666932"/>
              <a:gd name="connsiteX10-161" fmla="*/ 84329 w 168573"/>
              <a:gd name="connsiteY10-162" fmla="*/ 0 h 666932"/>
              <a:gd name="connsiteX11-163" fmla="*/ 96109 w 168573"/>
              <a:gd name="connsiteY11-164" fmla="*/ 4994 h 666932"/>
              <a:gd name="connsiteX12-165" fmla="*/ 101110 w 168573"/>
              <a:gd name="connsiteY12-166" fmla="*/ 16845 h 666932"/>
              <a:gd name="connsiteX13-167" fmla="*/ 101110 w 168573"/>
              <a:gd name="connsiteY13-168" fmla="*/ 126294 h 666932"/>
              <a:gd name="connsiteX14-169" fmla="*/ 106196 w 168573"/>
              <a:gd name="connsiteY14-170" fmla="*/ 138144 h 666932"/>
              <a:gd name="connsiteX15-171" fmla="*/ 117975 w 168573"/>
              <a:gd name="connsiteY15-172" fmla="*/ 143139 h 666932"/>
              <a:gd name="connsiteX16-173" fmla="*/ 129841 w 168573"/>
              <a:gd name="connsiteY16-174" fmla="*/ 138144 h 666932"/>
              <a:gd name="connsiteX17-175" fmla="*/ 134841 w 168573"/>
              <a:gd name="connsiteY17-176" fmla="*/ 126294 h 666932"/>
              <a:gd name="connsiteX18-177" fmla="*/ 134841 w 168573"/>
              <a:gd name="connsiteY18-178" fmla="*/ 16845 h 666932"/>
              <a:gd name="connsiteX19-179" fmla="*/ 139842 w 168573"/>
              <a:gd name="connsiteY19-180" fmla="*/ 4994 h 666932"/>
              <a:gd name="connsiteX20-181" fmla="*/ 151707 w 168573"/>
              <a:gd name="connsiteY20-182" fmla="*/ 0 h 666932"/>
              <a:gd name="connsiteX21-183" fmla="*/ 163572 w 168573"/>
              <a:gd name="connsiteY21-184" fmla="*/ 4994 h 666932"/>
              <a:gd name="connsiteX22-185" fmla="*/ 168573 w 168573"/>
              <a:gd name="connsiteY22-186" fmla="*/ 16845 h 666932"/>
              <a:gd name="connsiteX23-187" fmla="*/ 168573 w 168573"/>
              <a:gd name="connsiteY23-188" fmla="*/ 157613 h 666932"/>
              <a:gd name="connsiteX24-189" fmla="*/ 121026 w 168573"/>
              <a:gd name="connsiteY24-190" fmla="*/ 205270 h 666932"/>
              <a:gd name="connsiteX25-191" fmla="*/ 121026 w 168573"/>
              <a:gd name="connsiteY25-192" fmla="*/ 555287 h 666932"/>
              <a:gd name="connsiteX26-193" fmla="*/ 119743 w 168573"/>
              <a:gd name="connsiteY26-194" fmla="*/ 602392 h 666932"/>
              <a:gd name="connsiteX27-195" fmla="*/ 90370 w 168573"/>
              <a:gd name="connsiteY27-196" fmla="*/ 666932 h 666932"/>
              <a:gd name="connsiteX28-197" fmla="*/ 59672 w 168573"/>
              <a:gd name="connsiteY28-198" fmla="*/ 604386 h 666932"/>
              <a:gd name="connsiteX29-199" fmla="*/ 54496 w 168573"/>
              <a:gd name="connsiteY29-200" fmla="*/ 555287 h 666932"/>
              <a:gd name="connsiteX30-201" fmla="*/ 54496 w 168573"/>
              <a:gd name="connsiteY30-202" fmla="*/ 205270 h 666932"/>
              <a:gd name="connsiteX31-203" fmla="*/ 0 w 168573"/>
              <a:gd name="connsiteY31-204" fmla="*/ 157613 h 666932"/>
              <a:gd name="connsiteX32-205" fmla="*/ 0 w 168573"/>
              <a:gd name="connsiteY32-206" fmla="*/ 16845 h 666932"/>
              <a:gd name="connsiteX33-207" fmla="*/ 5001 w 168573"/>
              <a:gd name="connsiteY33-208" fmla="*/ 4994 h 666932"/>
              <a:gd name="connsiteX34-209" fmla="*/ 16866 w 168573"/>
              <a:gd name="connsiteY34-210" fmla="*/ 0 h 6669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  <a:cxn ang="0">
                <a:pos x="connsiteX30-61" y="connsiteY30-62"/>
              </a:cxn>
              <a:cxn ang="0">
                <a:pos x="connsiteX31-63" y="connsiteY31-64"/>
              </a:cxn>
              <a:cxn ang="0">
                <a:pos x="connsiteX32-65" y="connsiteY32-66"/>
              </a:cxn>
              <a:cxn ang="0">
                <a:pos x="connsiteX33-67" y="connsiteY33-68"/>
              </a:cxn>
              <a:cxn ang="0">
                <a:pos x="connsiteX34-69" y="connsiteY34-70"/>
              </a:cxn>
            </a:cxnLst>
            <a:rect l="l" t="t" r="r" b="b"/>
            <a:pathLst>
              <a:path w="168573" h="666932">
                <a:moveTo>
                  <a:pt x="16866" y="0"/>
                </a:moveTo>
                <a:cubicBezTo>
                  <a:pt x="21443" y="0"/>
                  <a:pt x="25341" y="1693"/>
                  <a:pt x="28731" y="4994"/>
                </a:cubicBezTo>
                <a:cubicBezTo>
                  <a:pt x="32037" y="8380"/>
                  <a:pt x="33732" y="12274"/>
                  <a:pt x="33732" y="16845"/>
                </a:cubicBezTo>
                <a:lnTo>
                  <a:pt x="33732" y="126294"/>
                </a:lnTo>
                <a:cubicBezTo>
                  <a:pt x="33732" y="130865"/>
                  <a:pt x="35342" y="134843"/>
                  <a:pt x="38732" y="138144"/>
                </a:cubicBezTo>
                <a:cubicBezTo>
                  <a:pt x="42037" y="141530"/>
                  <a:pt x="46021" y="143139"/>
                  <a:pt x="50597" y="143139"/>
                </a:cubicBezTo>
                <a:cubicBezTo>
                  <a:pt x="55174" y="143139"/>
                  <a:pt x="59073" y="141530"/>
                  <a:pt x="62463" y="138144"/>
                </a:cubicBezTo>
                <a:cubicBezTo>
                  <a:pt x="65768" y="134843"/>
                  <a:pt x="67463" y="130865"/>
                  <a:pt x="67463" y="126294"/>
                </a:cubicBezTo>
                <a:lnTo>
                  <a:pt x="67463" y="16845"/>
                </a:lnTo>
                <a:cubicBezTo>
                  <a:pt x="67463" y="12274"/>
                  <a:pt x="69074" y="8380"/>
                  <a:pt x="72464" y="4994"/>
                </a:cubicBezTo>
                <a:cubicBezTo>
                  <a:pt x="75769" y="1693"/>
                  <a:pt x="79752" y="0"/>
                  <a:pt x="84329" y="0"/>
                </a:cubicBezTo>
                <a:cubicBezTo>
                  <a:pt x="88821" y="0"/>
                  <a:pt x="92804" y="1693"/>
                  <a:pt x="96109" y="4994"/>
                </a:cubicBezTo>
                <a:cubicBezTo>
                  <a:pt x="99499" y="8380"/>
                  <a:pt x="101110" y="12274"/>
                  <a:pt x="101110" y="16845"/>
                </a:cubicBezTo>
                <a:lnTo>
                  <a:pt x="101110" y="126294"/>
                </a:lnTo>
                <a:cubicBezTo>
                  <a:pt x="101110" y="130865"/>
                  <a:pt x="102805" y="134843"/>
                  <a:pt x="106196" y="138144"/>
                </a:cubicBezTo>
                <a:cubicBezTo>
                  <a:pt x="109500" y="141530"/>
                  <a:pt x="113484" y="143139"/>
                  <a:pt x="117975" y="143139"/>
                </a:cubicBezTo>
                <a:cubicBezTo>
                  <a:pt x="122552" y="143139"/>
                  <a:pt x="126536" y="141530"/>
                  <a:pt x="129841" y="138144"/>
                </a:cubicBezTo>
                <a:cubicBezTo>
                  <a:pt x="133231" y="134843"/>
                  <a:pt x="134841" y="130865"/>
                  <a:pt x="134841" y="126294"/>
                </a:cubicBezTo>
                <a:lnTo>
                  <a:pt x="134841" y="16845"/>
                </a:lnTo>
                <a:cubicBezTo>
                  <a:pt x="134841" y="12274"/>
                  <a:pt x="136536" y="8380"/>
                  <a:pt x="139842" y="4994"/>
                </a:cubicBezTo>
                <a:cubicBezTo>
                  <a:pt x="143232" y="1693"/>
                  <a:pt x="147130" y="0"/>
                  <a:pt x="151707" y="0"/>
                </a:cubicBezTo>
                <a:cubicBezTo>
                  <a:pt x="156284" y="0"/>
                  <a:pt x="160268" y="1693"/>
                  <a:pt x="163572" y="4994"/>
                </a:cubicBezTo>
                <a:cubicBezTo>
                  <a:pt x="166963" y="8380"/>
                  <a:pt x="168573" y="12274"/>
                  <a:pt x="168573" y="16845"/>
                </a:cubicBezTo>
                <a:lnTo>
                  <a:pt x="168573" y="157613"/>
                </a:lnTo>
                <a:cubicBezTo>
                  <a:pt x="168573" y="168364"/>
                  <a:pt x="131027" y="201799"/>
                  <a:pt x="121026" y="205270"/>
                </a:cubicBezTo>
                <a:lnTo>
                  <a:pt x="121026" y="555287"/>
                </a:lnTo>
                <a:cubicBezTo>
                  <a:pt x="121026" y="564429"/>
                  <a:pt x="124852" y="583785"/>
                  <a:pt x="119743" y="602392"/>
                </a:cubicBezTo>
                <a:cubicBezTo>
                  <a:pt x="114634" y="621000"/>
                  <a:pt x="99353" y="666763"/>
                  <a:pt x="90370" y="666932"/>
                </a:cubicBezTo>
                <a:cubicBezTo>
                  <a:pt x="81471" y="666763"/>
                  <a:pt x="65651" y="622993"/>
                  <a:pt x="59672" y="604386"/>
                </a:cubicBezTo>
                <a:cubicBezTo>
                  <a:pt x="53693" y="585779"/>
                  <a:pt x="54496" y="564429"/>
                  <a:pt x="54496" y="555287"/>
                </a:cubicBezTo>
                <a:lnTo>
                  <a:pt x="54496" y="205270"/>
                </a:lnTo>
                <a:cubicBezTo>
                  <a:pt x="44410" y="201799"/>
                  <a:pt x="0" y="168364"/>
                  <a:pt x="0" y="157613"/>
                </a:cubicBezTo>
                <a:lnTo>
                  <a:pt x="0" y="16845"/>
                </a:lnTo>
                <a:cubicBezTo>
                  <a:pt x="0" y="12274"/>
                  <a:pt x="1696" y="8380"/>
                  <a:pt x="5001" y="4994"/>
                </a:cubicBezTo>
                <a:cubicBezTo>
                  <a:pt x="8305" y="1693"/>
                  <a:pt x="12289" y="0"/>
                  <a:pt x="16866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6" name="图片 4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03" t="75251" r="18361" b="8804"/>
          <a:stretch>
            <a:fillRect/>
          </a:stretch>
        </p:blipFill>
        <p:spPr>
          <a:xfrm>
            <a:off x="9917120" y="3867961"/>
            <a:ext cx="1420133" cy="1256361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6241031" y="3153298"/>
            <a:ext cx="4076699" cy="1756645"/>
            <a:chOff x="6241031" y="3153298"/>
            <a:chExt cx="4076699" cy="1756645"/>
          </a:xfrm>
        </p:grpSpPr>
        <p:sp>
          <p:nvSpPr>
            <p:cNvPr id="86" name="流程图: 终止 85"/>
            <p:cNvSpPr/>
            <p:nvPr/>
          </p:nvSpPr>
          <p:spPr>
            <a:xfrm>
              <a:off x="6517765" y="3632848"/>
              <a:ext cx="3523230" cy="718922"/>
            </a:xfrm>
            <a:prstGeom prst="flowChartTerminator">
              <a:avLst/>
            </a:prstGeom>
            <a:solidFill>
              <a:srgbClr val="7EC8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标题 1"/>
            <p:cNvSpPr txBox="1"/>
            <p:nvPr/>
          </p:nvSpPr>
          <p:spPr>
            <a:xfrm>
              <a:off x="6241031" y="3153298"/>
              <a:ext cx="4076699" cy="1756645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ctr">
              <a:normAutofit fontScale="975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zh-CN" altLang="en-US" sz="4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祝您健康</a:t>
              </a:r>
              <a:endParaRPr lang="zh-CN" altLang="en-US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7631140" y="1866826"/>
            <a:ext cx="1349951" cy="1446550"/>
            <a:chOff x="7755956" y="1866826"/>
            <a:chExt cx="1349951" cy="1446550"/>
          </a:xfrm>
        </p:grpSpPr>
        <p:sp>
          <p:nvSpPr>
            <p:cNvPr id="88" name="椭圆 87"/>
            <p:cNvSpPr/>
            <p:nvPr/>
          </p:nvSpPr>
          <p:spPr>
            <a:xfrm>
              <a:off x="7755956" y="1942609"/>
              <a:ext cx="1349951" cy="1294984"/>
            </a:xfrm>
            <a:prstGeom prst="ellipse">
              <a:avLst/>
            </a:prstGeom>
            <a:noFill/>
            <a:ln w="38100">
              <a:solidFill>
                <a:srgbClr val="7EC8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矩形 88"/>
            <p:cNvSpPr/>
            <p:nvPr/>
          </p:nvSpPr>
          <p:spPr>
            <a:xfrm>
              <a:off x="7807798" y="1866826"/>
              <a:ext cx="1150078" cy="1446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8800" dirty="0">
                  <a:solidFill>
                    <a:srgbClr val="7EC8B9"/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谢</a:t>
              </a:r>
              <a:endParaRPr lang="zh-CN" altLang="en-US" sz="8800" dirty="0"/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6096000" y="1866826"/>
            <a:ext cx="1349951" cy="1446550"/>
            <a:chOff x="6096000" y="1866826"/>
            <a:chExt cx="1349951" cy="1446550"/>
          </a:xfrm>
        </p:grpSpPr>
        <p:sp>
          <p:nvSpPr>
            <p:cNvPr id="76" name="矩形 75"/>
            <p:cNvSpPr/>
            <p:nvPr/>
          </p:nvSpPr>
          <p:spPr>
            <a:xfrm>
              <a:off x="6136636" y="1866826"/>
              <a:ext cx="933653" cy="1446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8800" dirty="0">
                  <a:solidFill>
                    <a:srgbClr val="7EC8B9"/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感</a:t>
              </a:r>
              <a:endParaRPr lang="zh-CN" altLang="en-US" sz="8800" dirty="0">
                <a:solidFill>
                  <a:srgbClr val="7EC8B9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87" name="椭圆 86"/>
            <p:cNvSpPr/>
            <p:nvPr/>
          </p:nvSpPr>
          <p:spPr>
            <a:xfrm>
              <a:off x="6096000" y="1888584"/>
              <a:ext cx="1349951" cy="1294984"/>
            </a:xfrm>
            <a:prstGeom prst="ellipse">
              <a:avLst/>
            </a:prstGeom>
            <a:noFill/>
            <a:ln w="38100">
              <a:solidFill>
                <a:srgbClr val="7EC8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9152792" y="2045302"/>
            <a:ext cx="21409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solidFill>
                  <a:srgbClr val="7EC8B9"/>
                </a:solidFill>
              </a:rPr>
              <a:t>聆听</a:t>
            </a:r>
            <a:endParaRPr lang="zh-CN" altLang="en-US" sz="6600" dirty="0">
              <a:solidFill>
                <a:srgbClr val="7EC8B9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60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6" grpId="0"/>
      <p:bldP spid="37" grpId="0"/>
      <p:bldP spid="42" grpId="0" animBg="1"/>
      <p:bldP spid="4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2"/>
          <p:cNvSpPr txBox="1"/>
          <p:nvPr/>
        </p:nvSpPr>
        <p:spPr>
          <a:xfrm>
            <a:off x="7495661" y="4839483"/>
            <a:ext cx="6740525" cy="6096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dirty="0"/>
              <a:t>找对颜色，吃对食物，</a:t>
            </a:r>
            <a:endParaRPr lang="en-US" altLang="zh-CN" dirty="0"/>
          </a:p>
          <a:p>
            <a:pPr marL="0" indent="0">
              <a:buNone/>
            </a:pPr>
            <a:r>
              <a:rPr lang="zh-CN" altLang="en-US" dirty="0"/>
              <a:t>不同颜色的食物有不同功效。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520" y="1618152"/>
            <a:ext cx="6661464" cy="4215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zh-CN" altLang="en-US" dirty="0"/>
              <a:t>食色生活</a:t>
            </a:r>
            <a:endParaRPr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577940" y="2162629"/>
            <a:ext cx="2154023" cy="24674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zh-CN" altLang="en-US" dirty="0"/>
              <a:t>红色食物</a:t>
            </a:r>
            <a:r>
              <a:rPr lang="en-US" altLang="zh-CN" dirty="0"/>
              <a:t>——</a:t>
            </a:r>
            <a:r>
              <a:rPr lang="zh-CN" altLang="en-US" dirty="0"/>
              <a:t>减轻疲劳预防感冒</a:t>
            </a:r>
            <a:endParaRPr lang="zh-CN" altLang="en-US" dirty="0"/>
          </a:p>
        </p:txBody>
      </p:sp>
      <p:sp>
        <p:nvSpPr>
          <p:cNvPr id="3" name="标题 1"/>
          <p:cNvSpPr txBox="1"/>
          <p:nvPr/>
        </p:nvSpPr>
        <p:spPr>
          <a:xfrm>
            <a:off x="3246057" y="6176057"/>
            <a:ext cx="747736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  <a:cs typeface="+mj-cs"/>
              </a:defRPr>
            </a:lvl1pPr>
          </a:lstStyle>
          <a:p>
            <a:pPr marL="320040" indent="-320040">
              <a:buClr>
                <a:schemeClr val="accent6">
                  <a:lumMod val="75000"/>
                </a:schemeClr>
              </a:buClr>
              <a:defRPr/>
            </a:pPr>
            <a:endParaRPr lang="zh-CN" altLang="en-US" sz="4000" dirty="0">
              <a:solidFill>
                <a:schemeClr val="accent6"/>
              </a:solidFill>
            </a:endParaRPr>
          </a:p>
        </p:txBody>
      </p:sp>
      <p:pic>
        <p:nvPicPr>
          <p:cNvPr id="4" name="内容占位符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63991" y="2513806"/>
            <a:ext cx="3171825" cy="2439987"/>
          </a:xfrm>
          <a:prstGeom prst="rect">
            <a:avLst/>
          </a:prstGeom>
          <a:ln w="38100">
            <a:noFill/>
          </a:ln>
          <a:effectLst>
            <a:outerShdw blurRad="139700" dist="114300" dir="2700000" algn="tl" rotWithShape="0">
              <a:prstClr val="black">
                <a:alpha val="58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997713" y="5369890"/>
            <a:ext cx="7609423" cy="8318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+mn-lt"/>
                <a:ea typeface="+mn-ea"/>
              </a:rPr>
              <a:t>上榜食物：红辣椒、胡萝卜，苋菜、洋葱、红枣、番茄、</a:t>
            </a:r>
            <a:endParaRPr lang="en-US" altLang="zh-CN" sz="2400" dirty="0">
              <a:latin typeface="+mn-lt"/>
              <a:ea typeface="+mn-ea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+mn-lt"/>
                <a:ea typeface="+mn-ea"/>
              </a:rPr>
              <a:t>红薯、山楂、苹果、草莓、老南瓜</a:t>
            </a:r>
            <a:endParaRPr lang="zh-CN" altLang="en-US" sz="2400" dirty="0">
              <a:latin typeface="+mn-lt"/>
              <a:ea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254" y="1189038"/>
            <a:ext cx="2657475" cy="230663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blurRad="139700" dist="114300" dir="2700000" algn="tl" rotWithShape="0">
              <a:prstClr val="black">
                <a:alpha val="58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3992" y="1189038"/>
            <a:ext cx="2592387" cy="264953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blurRad="139700" dist="114300" dir="2700000" algn="tl" rotWithShape="0">
              <a:prstClr val="black">
                <a:alpha val="58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4843" y="2946203"/>
            <a:ext cx="2395670" cy="2020604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blurRad="139700" dist="114300" dir="2700000" algn="tl" rotWithShape="0">
              <a:prstClr val="black">
                <a:alpha val="58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9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0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32"/>
          <p:cNvSpPr/>
          <p:nvPr/>
        </p:nvSpPr>
        <p:spPr>
          <a:xfrm>
            <a:off x="806603" y="3074701"/>
            <a:ext cx="3256741" cy="3135624"/>
          </a:xfrm>
          <a:prstGeom prst="roundRect">
            <a:avLst/>
          </a:prstGeom>
          <a:solidFill>
            <a:schemeClr val="bg1"/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>
                <a:solidFill>
                  <a:srgbClr val="663300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假如你生来体质较弱，易受感冒病毒的欺侮，或者已经被感冒缠上了，红色食物会助你一臂之力。红色食物有助于减轻疲劳，并且有驱寒作用，预防癌症、增强记忆力、减轻疲劳和稳定</a:t>
            </a:r>
            <a:endParaRPr lang="zh-CN" altLang="en-US" sz="2000" dirty="0">
              <a:solidFill>
                <a:srgbClr val="663300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sp>
        <p:nvSpPr>
          <p:cNvPr id="16" name="圆角矩形 32"/>
          <p:cNvSpPr/>
          <p:nvPr/>
        </p:nvSpPr>
        <p:spPr>
          <a:xfrm>
            <a:off x="4515129" y="3098361"/>
            <a:ext cx="3256741" cy="3135624"/>
          </a:xfrm>
          <a:prstGeom prst="roundRect">
            <a:avLst/>
          </a:prstGeom>
          <a:solidFill>
            <a:schemeClr val="bg1"/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rgbClr val="663300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情绪，可以令人精神抖擞，增强自信及意志力，使人充满力量。至于颜色较辣椒稍浅一些的胡萝卜，所含的胡萝卜素可在体内转化为维生素</a:t>
            </a:r>
            <a:r>
              <a:rPr lang="en-US" altLang="zh-CN" sz="2000" dirty="0">
                <a:solidFill>
                  <a:srgbClr val="663300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A</a:t>
            </a:r>
            <a:r>
              <a:rPr lang="zh-CN" altLang="en-US" sz="2000" dirty="0">
                <a:solidFill>
                  <a:srgbClr val="663300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，发挥护卫人体上皮组织如呼吸道黏膜的作用</a:t>
            </a:r>
            <a:r>
              <a:rPr lang="en-US" altLang="zh-CN" sz="2000" dirty="0">
                <a:solidFill>
                  <a:srgbClr val="663300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.</a:t>
            </a:r>
            <a:endParaRPr lang="en-US" altLang="zh-CN" sz="2000" dirty="0">
              <a:solidFill>
                <a:srgbClr val="663300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1</a:t>
            </a:r>
            <a:r>
              <a:rPr lang="zh-CN" altLang="en-US" dirty="0"/>
              <a:t>红色食物</a:t>
            </a:r>
            <a:r>
              <a:rPr lang="en-US" altLang="zh-CN" dirty="0"/>
              <a:t>——</a:t>
            </a:r>
            <a:r>
              <a:rPr lang="zh-CN" altLang="en-US" dirty="0"/>
              <a:t>减轻疲劳预防感冒</a:t>
            </a:r>
            <a:endParaRPr lang="zh-CN" altLang="en-US" dirty="0"/>
          </a:p>
        </p:txBody>
      </p:sp>
      <p:sp>
        <p:nvSpPr>
          <p:cNvPr id="3" name="标题 1"/>
          <p:cNvSpPr txBox="1"/>
          <p:nvPr/>
        </p:nvSpPr>
        <p:spPr>
          <a:xfrm>
            <a:off x="3246057" y="6176057"/>
            <a:ext cx="747736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  <a:cs typeface="+mj-cs"/>
              </a:defRPr>
            </a:lvl1pPr>
          </a:lstStyle>
          <a:p>
            <a:pPr marL="320040" indent="-320040">
              <a:buClr>
                <a:schemeClr val="accent6">
                  <a:lumMod val="75000"/>
                </a:schemeClr>
              </a:buClr>
              <a:defRPr/>
            </a:pPr>
            <a:endParaRPr lang="zh-CN" altLang="en-US" sz="4000" dirty="0">
              <a:solidFill>
                <a:schemeClr val="accent6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60073">
            <a:off x="4910529" y="1450791"/>
            <a:ext cx="2465937" cy="2465937"/>
          </a:xfrm>
          <a:prstGeom prst="rect">
            <a:avLst/>
          </a:prstGeom>
          <a:ln>
            <a:noFill/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11236">
            <a:off x="1084124" y="1527066"/>
            <a:ext cx="2313386" cy="2313386"/>
          </a:xfrm>
          <a:prstGeom prst="rect">
            <a:avLst/>
          </a:prstGeom>
          <a:ln>
            <a:noFill/>
          </a:ln>
        </p:spPr>
      </p:pic>
      <p:sp>
        <p:nvSpPr>
          <p:cNvPr id="17" name="圆角矩形 32"/>
          <p:cNvSpPr/>
          <p:nvPr/>
        </p:nvSpPr>
        <p:spPr>
          <a:xfrm>
            <a:off x="8182359" y="3052199"/>
            <a:ext cx="3256741" cy="3135624"/>
          </a:xfrm>
          <a:prstGeom prst="roundRect">
            <a:avLst/>
          </a:prstGeom>
          <a:solidFill>
            <a:schemeClr val="bg1"/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rgbClr val="663300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常食之同样可以增强人体抗御感冒的能力。</a:t>
            </a:r>
            <a:endParaRPr lang="zh-CN" altLang="en-US" sz="2000" dirty="0">
              <a:solidFill>
                <a:srgbClr val="663300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962"/>
          <a:stretch>
            <a:fillRect/>
          </a:stretch>
        </p:blipFill>
        <p:spPr>
          <a:xfrm rot="3031919">
            <a:off x="8797985" y="1142387"/>
            <a:ext cx="1765290" cy="3096262"/>
          </a:xfrm>
          <a:prstGeom prst="rect">
            <a:avLst/>
          </a:prstGeom>
          <a:effectLst>
            <a:outerShdw blurRad="139700" dist="114300" dir="8100000" algn="tr" rotWithShape="0">
              <a:prstClr val="black">
                <a:alpha val="58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1</a:t>
            </a:r>
            <a:r>
              <a:rPr lang="zh-CN" altLang="en-US" dirty="0"/>
              <a:t>蓝紫色食物</a:t>
            </a:r>
            <a:r>
              <a:rPr lang="en-US" altLang="zh-CN" dirty="0"/>
              <a:t>——</a:t>
            </a:r>
            <a:r>
              <a:rPr lang="zh-CN" altLang="en-US" dirty="0"/>
              <a:t>益寿的天然“良药”</a:t>
            </a:r>
            <a:endParaRPr lang="zh-CN" altLang="en-US" dirty="0"/>
          </a:p>
        </p:txBody>
      </p:sp>
      <p:sp>
        <p:nvSpPr>
          <p:cNvPr id="3" name="标题 1"/>
          <p:cNvSpPr txBox="1"/>
          <p:nvPr/>
        </p:nvSpPr>
        <p:spPr>
          <a:xfrm>
            <a:off x="3246057" y="6176057"/>
            <a:ext cx="747736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  <a:cs typeface="+mj-cs"/>
              </a:defRPr>
            </a:lvl1pPr>
          </a:lstStyle>
          <a:p>
            <a:pPr marL="320040" indent="-320040">
              <a:buClr>
                <a:schemeClr val="accent6">
                  <a:lumMod val="75000"/>
                </a:schemeClr>
              </a:buClr>
              <a:defRPr/>
            </a:pPr>
            <a:endParaRPr lang="zh-CN" altLang="en-US" sz="4000" dirty="0">
              <a:solidFill>
                <a:schemeClr val="accent6"/>
              </a:solidFill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2087562" y="5410200"/>
            <a:ext cx="8377238" cy="576263"/>
          </a:xfrm>
          <a:prstGeom prst="rect">
            <a:avLst/>
          </a:prstGeom>
        </p:spPr>
        <p:txBody>
          <a:bodyPr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182880">
              <a:buClr>
                <a:schemeClr val="accent6">
                  <a:lumMod val="75000"/>
                </a:schemeClr>
              </a:buClr>
              <a:defRPr/>
            </a:pPr>
            <a:r>
              <a:rPr lang="zh-CN" altLang="en-US" sz="2400" dirty="0"/>
              <a:t>上榜食物黑草莓、樱桃、茄子、李子、紫葡萄、黑胡椒粉</a:t>
            </a:r>
            <a:endParaRPr lang="zh-CN" altLang="en-US" sz="2400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762" y="1822451"/>
            <a:ext cx="2880000" cy="3165826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blurRad="139700" dist="114300" dir="8100000" algn="tr" rotWithShape="0">
              <a:prstClr val="black">
                <a:alpha val="58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1458" y="1822449"/>
            <a:ext cx="2880000" cy="313726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blurRad="139700" dist="114300" dir="8100000" algn="tr" rotWithShape="0">
              <a:prstClr val="black">
                <a:alpha val="58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5155" y="1822450"/>
            <a:ext cx="2880000" cy="316582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blurRad="139700" dist="114300" dir="8100000" algn="tr" rotWithShape="0">
              <a:prstClr val="black">
                <a:alpha val="58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/>
        </p:nvSpPr>
        <p:spPr>
          <a:xfrm>
            <a:off x="533400" y="1435197"/>
            <a:ext cx="4114800" cy="4114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4023172" y="1498456"/>
            <a:ext cx="1853513" cy="1309816"/>
          </a:xfrm>
          <a:prstGeom prst="line">
            <a:avLst/>
          </a:prstGeom>
          <a:ln>
            <a:solidFill>
              <a:srgbClr val="6633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4023171" y="4352867"/>
            <a:ext cx="1853513" cy="1309816"/>
          </a:xfrm>
          <a:prstGeom prst="line">
            <a:avLst/>
          </a:prstGeom>
          <a:ln>
            <a:solidFill>
              <a:srgbClr val="6633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V="1">
            <a:off x="4023171" y="3576925"/>
            <a:ext cx="1853513" cy="10908"/>
          </a:xfrm>
          <a:prstGeom prst="line">
            <a:avLst/>
          </a:prstGeom>
          <a:ln>
            <a:solidFill>
              <a:srgbClr val="6633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6239763" y="1116264"/>
            <a:ext cx="737937" cy="737937"/>
          </a:xfrm>
          <a:prstGeom prst="ellipse">
            <a:avLst/>
          </a:prstGeom>
          <a:solidFill>
            <a:srgbClr val="8C7B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1</a:t>
            </a:r>
            <a:endParaRPr lang="zh-CN" altLang="en-US" sz="3600" dirty="0"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6239763" y="3148646"/>
            <a:ext cx="737937" cy="737937"/>
          </a:xfrm>
          <a:prstGeom prst="ellipse">
            <a:avLst/>
          </a:prstGeom>
          <a:solidFill>
            <a:srgbClr val="8C7B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2</a:t>
            </a:r>
            <a:endParaRPr lang="zh-CN" altLang="en-US" sz="3600" dirty="0"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239763" y="5181029"/>
            <a:ext cx="737937" cy="737937"/>
          </a:xfrm>
          <a:prstGeom prst="ellipse">
            <a:avLst/>
          </a:prstGeom>
          <a:solidFill>
            <a:srgbClr val="8C7B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3</a:t>
            </a:r>
            <a:endParaRPr lang="zh-CN" altLang="en-US" sz="3600" dirty="0"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056509" y="1116264"/>
            <a:ext cx="444969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663300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蓝色食物主要是指海藻类的海洋食品。其中的螺旋藻含有</a:t>
            </a:r>
            <a:r>
              <a:rPr lang="en-US" altLang="zh-CN" sz="2000" dirty="0">
                <a:solidFill>
                  <a:srgbClr val="663300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18</a:t>
            </a:r>
            <a:r>
              <a:rPr lang="zh-CN" altLang="en-US" sz="2000" dirty="0">
                <a:solidFill>
                  <a:srgbClr val="663300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种氨基酸，</a:t>
            </a:r>
            <a:r>
              <a:rPr lang="en-US" altLang="zh-CN" sz="2000" dirty="0">
                <a:solidFill>
                  <a:srgbClr val="663300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11</a:t>
            </a:r>
            <a:r>
              <a:rPr lang="zh-CN" altLang="en-US" sz="2000" dirty="0">
                <a:solidFill>
                  <a:srgbClr val="663300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种微量元素及</a:t>
            </a:r>
            <a:r>
              <a:rPr lang="en-US" altLang="zh-CN" sz="2000" dirty="0">
                <a:solidFill>
                  <a:srgbClr val="663300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9</a:t>
            </a:r>
            <a:r>
              <a:rPr lang="zh-CN" altLang="en-US" sz="2000" dirty="0">
                <a:solidFill>
                  <a:srgbClr val="663300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种维生素，可以健身强体，帮助消化，增强免疫力，美容保健，抗辐射等，海藻多糖还有抗肿瘤</a:t>
            </a:r>
            <a:endParaRPr lang="zh-CN" altLang="en-US" sz="2000" dirty="0">
              <a:solidFill>
                <a:srgbClr val="663300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127033" y="3194448"/>
            <a:ext cx="32405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663300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抗艾滋病功能</a:t>
            </a:r>
            <a:endParaRPr lang="zh-CN" altLang="en-US" sz="2000" dirty="0">
              <a:solidFill>
                <a:srgbClr val="663300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127033" y="4691817"/>
            <a:ext cx="44807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663300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紫菜、紫茄子、紫葡萄等紫色食物都含丰富的芦丁和维生素</a:t>
            </a:r>
            <a:r>
              <a:rPr lang="en-US" altLang="zh-CN" sz="2000" dirty="0">
                <a:solidFill>
                  <a:srgbClr val="663300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C</a:t>
            </a:r>
            <a:r>
              <a:rPr lang="zh-CN" altLang="en-US" sz="2000" dirty="0">
                <a:solidFill>
                  <a:srgbClr val="663300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，常吃对预防高血压、心脑血管疾病及遏制出血倾向有一定作用。</a:t>
            </a:r>
            <a:endParaRPr lang="zh-CN" altLang="en-US" sz="2000" dirty="0">
              <a:solidFill>
                <a:srgbClr val="663300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758" y="1943100"/>
            <a:ext cx="3046413" cy="2971800"/>
          </a:xfrm>
          <a:prstGeom prst="rect">
            <a:avLst/>
          </a:prstGeom>
          <a:noFill/>
          <a:ln>
            <a:noFill/>
          </a:ln>
          <a:effectLst>
            <a:outerShdw blurRad="139700" dist="114300" dir="8100000" algn="tr" rotWithShape="0">
              <a:prstClr val="black">
                <a:alpha val="58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标题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1</a:t>
            </a:r>
            <a:r>
              <a:rPr lang="zh-CN" altLang="en-US" dirty="0"/>
              <a:t>蓝紫色食物</a:t>
            </a:r>
            <a:r>
              <a:rPr lang="en-US" altLang="zh-CN" dirty="0"/>
              <a:t>——</a:t>
            </a:r>
            <a:r>
              <a:rPr lang="zh-CN" altLang="en-US" dirty="0"/>
              <a:t>益寿的天然“良药”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build="p"/>
      <p:bldP spid="10" grpId="0" build="p"/>
      <p:bldP spid="1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1</a:t>
            </a:r>
            <a:r>
              <a:rPr lang="zh-CN" altLang="en-US" dirty="0"/>
              <a:t>橙黄色食物</a:t>
            </a:r>
            <a:r>
              <a:rPr lang="en-US" altLang="zh-CN" dirty="0"/>
              <a:t>——</a:t>
            </a:r>
            <a:r>
              <a:rPr lang="zh-CN" altLang="en-US" dirty="0"/>
              <a:t>维生素</a:t>
            </a:r>
            <a:r>
              <a:rPr lang="en-US" altLang="zh-CN" dirty="0"/>
              <a:t>C</a:t>
            </a:r>
            <a:r>
              <a:rPr lang="zh-CN" altLang="en-US" dirty="0"/>
              <a:t>的天然源泉</a:t>
            </a:r>
            <a:endParaRPr lang="zh-CN" altLang="en-US" dirty="0"/>
          </a:p>
        </p:txBody>
      </p:sp>
      <p:sp>
        <p:nvSpPr>
          <p:cNvPr id="3" name="标题 1"/>
          <p:cNvSpPr txBox="1"/>
          <p:nvPr/>
        </p:nvSpPr>
        <p:spPr>
          <a:xfrm>
            <a:off x="4395242" y="6075784"/>
            <a:ext cx="5904655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  <a:cs typeface="+mj-cs"/>
              </a:defRPr>
            </a:lvl1pPr>
          </a:lstStyle>
          <a:p>
            <a:pPr marL="320040" indent="-320040">
              <a:buClr>
                <a:schemeClr val="accent6">
                  <a:lumMod val="75000"/>
                </a:schemeClr>
              </a:buClr>
              <a:defRPr/>
            </a:pPr>
            <a:br>
              <a:rPr lang="zh-CN" altLang="en-US" dirty="0">
                <a:solidFill>
                  <a:srgbClr val="FFC000"/>
                </a:solidFill>
              </a:rPr>
            </a:br>
            <a:endParaRPr lang="zh-CN" altLang="en-US" dirty="0">
              <a:solidFill>
                <a:srgbClr val="FFC000"/>
              </a:solidFill>
            </a:endParaRPr>
          </a:p>
        </p:txBody>
      </p:sp>
      <p:sp>
        <p:nvSpPr>
          <p:cNvPr id="4" name="内容占位符 2"/>
          <p:cNvSpPr txBox="1"/>
          <p:nvPr/>
        </p:nvSpPr>
        <p:spPr>
          <a:xfrm>
            <a:off x="1625600" y="5408690"/>
            <a:ext cx="8940800" cy="5381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dirty="0"/>
              <a:t>上榜食物玉米、黄豆、花生、杏、橘、橙、柑、柚等</a:t>
            </a:r>
            <a:endParaRPr lang="zh-CN" altLang="en-US" dirty="0"/>
          </a:p>
          <a:p>
            <a:endParaRPr lang="zh-CN" altLang="en-US" dirty="0"/>
          </a:p>
        </p:txBody>
      </p:sp>
      <p:pic>
        <p:nvPicPr>
          <p:cNvPr id="5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6812" y="2862278"/>
            <a:ext cx="2160000" cy="215865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blurRad="139700" dist="114300" dir="8100000" algn="tr" rotWithShape="0">
              <a:prstClr val="black">
                <a:alpha val="58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3120" y="2322577"/>
            <a:ext cx="2160000" cy="2159999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blurRad="139700" dist="114300" dir="8100000" algn="tr" rotWithShape="0">
              <a:prstClr val="black">
                <a:alpha val="58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9429" y="1866563"/>
            <a:ext cx="2160000" cy="20763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blurRad="139700" dist="114300" dir="8100000" algn="tr" rotWithShape="0">
              <a:prstClr val="black">
                <a:alpha val="58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5738" y="1448550"/>
            <a:ext cx="2160000" cy="203831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blurRad="139700" dist="114300" dir="8100000" algn="tr" rotWithShape="0">
              <a:prstClr val="black">
                <a:alpha val="58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ISLIDE.DIAGRAM" val="02af2e13-b1c3-4fcf-8099-c350dbc3e566"/>
</p:tagLst>
</file>

<file path=ppt/tags/tag2.xml><?xml version="1.0" encoding="utf-8"?>
<p:tagLst xmlns:p="http://schemas.openxmlformats.org/presentationml/2006/main">
  <p:tag name="ISLIDE.DIAGRAM" val="09e1c864-e5a2-4840-8ed6-d06802fe024b"/>
</p:tagLst>
</file>

<file path=ppt/tags/tag3.xml><?xml version="1.0" encoding="utf-8"?>
<p:tagLst xmlns:p="http://schemas.openxmlformats.org/presentationml/2006/main">
  <p:tag name="ISLIDE.DIAGRAM" val="12030bb2-35dc-49b5-b248-f821276e72d5"/>
</p:tagLst>
</file>

<file path=ppt/tags/tag4.xml><?xml version="1.0" encoding="utf-8"?>
<p:tagLst xmlns:p="http://schemas.openxmlformats.org/presentationml/2006/main">
  <p:tag name="ISLIDE.DIAGRAM" val="12af0755-86be-49e5-a40d-4bf76d2fa0c7"/>
</p:tagLst>
</file>

<file path=ppt/tags/tag5.xml><?xml version="1.0" encoding="utf-8"?>
<p:tagLst xmlns:p="http://schemas.openxmlformats.org/presentationml/2006/main">
  <p:tag name="ISLIDE.DIAGRAM" val="1417be32-d7ec-4b90-a5b4-6901bdc7352e"/>
</p:tagLst>
</file>

<file path=ppt/tags/tag6.xml><?xml version="1.0" encoding="utf-8"?>
<p:tagLst xmlns:p="http://schemas.openxmlformats.org/presentationml/2006/main">
  <p:tag name="ISLIDE.DIAGRAM" val="12af0755-86be-49e5-a40d-4bf76d2fa0c7"/>
</p:tagLst>
</file>

<file path=ppt/tags/tag7.xml><?xml version="1.0" encoding="utf-8"?>
<p:tagLst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121926"/>
      </a:accent1>
      <a:accent2>
        <a:srgbClr val="123C44"/>
      </a:accent2>
      <a:accent3>
        <a:srgbClr val="1A6568"/>
      </a:accent3>
      <a:accent4>
        <a:srgbClr val="428E7B"/>
      </a:accent4>
      <a:accent5>
        <a:srgbClr val="7AA76A"/>
      </a:accent5>
      <a:accent6>
        <a:srgbClr val="C1E19B"/>
      </a:accent6>
      <a:hlink>
        <a:srgbClr val="121926"/>
      </a:hlink>
      <a:folHlink>
        <a:srgbClr val="BFBFBF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121926"/>
      </a:accent1>
      <a:accent2>
        <a:srgbClr val="123C44"/>
      </a:accent2>
      <a:accent3>
        <a:srgbClr val="1A6568"/>
      </a:accent3>
      <a:accent4>
        <a:srgbClr val="428E7B"/>
      </a:accent4>
      <a:accent5>
        <a:srgbClr val="7AA76A"/>
      </a:accent5>
      <a:accent6>
        <a:srgbClr val="C1E19B"/>
      </a:accent6>
      <a:hlink>
        <a:srgbClr val="121926"/>
      </a:hlink>
      <a:folHlink>
        <a:srgbClr val="BFBFBF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定义设计方案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121926"/>
      </a:accent1>
      <a:accent2>
        <a:srgbClr val="123C44"/>
      </a:accent2>
      <a:accent3>
        <a:srgbClr val="1A6568"/>
      </a:accent3>
      <a:accent4>
        <a:srgbClr val="428E7B"/>
      </a:accent4>
      <a:accent5>
        <a:srgbClr val="7AA76A"/>
      </a:accent5>
      <a:accent6>
        <a:srgbClr val="C1E19B"/>
      </a:accent6>
      <a:hlink>
        <a:srgbClr val="121926"/>
      </a:hlink>
      <a:folHlink>
        <a:srgbClr val="BFBFBF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1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1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2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2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2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2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2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2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2777</Words>
  <Application>WPS 演示</Application>
  <PresentationFormat>宽屏</PresentationFormat>
  <Paragraphs>260</Paragraphs>
  <Slides>31</Slides>
  <Notes>32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31</vt:i4>
      </vt:variant>
    </vt:vector>
  </HeadingPairs>
  <TitlesOfParts>
    <vt:vector size="51" baseType="lpstr">
      <vt:lpstr>Arial</vt:lpstr>
      <vt:lpstr>宋体</vt:lpstr>
      <vt:lpstr>Wingdings</vt:lpstr>
      <vt:lpstr>微软雅黑</vt:lpstr>
      <vt:lpstr>汉仪黑荔枝体简</vt:lpstr>
      <vt:lpstr>黑体</vt:lpstr>
      <vt:lpstr>汉仪小麦体简</vt:lpstr>
      <vt:lpstr>华康少女文字W5(P)</vt:lpstr>
      <vt:lpstr>等线</vt:lpstr>
      <vt:lpstr>Arial Unicode MS</vt:lpstr>
      <vt:lpstr>晨光大字</vt:lpstr>
      <vt:lpstr>Meiryo</vt:lpstr>
      <vt:lpstr>Yu Gothic UI</vt:lpstr>
      <vt:lpstr>Arial Narrow</vt:lpstr>
      <vt:lpstr>Calibri</vt:lpstr>
      <vt:lpstr>Calibri Light</vt:lpstr>
      <vt:lpstr>等线 Light</vt:lpstr>
      <vt:lpstr>Office 主题​​</vt:lpstr>
      <vt:lpstr>自定义设计方案</vt:lpstr>
      <vt:lpstr>1_自定义设计方案</vt:lpstr>
      <vt:lpstr>PowerPoint 演示文稿</vt:lpstr>
      <vt:lpstr>PowerPoint 演示文稿</vt:lpstr>
      <vt:lpstr>PART1</vt:lpstr>
      <vt:lpstr>食色生活</vt:lpstr>
      <vt:lpstr>红色食物——减轻疲劳预防感冒</vt:lpstr>
      <vt:lpstr>1红色食物——减轻疲劳预防感冒</vt:lpstr>
      <vt:lpstr>1蓝紫色食物——益寿的天然“良药”</vt:lpstr>
      <vt:lpstr>1蓝紫色食物——益寿的天然“良药”</vt:lpstr>
      <vt:lpstr>1橙黄色食物——维生素C的天然源泉</vt:lpstr>
      <vt:lpstr>1橙黄色食物——维生素C的天然源泉</vt:lpstr>
      <vt:lpstr>1绿色食物——肠胃天然“清道夫”</vt:lpstr>
      <vt:lpstr>1绿色食物——肠胃天然“清道夫”</vt:lpstr>
      <vt:lpstr>1黑色食物——通便补肺抗衰老</vt:lpstr>
      <vt:lpstr>1黑色食物——通便补肺抗衰老</vt:lpstr>
      <vt:lpstr>1白色食物——含纤维素可防癌</vt:lpstr>
      <vt:lpstr>1白色食物——含纤维素可防癌</vt:lpstr>
      <vt:lpstr>PART2</vt:lpstr>
      <vt:lpstr>2四季饮食需要注意什么</vt:lpstr>
      <vt:lpstr>2四季饮食需要注意什么</vt:lpstr>
      <vt:lpstr>2四季饮食需要注意什么</vt:lpstr>
      <vt:lpstr>2四季饮食需要注意什么</vt:lpstr>
      <vt:lpstr>2四季饮食需要注意什么</vt:lpstr>
      <vt:lpstr>PART3</vt:lpstr>
      <vt:lpstr>用脑过度、失眠宜食</vt:lpstr>
      <vt:lpstr>应酬过后解除胀气宜食</vt:lpstr>
      <vt:lpstr>天气太热消暑降温宜食</vt:lpstr>
      <vt:lpstr>维持血管弹性、保护心脏</vt:lpstr>
      <vt:lpstr>美女的闺蜜</vt:lpstr>
      <vt:lpstr>PART4</vt:lpstr>
      <vt:lpstr>早上一杯水应该怎么喝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dc:description>http://www.ypppt.com/</dc:description>
  <cp:lastModifiedBy>铭</cp:lastModifiedBy>
  <cp:revision>50</cp:revision>
  <dcterms:created xsi:type="dcterms:W3CDTF">2017-10-17T08:02:00Z</dcterms:created>
  <dcterms:modified xsi:type="dcterms:W3CDTF">2022-02-22T02:19:50Z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CB37A4703A1C4F14AD5C2BFC6E777C5F</vt:lpwstr>
  </property>
  <property fmtid="{D5CDD505-2E9C-101B-9397-08002B2CF9AE}" pid="3" name="KSOProductBuildVer">
    <vt:lpwstr>2052-11.1.0.11194</vt:lpwstr>
  </property>
</Properties>
</file>